
<file path=[Content_Types].xml><?xml version="1.0" encoding="utf-8"?>
<Types xmlns="http://schemas.openxmlformats.org/package/2006/content-types">
  <Default Extension="emf" ContentType="image/x-emf"/>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4"/>
  </p:sldMasterIdLst>
  <p:notesMasterIdLst>
    <p:notesMasterId r:id="rId47"/>
  </p:notesMasterIdLst>
  <p:sldIdLst>
    <p:sldId id="256" r:id="rId5"/>
    <p:sldId id="258" r:id="rId6"/>
    <p:sldId id="259" r:id="rId7"/>
    <p:sldId id="300" r:id="rId8"/>
    <p:sldId id="260" r:id="rId9"/>
    <p:sldId id="261" r:id="rId10"/>
    <p:sldId id="287" r:id="rId11"/>
    <p:sldId id="263" r:id="rId12"/>
    <p:sldId id="289" r:id="rId13"/>
    <p:sldId id="303" r:id="rId14"/>
    <p:sldId id="292" r:id="rId15"/>
    <p:sldId id="337" r:id="rId16"/>
    <p:sldId id="344" r:id="rId17"/>
    <p:sldId id="338" r:id="rId18"/>
    <p:sldId id="345" r:id="rId19"/>
    <p:sldId id="339" r:id="rId20"/>
    <p:sldId id="346" r:id="rId21"/>
    <p:sldId id="340" r:id="rId22"/>
    <p:sldId id="347" r:id="rId23"/>
    <p:sldId id="341" r:id="rId24"/>
    <p:sldId id="348" r:id="rId25"/>
    <p:sldId id="342" r:id="rId26"/>
    <p:sldId id="349" r:id="rId27"/>
    <p:sldId id="343" r:id="rId28"/>
    <p:sldId id="350" r:id="rId29"/>
    <p:sldId id="269" r:id="rId30"/>
    <p:sldId id="265" r:id="rId31"/>
    <p:sldId id="262" r:id="rId32"/>
    <p:sldId id="293" r:id="rId33"/>
    <p:sldId id="294" r:id="rId34"/>
    <p:sldId id="305" r:id="rId35"/>
    <p:sldId id="295" r:id="rId36"/>
    <p:sldId id="306" r:id="rId37"/>
    <p:sldId id="307" r:id="rId38"/>
    <p:sldId id="308" r:id="rId39"/>
    <p:sldId id="267" r:id="rId40"/>
    <p:sldId id="299" r:id="rId41"/>
    <p:sldId id="304" r:id="rId42"/>
    <p:sldId id="268" r:id="rId43"/>
    <p:sldId id="302" r:id="rId44"/>
    <p:sldId id="296" r:id="rId45"/>
    <p:sldId id="336" r:id="rId46"/>
  </p:sldIdLst>
  <p:sldSz cx="9144000" cy="5143500" type="screen16x9"/>
  <p:notesSz cx="6858000" cy="9144000"/>
  <p:embeddedFontLst>
    <p:embeddedFont>
      <p:font typeface="Arial Nova Cond" panose="020B0506020202020204" pitchFamily="34" charset="0"/>
      <p:regular r:id="rId48"/>
      <p:bold r:id="rId49"/>
      <p:italic r:id="rId50"/>
      <p:boldItalic r:id="rId51"/>
    </p:embeddedFont>
    <p:embeddedFont>
      <p:font typeface="Calibri" panose="020F0502020204030204" pitchFamily="34" charset="0"/>
      <p:regular r:id="rId52"/>
      <p:bold r:id="rId53"/>
      <p:italic r:id="rId54"/>
      <p:boldItalic r:id="rId55"/>
    </p:embeddedFont>
    <p:embeddedFont>
      <p:font typeface="Cambria Math" panose="02040503050406030204" pitchFamily="18" charset="0"/>
      <p:regular r:id="rId56"/>
    </p:embeddedFont>
    <p:embeddedFont>
      <p:font typeface="Nixie One" panose="020B0604020202020204" charset="0"/>
      <p:regular r:id="rId57"/>
    </p:embeddedFont>
    <p:embeddedFont>
      <p:font typeface="Tw Cen MT" panose="020B0602020104020603" pitchFamily="34" charset="0"/>
      <p:regular r:id="rId58"/>
      <p:bold r:id="rId59"/>
      <p:italic r:id="rId60"/>
      <p:boldItalic r:id="rId61"/>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33BC144-551A-471F-A1C8-82E2048A450B}">
  <a:tblStyle styleId="{F33BC144-551A-471F-A1C8-82E2048A450B}"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076" autoAdjust="0"/>
    <p:restoredTop sz="77049" autoAdjust="0"/>
  </p:normalViewPr>
  <p:slideViewPr>
    <p:cSldViewPr snapToGrid="0">
      <p:cViewPr varScale="1">
        <p:scale>
          <a:sx n="116" d="100"/>
          <a:sy n="116" d="100"/>
        </p:scale>
        <p:origin x="1728" y="96"/>
      </p:cViewPr>
      <p:guideLst/>
    </p:cSldViewPr>
  </p:slideViewPr>
  <p:notesTextViewPr>
    <p:cViewPr>
      <p:scale>
        <a:sx n="3" d="2"/>
        <a:sy n="3" d="2"/>
      </p:scale>
      <p:origin x="0" y="0"/>
    </p:cViewPr>
  </p:notesTextViewPr>
  <p:notesViewPr>
    <p:cSldViewPr snapToGrid="0">
      <p:cViewPr varScale="1">
        <p:scale>
          <a:sx n="56" d="100"/>
          <a:sy n="56" d="100"/>
        </p:scale>
        <p:origin x="2856" y="78"/>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notesMaster" Target="notesMasters/notesMaster1.xml"/><Relationship Id="rId50" Type="http://schemas.openxmlformats.org/officeDocument/2006/relationships/font" Target="fonts/font3.fntdata"/><Relationship Id="rId55" Type="http://schemas.openxmlformats.org/officeDocument/2006/relationships/font" Target="fonts/font8.fntdata"/><Relationship Id="rId63"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font" Target="fonts/font6.fntdata"/><Relationship Id="rId58" Type="http://schemas.openxmlformats.org/officeDocument/2006/relationships/font" Target="fonts/font11.fntdata"/><Relationship Id="rId5" Type="http://schemas.openxmlformats.org/officeDocument/2006/relationships/slide" Target="slides/slide1.xml"/><Relationship Id="rId61" Type="http://schemas.openxmlformats.org/officeDocument/2006/relationships/font" Target="fonts/font14.fntdata"/><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font" Target="fonts/font1.fntdata"/><Relationship Id="rId56" Type="http://schemas.openxmlformats.org/officeDocument/2006/relationships/font" Target="fonts/font9.fntdata"/><Relationship Id="rId64" Type="http://schemas.openxmlformats.org/officeDocument/2006/relationships/theme" Target="theme/theme1.xml"/><Relationship Id="rId8" Type="http://schemas.openxmlformats.org/officeDocument/2006/relationships/slide" Target="slides/slide4.xml"/><Relationship Id="rId51" Type="http://schemas.openxmlformats.org/officeDocument/2006/relationships/font" Target="fonts/font4.fntdata"/><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font" Target="fonts/font12.fntdata"/><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font" Target="fonts/font7.fntdata"/><Relationship Id="rId62"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font" Target="fonts/font2.fntdata"/><Relationship Id="rId57" Type="http://schemas.openxmlformats.org/officeDocument/2006/relationships/font" Target="fonts/font10.fntdata"/><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font" Target="fonts/font5.fntdata"/><Relationship Id="rId60" Type="http://schemas.openxmlformats.org/officeDocument/2006/relationships/font" Target="fonts/font13.fntdata"/><Relationship Id="rId65"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a:xfrm>
            <a:off x="381000" y="685800"/>
            <a:ext cx="6096000" cy="3429000"/>
          </a:xfrm>
        </p:spPr>
      </p:sp>
      <p:sp>
        <p:nvSpPr>
          <p:cNvPr id="3" name="Chỗ dành sẵn cho Ghi chú 2"/>
          <p:cNvSpPr>
            <a:spLocks noGrp="1"/>
          </p:cNvSpPr>
          <p:nvPr>
            <p:ph type="body" idx="1"/>
          </p:nvPr>
        </p:nvSpPr>
        <p:spPr/>
        <p:txBody>
          <a:bodyPr/>
          <a:lstStyle/>
          <a:p>
            <a:pPr fontAlgn="base"/>
            <a:r>
              <a:rPr lang="en-US" sz="1100" b="0" i="0" u="none" strike="noStrike" cap="none" dirty="0">
                <a:solidFill>
                  <a:srgbClr val="000000"/>
                </a:solidFill>
                <a:effectLst/>
                <a:latin typeface="Arial"/>
                <a:ea typeface="Arial"/>
                <a:cs typeface="Arial"/>
                <a:sym typeface="Arial"/>
              </a:rPr>
              <a:t>BƯỚC 1: </a:t>
            </a:r>
            <a:endParaRPr lang="vi-VN" sz="1100" b="0" i="0" u="none" strike="noStrike" cap="none" dirty="0">
              <a:solidFill>
                <a:srgbClr val="000000"/>
              </a:solidFill>
              <a:effectLst/>
              <a:latin typeface="Arial"/>
              <a:ea typeface="Arial"/>
              <a:cs typeface="Arial"/>
              <a:sym typeface="Arial"/>
            </a:endParaRPr>
          </a:p>
          <a:p>
            <a:pPr fontAlgn="base"/>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chuyển</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đồ</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thị</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không</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trọng</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số</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thành</a:t>
            </a:r>
            <a:r>
              <a:rPr lang="en-US" sz="1100" b="0" i="0" u="none" strike="noStrike" cap="none" dirty="0">
                <a:solidFill>
                  <a:srgbClr val="000000"/>
                </a:solidFill>
                <a:effectLst/>
                <a:latin typeface="Arial"/>
                <a:ea typeface="Arial"/>
                <a:cs typeface="Arial"/>
                <a:sym typeface="Arial"/>
              </a:rPr>
              <a:t> có </a:t>
            </a:r>
            <a:r>
              <a:rPr lang="en-US" sz="1100" b="0" i="0" u="none" strike="noStrike" cap="none" dirty="0" err="1">
                <a:solidFill>
                  <a:srgbClr val="000000"/>
                </a:solidFill>
                <a:effectLst/>
                <a:latin typeface="Arial"/>
                <a:ea typeface="Arial"/>
                <a:cs typeface="Arial"/>
                <a:sym typeface="Arial"/>
              </a:rPr>
              <a:t>trọng</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số</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thỏa</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điều</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kiện</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độ</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dẫn</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cạnh</a:t>
            </a:r>
            <a:r>
              <a:rPr lang="en-US" sz="1100" b="0" i="0" u="none" strike="noStrike" cap="none" dirty="0">
                <a:solidFill>
                  <a:srgbClr val="000000"/>
                </a:solidFill>
                <a:effectLst/>
                <a:latin typeface="Arial"/>
                <a:ea typeface="Arial"/>
                <a:cs typeface="Arial"/>
                <a:sym typeface="Arial"/>
              </a:rPr>
              <a:t> có </a:t>
            </a:r>
            <a:r>
              <a:rPr lang="en-US" sz="1100" b="0" i="0" u="none" strike="noStrike" cap="none" dirty="0" err="1">
                <a:solidFill>
                  <a:srgbClr val="000000"/>
                </a:solidFill>
                <a:effectLst/>
                <a:latin typeface="Arial"/>
                <a:ea typeface="Arial"/>
                <a:cs typeface="Arial"/>
                <a:sym typeface="Arial"/>
              </a:rPr>
              <a:t>trọng</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số</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của</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đồ</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thị</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sau</a:t>
            </a:r>
            <a:r>
              <a:rPr lang="en-US" sz="1100" b="0" i="0" u="none" strike="noStrike" cap="none" dirty="0">
                <a:solidFill>
                  <a:srgbClr val="000000"/>
                </a:solidFill>
                <a:effectLst/>
                <a:latin typeface="Arial"/>
                <a:ea typeface="Arial"/>
                <a:cs typeface="Arial"/>
                <a:sym typeface="Arial"/>
              </a:rPr>
              <a:t> khi </a:t>
            </a:r>
            <a:r>
              <a:rPr lang="en-US" sz="1100" b="0" i="0" u="none" strike="noStrike" cap="none" dirty="0" err="1">
                <a:solidFill>
                  <a:srgbClr val="000000"/>
                </a:solidFill>
                <a:effectLst/>
                <a:latin typeface="Arial"/>
                <a:ea typeface="Arial"/>
                <a:cs typeface="Arial"/>
                <a:sym typeface="Arial"/>
              </a:rPr>
              <a:t>chuyển</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xấp</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xỉ</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bằng</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độ</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dẫn</a:t>
            </a:r>
            <a:r>
              <a:rPr lang="en-US" sz="1100" b="0" i="0" u="none" strike="noStrike" cap="none" dirty="0">
                <a:solidFill>
                  <a:srgbClr val="000000"/>
                </a:solidFill>
                <a:effectLst/>
                <a:latin typeface="Arial"/>
                <a:ea typeface="Arial"/>
                <a:cs typeface="Arial"/>
                <a:sym typeface="Arial"/>
              </a:rPr>
              <a:t> motif </a:t>
            </a:r>
            <a:r>
              <a:rPr lang="en-US" sz="1100" b="0" i="0" u="none" strike="noStrike" cap="none" dirty="0" err="1">
                <a:solidFill>
                  <a:srgbClr val="000000"/>
                </a:solidFill>
                <a:effectLst/>
                <a:latin typeface="Arial"/>
                <a:ea typeface="Arial"/>
                <a:cs typeface="Arial"/>
                <a:sym typeface="Arial"/>
              </a:rPr>
              <a:t>của</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đồ</a:t>
            </a:r>
            <a:r>
              <a:rPr lang="en-US" sz="1100" b="0" i="0" u="none" strike="noStrike" cap="none" dirty="0">
                <a:solidFill>
                  <a:srgbClr val="000000"/>
                </a:solidFill>
                <a:effectLst/>
                <a:latin typeface="Arial"/>
                <a:ea typeface="Arial"/>
                <a:cs typeface="Arial"/>
                <a:sym typeface="Arial"/>
              </a:rPr>
              <a:t> thì </a:t>
            </a:r>
            <a:r>
              <a:rPr lang="en-US" sz="1100" b="0" i="0" u="none" strike="noStrike" cap="none" dirty="0" err="1">
                <a:solidFill>
                  <a:srgbClr val="000000"/>
                </a:solidFill>
                <a:effectLst/>
                <a:latin typeface="Arial"/>
                <a:ea typeface="Arial"/>
                <a:cs typeface="Arial"/>
                <a:sym typeface="Arial"/>
              </a:rPr>
              <a:t>mạng</a:t>
            </a:r>
            <a:r>
              <a:rPr lang="en-US" sz="1100" b="0" i="0" u="none" strike="noStrike" cap="none" dirty="0">
                <a:solidFill>
                  <a:srgbClr val="000000"/>
                </a:solidFill>
                <a:effectLst/>
                <a:latin typeface="Arial"/>
                <a:ea typeface="Arial"/>
                <a:cs typeface="Arial"/>
                <a:sym typeface="Arial"/>
              </a:rPr>
              <a:t> ban đầu </a:t>
            </a:r>
            <a:endParaRPr lang="vi-VN" sz="1100" b="0" i="0" u="none" strike="noStrike" cap="none" dirty="0">
              <a:solidFill>
                <a:srgbClr val="000000"/>
              </a:solidFill>
              <a:effectLst/>
              <a:latin typeface="Arial"/>
              <a:ea typeface="Arial"/>
              <a:cs typeface="Arial"/>
              <a:sym typeface="Arial"/>
            </a:endParaRPr>
          </a:p>
          <a:p>
            <a:pPr fontAlgn="base"/>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cách</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đánh</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trọng</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số</a:t>
            </a:r>
            <a:r>
              <a:rPr lang="en-US" sz="1100" b="0" i="0" u="none" strike="noStrike" cap="none" dirty="0">
                <a:solidFill>
                  <a:srgbClr val="000000"/>
                </a:solidFill>
                <a:effectLst/>
                <a:latin typeface="Arial"/>
                <a:ea typeface="Arial"/>
                <a:cs typeface="Arial"/>
                <a:sym typeface="Arial"/>
              </a:rPr>
              <a:t>: tìm </a:t>
            </a:r>
            <a:r>
              <a:rPr lang="en-US" sz="1100" b="0" i="0" u="none" strike="noStrike" cap="none" dirty="0" err="1">
                <a:solidFill>
                  <a:srgbClr val="000000"/>
                </a:solidFill>
                <a:effectLst/>
                <a:latin typeface="Arial"/>
                <a:ea typeface="Arial"/>
                <a:cs typeface="Arial"/>
                <a:sym typeface="Arial"/>
              </a:rPr>
              <a:t>tất</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cả</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các</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thể</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hiện</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của</a:t>
            </a:r>
            <a:r>
              <a:rPr lang="en-US" sz="1100" b="0" i="0" u="none" strike="noStrike" cap="none" dirty="0">
                <a:solidFill>
                  <a:srgbClr val="000000"/>
                </a:solidFill>
                <a:effectLst/>
                <a:latin typeface="Arial"/>
                <a:ea typeface="Arial"/>
                <a:cs typeface="Arial"/>
                <a:sym typeface="Arial"/>
              </a:rPr>
              <a:t> motif M trong </a:t>
            </a:r>
            <a:r>
              <a:rPr lang="en-US" sz="1100" b="0" i="0" u="none" strike="noStrike" cap="none" dirty="0" err="1">
                <a:solidFill>
                  <a:srgbClr val="000000"/>
                </a:solidFill>
                <a:effectLst/>
                <a:latin typeface="Arial"/>
                <a:ea typeface="Arial"/>
                <a:cs typeface="Arial"/>
                <a:sym typeface="Arial"/>
              </a:rPr>
              <a:t>đồ</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thị</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trọng</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số</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của</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cạnh</a:t>
            </a:r>
            <a:r>
              <a:rPr lang="en-US" sz="1100" b="0" i="0" u="none" strike="noStrike" cap="none" dirty="0">
                <a:solidFill>
                  <a:srgbClr val="000000"/>
                </a:solidFill>
                <a:effectLst/>
                <a:latin typeface="Arial"/>
                <a:ea typeface="Arial"/>
                <a:cs typeface="Arial"/>
                <a:sym typeface="Arial"/>
              </a:rPr>
              <a:t> là </a:t>
            </a:r>
            <a:r>
              <a:rPr lang="en-US" sz="1100" b="0" i="0" u="none" strike="noStrike" cap="none" dirty="0" err="1">
                <a:solidFill>
                  <a:srgbClr val="000000"/>
                </a:solidFill>
                <a:effectLst/>
                <a:latin typeface="Arial"/>
                <a:ea typeface="Arial"/>
                <a:cs typeface="Arial"/>
                <a:sym typeface="Arial"/>
              </a:rPr>
              <a:t>số</a:t>
            </a:r>
            <a:r>
              <a:rPr lang="en-US" sz="1100" b="0" i="0" u="none" strike="noStrike" cap="none" dirty="0">
                <a:solidFill>
                  <a:srgbClr val="000000"/>
                </a:solidFill>
                <a:effectLst/>
                <a:latin typeface="Arial"/>
                <a:ea typeface="Arial"/>
                <a:cs typeface="Arial"/>
                <a:sym typeface="Arial"/>
              </a:rPr>
              <a:t> motif </a:t>
            </a:r>
            <a:r>
              <a:rPr lang="en-US" sz="1100" b="0" i="0" u="none" strike="noStrike" cap="none" dirty="0" err="1">
                <a:solidFill>
                  <a:srgbClr val="000000"/>
                </a:solidFill>
                <a:effectLst/>
                <a:latin typeface="Arial"/>
                <a:ea typeface="Arial"/>
                <a:cs typeface="Arial"/>
                <a:sym typeface="Arial"/>
              </a:rPr>
              <a:t>chứa</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cạnh</a:t>
            </a:r>
            <a:r>
              <a:rPr lang="en-US" sz="1100" b="0" i="0" u="none" strike="noStrike" cap="none" dirty="0">
                <a:solidFill>
                  <a:srgbClr val="000000"/>
                </a:solidFill>
                <a:effectLst/>
                <a:latin typeface="Arial"/>
                <a:ea typeface="Arial"/>
                <a:cs typeface="Arial"/>
                <a:sym typeface="Arial"/>
              </a:rPr>
              <a:t> đó </a:t>
            </a:r>
            <a:endParaRPr lang="vi-VN" sz="1100" b="0" i="0" u="none" strike="noStrike" cap="none" dirty="0">
              <a:solidFill>
                <a:srgbClr val="000000"/>
              </a:solidFill>
              <a:effectLst/>
              <a:latin typeface="Arial"/>
              <a:ea typeface="Arial"/>
              <a:cs typeface="Arial"/>
              <a:sym typeface="Arial"/>
            </a:endParaRPr>
          </a:p>
          <a:p>
            <a:pPr fontAlgn="base"/>
            <a:r>
              <a:rPr lang="fr-FR" sz="1100" b="0" i="0" u="none" strike="noStrike" cap="none" dirty="0">
                <a:solidFill>
                  <a:srgbClr val="000000"/>
                </a:solidFill>
                <a:effectLst/>
                <a:latin typeface="Arial"/>
                <a:ea typeface="Arial"/>
                <a:cs typeface="Arial"/>
                <a:sym typeface="Arial"/>
              </a:rPr>
              <a:t>‐   BƯỚC 2:      </a:t>
            </a:r>
            <a:r>
              <a:rPr lang="en-US" sz="1100" b="0" i="0" u="none" strike="noStrike" cap="none" dirty="0">
                <a:solidFill>
                  <a:srgbClr val="000000"/>
                </a:solidFill>
                <a:effectLst/>
                <a:latin typeface="Arial"/>
                <a:ea typeface="Arial"/>
                <a:cs typeface="Arial"/>
                <a:sym typeface="Arial"/>
              </a:rPr>
              <a:t> </a:t>
            </a:r>
            <a:endParaRPr lang="vi-VN" sz="1100" b="0" i="0" u="none" strike="noStrike" cap="none" dirty="0">
              <a:solidFill>
                <a:srgbClr val="000000"/>
              </a:solidFill>
              <a:effectLst/>
              <a:latin typeface="Arial"/>
              <a:ea typeface="Arial"/>
              <a:cs typeface="Arial"/>
              <a:sym typeface="Arial"/>
            </a:endParaRPr>
          </a:p>
          <a:p>
            <a:pPr fontAlgn="base"/>
            <a:r>
              <a:rPr lang="fr-FR" sz="1100" b="0" i="0" u="none" strike="noStrike" cap="none" dirty="0">
                <a:solidFill>
                  <a:srgbClr val="000000"/>
                </a:solidFill>
                <a:effectLst/>
                <a:latin typeface="Arial"/>
                <a:ea typeface="Arial"/>
                <a:cs typeface="Arial"/>
                <a:sym typeface="Arial"/>
              </a:rPr>
              <a:t> </a:t>
            </a:r>
            <a:r>
              <a:rPr lang="fr-FR" sz="1100" b="0" i="0" u="none" strike="noStrike" cap="none" dirty="0" err="1">
                <a:solidFill>
                  <a:srgbClr val="000000"/>
                </a:solidFill>
                <a:effectLst/>
                <a:latin typeface="Arial"/>
                <a:ea typeface="Arial"/>
                <a:cs typeface="Arial"/>
                <a:sym typeface="Arial"/>
              </a:rPr>
              <a:t>vector</a:t>
            </a:r>
            <a:r>
              <a:rPr lang="fr-FR" sz="1100" b="0" i="0" u="none" strike="noStrike" cap="none" dirty="0">
                <a:solidFill>
                  <a:srgbClr val="000000"/>
                </a:solidFill>
                <a:effectLst/>
                <a:latin typeface="Arial"/>
                <a:ea typeface="Arial"/>
                <a:cs typeface="Arial"/>
                <a:sym typeface="Arial"/>
              </a:rPr>
              <a:t> APPR:</a:t>
            </a:r>
            <a:r>
              <a:rPr lang="en-US" sz="1100" b="0" i="0" u="none" strike="noStrike" cap="none" dirty="0">
                <a:solidFill>
                  <a:srgbClr val="000000"/>
                </a:solidFill>
                <a:effectLst/>
                <a:latin typeface="Arial"/>
                <a:ea typeface="Arial"/>
                <a:cs typeface="Arial"/>
                <a:sym typeface="Arial"/>
              </a:rPr>
              <a:t> </a:t>
            </a:r>
            <a:endParaRPr lang="vi-VN" sz="1100" b="0" i="0" u="none" strike="noStrike" cap="none" dirty="0">
              <a:solidFill>
                <a:srgbClr val="000000"/>
              </a:solidFill>
              <a:effectLst/>
              <a:latin typeface="Arial"/>
              <a:ea typeface="Arial"/>
              <a:cs typeface="Arial"/>
              <a:sym typeface="Arial"/>
            </a:endParaRPr>
          </a:p>
          <a:p>
            <a:pPr lvl="0" fontAlgn="base"/>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tính</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xấp</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xỉ</a:t>
            </a:r>
            <a:r>
              <a:rPr lang="en-US" sz="1100" b="0" i="0" u="none" strike="noStrike" cap="none" dirty="0">
                <a:solidFill>
                  <a:srgbClr val="000000"/>
                </a:solidFill>
                <a:effectLst/>
                <a:latin typeface="Arial"/>
                <a:ea typeface="Arial"/>
                <a:cs typeface="Arial"/>
                <a:sym typeface="Arial"/>
              </a:rPr>
              <a:t> vector PPR </a:t>
            </a:r>
            <a:r>
              <a:rPr lang="en-US" sz="1100" b="0" i="0" u="none" strike="noStrike" cap="none" dirty="0" err="1">
                <a:solidFill>
                  <a:srgbClr val="000000"/>
                </a:solidFill>
                <a:effectLst/>
                <a:latin typeface="Arial"/>
                <a:ea typeface="Arial"/>
                <a:cs typeface="Arial"/>
                <a:sym typeface="Arial"/>
              </a:rPr>
              <a:t>cho</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đồ</a:t>
            </a:r>
            <a:r>
              <a:rPr lang="en-US" sz="1100" b="0" i="0" u="none" strike="noStrike" cap="none" dirty="0">
                <a:solidFill>
                  <a:srgbClr val="000000"/>
                </a:solidFill>
                <a:effectLst/>
                <a:latin typeface="Arial"/>
                <a:ea typeface="Arial"/>
                <a:cs typeface="Arial"/>
                <a:sym typeface="Arial"/>
              </a:rPr>
              <a:t> thì có </a:t>
            </a:r>
            <a:r>
              <a:rPr lang="en-US" sz="1100" b="0" i="0" u="none" strike="noStrike" cap="none" dirty="0" err="1">
                <a:solidFill>
                  <a:srgbClr val="000000"/>
                </a:solidFill>
                <a:effectLst/>
                <a:latin typeface="Arial"/>
                <a:ea typeface="Arial"/>
                <a:cs typeface="Arial"/>
                <a:sym typeface="Arial"/>
              </a:rPr>
              <a:t>trọng</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số</a:t>
            </a:r>
            <a:r>
              <a:rPr lang="en-US" sz="1100" b="0" i="0" u="none" strike="noStrike" cap="none" dirty="0">
                <a:solidFill>
                  <a:srgbClr val="000000"/>
                </a:solidFill>
                <a:effectLst/>
                <a:latin typeface="Arial"/>
                <a:ea typeface="Arial"/>
                <a:cs typeface="Arial"/>
                <a:sym typeface="Arial"/>
              </a:rPr>
              <a:t> </a:t>
            </a:r>
            <a:endParaRPr lang="vi-VN" sz="1100" b="0" i="0" u="none" strike="noStrike" cap="none" dirty="0">
              <a:solidFill>
                <a:srgbClr val="000000"/>
              </a:solidFill>
              <a:effectLst/>
              <a:latin typeface="Arial"/>
              <a:ea typeface="Arial"/>
              <a:cs typeface="Arial"/>
              <a:sym typeface="Arial"/>
            </a:endParaRPr>
          </a:p>
          <a:p>
            <a:pPr lvl="0" fontAlgn="base"/>
            <a:r>
              <a:rPr lang="en-US" sz="1100" b="0" i="0" u="none" strike="noStrike" cap="none" dirty="0">
                <a:solidFill>
                  <a:srgbClr val="000000"/>
                </a:solidFill>
                <a:effectLst/>
                <a:latin typeface="Arial"/>
                <a:ea typeface="Arial"/>
                <a:cs typeface="Arial"/>
                <a:sym typeface="Arial"/>
              </a:rPr>
              <a:t> vector PPR p là </a:t>
            </a:r>
            <a:r>
              <a:rPr lang="en-US" sz="1100" b="0" i="0" u="none" strike="noStrike" cap="none" dirty="0" err="1">
                <a:solidFill>
                  <a:srgbClr val="000000"/>
                </a:solidFill>
                <a:effectLst/>
                <a:latin typeface="Arial"/>
                <a:ea typeface="Arial"/>
                <a:cs typeface="Arial"/>
                <a:sym typeface="Arial"/>
              </a:rPr>
              <a:t>xác</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suất</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cố</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định</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của</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bước</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nhảy</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ngẫu</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nhiên</a:t>
            </a:r>
            <a:r>
              <a:rPr lang="en-US" sz="1100" b="0" i="0" u="none" strike="noStrike" cap="none" dirty="0">
                <a:solidFill>
                  <a:srgbClr val="000000"/>
                </a:solidFill>
                <a:effectLst/>
                <a:latin typeface="Arial"/>
                <a:ea typeface="Arial"/>
                <a:cs typeface="Arial"/>
                <a:sym typeface="Arial"/>
              </a:rPr>
              <a:t> mà </a:t>
            </a:r>
            <a:r>
              <a:rPr lang="en-US" sz="1100" b="0" i="0" u="none" strike="noStrike" cap="none" dirty="0" err="1">
                <a:solidFill>
                  <a:srgbClr val="000000"/>
                </a:solidFill>
                <a:effectLst/>
                <a:latin typeface="Arial"/>
                <a:ea typeface="Arial"/>
                <a:cs typeface="Arial"/>
                <a:sym typeface="Arial"/>
              </a:rPr>
              <a:t>tại</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mỗi</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bước</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nhảy</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tức</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thời</a:t>
            </a:r>
            <a:r>
              <a:rPr lang="en-US" sz="1100" b="0" i="0" u="none" strike="noStrike" cap="none" dirty="0">
                <a:solidFill>
                  <a:srgbClr val="000000"/>
                </a:solidFill>
                <a:effectLst/>
                <a:latin typeface="Arial"/>
                <a:ea typeface="Arial"/>
                <a:cs typeface="Arial"/>
                <a:sym typeface="Arial"/>
              </a:rPr>
              <a:t> trở về node </a:t>
            </a:r>
            <a:r>
              <a:rPr lang="en-US" sz="1100" b="0" i="0" u="none" strike="noStrike" cap="none" dirty="0" err="1">
                <a:solidFill>
                  <a:srgbClr val="000000"/>
                </a:solidFill>
                <a:effectLst/>
                <a:latin typeface="Arial"/>
                <a:ea typeface="Arial"/>
                <a:cs typeface="Arial"/>
                <a:sym typeface="Arial"/>
              </a:rPr>
              <a:t>gốc</a:t>
            </a:r>
            <a:r>
              <a:rPr lang="en-US" sz="1100" b="0" i="0" u="none" strike="noStrike" cap="none" dirty="0">
                <a:solidFill>
                  <a:srgbClr val="000000"/>
                </a:solidFill>
                <a:effectLst/>
                <a:latin typeface="Arial"/>
                <a:ea typeface="Arial"/>
                <a:cs typeface="Arial"/>
                <a:sym typeface="Arial"/>
              </a:rPr>
              <a:t> ban đầu </a:t>
            </a:r>
            <a:r>
              <a:rPr lang="en-US" sz="1100" b="0" i="0" u="none" strike="noStrike" cap="none" dirty="0" err="1">
                <a:solidFill>
                  <a:srgbClr val="000000"/>
                </a:solidFill>
                <a:effectLst/>
                <a:latin typeface="Arial"/>
                <a:ea typeface="Arial"/>
                <a:cs typeface="Arial"/>
                <a:sym typeface="Arial"/>
              </a:rPr>
              <a:t>với</a:t>
            </a:r>
            <a:r>
              <a:rPr lang="en-US" sz="1100" b="0" i="0" u="none" strike="noStrike" cap="none" dirty="0">
                <a:solidFill>
                  <a:srgbClr val="000000"/>
                </a:solidFill>
                <a:effectLst/>
                <a:latin typeface="Arial"/>
                <a:ea typeface="Arial"/>
                <a:cs typeface="Arial"/>
                <a:sym typeface="Arial"/>
              </a:rPr>
              <a:t> 1 </a:t>
            </a:r>
            <a:r>
              <a:rPr lang="en-US" sz="1100" b="0" i="0" u="none" strike="noStrike" cap="none" dirty="0" err="1">
                <a:solidFill>
                  <a:srgbClr val="000000"/>
                </a:solidFill>
                <a:effectLst/>
                <a:latin typeface="Arial"/>
                <a:ea typeface="Arial"/>
                <a:cs typeface="Arial"/>
                <a:sym typeface="Arial"/>
              </a:rPr>
              <a:t>xác</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suất</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nào</a:t>
            </a:r>
            <a:r>
              <a:rPr lang="en-US" sz="1100" b="0" i="0" u="none" strike="noStrike" cap="none" dirty="0">
                <a:solidFill>
                  <a:srgbClr val="000000"/>
                </a:solidFill>
                <a:effectLst/>
                <a:latin typeface="Arial"/>
                <a:ea typeface="Arial"/>
                <a:cs typeface="Arial"/>
                <a:sym typeface="Arial"/>
              </a:rPr>
              <a:t> đó </a:t>
            </a:r>
            <a:endParaRPr lang="vi-VN" sz="1100" b="0" i="0" u="none" strike="noStrike" cap="none" dirty="0">
              <a:solidFill>
                <a:srgbClr val="000000"/>
              </a:solidFill>
              <a:effectLst/>
              <a:latin typeface="Arial"/>
              <a:ea typeface="Arial"/>
              <a:cs typeface="Arial"/>
              <a:sym typeface="Arial"/>
            </a:endParaRPr>
          </a:p>
          <a:p>
            <a:pPr lvl="0" fontAlgn="base"/>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đại</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lượng</a:t>
            </a:r>
            <a:r>
              <a:rPr lang="en-US" sz="1100" b="0" i="0" u="none" strike="noStrike" cap="none" dirty="0">
                <a:solidFill>
                  <a:srgbClr val="000000"/>
                </a:solidFill>
                <a:effectLst/>
                <a:latin typeface="Arial"/>
                <a:ea typeface="Arial"/>
                <a:cs typeface="Arial"/>
                <a:sym typeface="Arial"/>
              </a:rPr>
              <a:t> p(u) </a:t>
            </a:r>
            <a:r>
              <a:rPr lang="en-US" sz="1100" b="0" i="0" u="none" strike="noStrike" cap="none" dirty="0" err="1">
                <a:solidFill>
                  <a:srgbClr val="000000"/>
                </a:solidFill>
                <a:effectLst/>
                <a:latin typeface="Arial"/>
                <a:ea typeface="Arial"/>
                <a:cs typeface="Arial"/>
                <a:sym typeface="Arial"/>
              </a:rPr>
              <a:t>độ</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đo</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gần</a:t>
            </a:r>
            <a:r>
              <a:rPr lang="en-US" sz="1100" b="0" i="0" u="none" strike="noStrike" cap="none" dirty="0">
                <a:solidFill>
                  <a:srgbClr val="000000"/>
                </a:solidFill>
                <a:effectLst/>
                <a:latin typeface="Arial"/>
                <a:ea typeface="Arial"/>
                <a:cs typeface="Arial"/>
                <a:sym typeface="Arial"/>
              </a:rPr>
              <a:t> tích </a:t>
            </a:r>
            <a:r>
              <a:rPr lang="en-US" sz="1100" b="0" i="0" u="none" strike="noStrike" cap="none" dirty="0" err="1">
                <a:solidFill>
                  <a:srgbClr val="000000"/>
                </a:solidFill>
                <a:effectLst/>
                <a:latin typeface="Arial"/>
                <a:ea typeface="Arial"/>
                <a:cs typeface="Arial"/>
                <a:sym typeface="Arial"/>
              </a:rPr>
              <a:t>hợp</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của</a:t>
            </a:r>
            <a:r>
              <a:rPr lang="en-US" sz="1100" b="0" i="0" u="none" strike="noStrike" cap="none" dirty="0">
                <a:solidFill>
                  <a:srgbClr val="000000"/>
                </a:solidFill>
                <a:effectLst/>
                <a:latin typeface="Arial"/>
                <a:ea typeface="Arial"/>
                <a:cs typeface="Arial"/>
                <a:sym typeface="Arial"/>
              </a:rPr>
              <a:t> node u </a:t>
            </a:r>
            <a:r>
              <a:rPr lang="en-US" sz="1100" b="0" i="0" u="none" strike="noStrike" cap="none" dirty="0" err="1">
                <a:solidFill>
                  <a:srgbClr val="000000"/>
                </a:solidFill>
                <a:effectLst/>
                <a:latin typeface="Arial"/>
                <a:ea typeface="Arial"/>
                <a:cs typeface="Arial"/>
                <a:sym typeface="Arial"/>
              </a:rPr>
              <a:t>tới</a:t>
            </a:r>
            <a:r>
              <a:rPr lang="en-US" sz="1100" b="0" i="0" u="none" strike="noStrike" cap="none" dirty="0">
                <a:solidFill>
                  <a:srgbClr val="000000"/>
                </a:solidFill>
                <a:effectLst/>
                <a:latin typeface="Arial"/>
                <a:ea typeface="Arial"/>
                <a:cs typeface="Arial"/>
                <a:sym typeface="Arial"/>
              </a:rPr>
              <a:t> node </a:t>
            </a:r>
            <a:r>
              <a:rPr lang="en-US" sz="1100" b="0" i="0" u="none" strike="noStrike" cap="none" dirty="0" err="1">
                <a:solidFill>
                  <a:srgbClr val="000000"/>
                </a:solidFill>
                <a:effectLst/>
                <a:latin typeface="Arial"/>
                <a:ea typeface="Arial"/>
                <a:cs typeface="Arial"/>
                <a:sym typeface="Arial"/>
              </a:rPr>
              <a:t>gốc</a:t>
            </a:r>
            <a:r>
              <a:rPr lang="en-US" sz="1100" b="0" i="0" u="none" strike="noStrike" cap="none" dirty="0">
                <a:solidFill>
                  <a:srgbClr val="000000"/>
                </a:solidFill>
                <a:effectLst/>
                <a:latin typeface="Arial"/>
                <a:ea typeface="Arial"/>
                <a:cs typeface="Arial"/>
                <a:sym typeface="Arial"/>
              </a:rPr>
              <a:t> </a:t>
            </a:r>
            <a:endParaRPr lang="vi-VN" sz="1100" b="0" i="0" u="none" strike="noStrike" cap="none" dirty="0">
              <a:solidFill>
                <a:srgbClr val="000000"/>
              </a:solidFill>
              <a:effectLst/>
              <a:latin typeface="Arial"/>
              <a:ea typeface="Arial"/>
              <a:cs typeface="Arial"/>
              <a:sym typeface="Arial"/>
            </a:endParaRPr>
          </a:p>
          <a:p>
            <a:pPr lvl="0" fontAlgn="base"/>
            <a:r>
              <a:rPr lang="en-US" sz="1100" b="0" i="0" u="none" strike="noStrike" cap="none" dirty="0">
                <a:solidFill>
                  <a:srgbClr val="000000"/>
                </a:solidFill>
                <a:effectLst/>
                <a:latin typeface="Arial"/>
                <a:ea typeface="Arial"/>
                <a:cs typeface="Arial"/>
                <a:sym typeface="Arial"/>
              </a:rPr>
              <a:t> trong </a:t>
            </a:r>
            <a:r>
              <a:rPr lang="en-US" sz="1100" b="0" i="0" u="none" strike="noStrike" cap="none" dirty="0" err="1">
                <a:solidFill>
                  <a:srgbClr val="000000"/>
                </a:solidFill>
                <a:effectLst/>
                <a:latin typeface="Arial"/>
                <a:ea typeface="Arial"/>
                <a:cs typeface="Arial"/>
                <a:sym typeface="Arial"/>
              </a:rPr>
              <a:t>đồ</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thị</a:t>
            </a:r>
            <a:r>
              <a:rPr lang="en-US" sz="1100" b="0" i="0" u="none" strike="noStrike" cap="none" dirty="0">
                <a:solidFill>
                  <a:srgbClr val="000000"/>
                </a:solidFill>
                <a:effectLst/>
                <a:latin typeface="Arial"/>
                <a:ea typeface="Arial"/>
                <a:cs typeface="Arial"/>
                <a:sym typeface="Arial"/>
              </a:rPr>
              <a:t> có </a:t>
            </a:r>
            <a:r>
              <a:rPr lang="en-US" sz="1100" b="0" i="0" u="none" strike="noStrike" cap="none" dirty="0" err="1">
                <a:solidFill>
                  <a:srgbClr val="000000"/>
                </a:solidFill>
                <a:effectLst/>
                <a:latin typeface="Arial"/>
                <a:ea typeface="Arial"/>
                <a:cs typeface="Arial"/>
                <a:sym typeface="Arial"/>
              </a:rPr>
              <a:t>trọng</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số</a:t>
            </a:r>
            <a:r>
              <a:rPr lang="en-US" sz="1100" b="0" i="0" u="none" strike="noStrike" cap="none" dirty="0">
                <a:solidFill>
                  <a:srgbClr val="000000"/>
                </a:solidFill>
                <a:effectLst/>
                <a:latin typeface="Arial"/>
                <a:ea typeface="Arial"/>
                <a:cs typeface="Arial"/>
                <a:sym typeface="Arial"/>
              </a:rPr>
              <a:t>, ta </a:t>
            </a:r>
            <a:r>
              <a:rPr lang="en-US" sz="1100" b="0" i="0" u="none" strike="noStrike" cap="none" dirty="0" err="1">
                <a:solidFill>
                  <a:srgbClr val="000000"/>
                </a:solidFill>
                <a:effectLst/>
                <a:latin typeface="Arial"/>
                <a:ea typeface="Arial"/>
                <a:cs typeface="Arial"/>
                <a:sym typeface="Arial"/>
              </a:rPr>
              <a:t>chọn</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mỗi</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cạnh</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với</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xác</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suất</a:t>
            </a:r>
            <a:r>
              <a:rPr lang="en-US" sz="1100" b="0" i="0" u="none" strike="noStrike" cap="none" dirty="0">
                <a:solidFill>
                  <a:srgbClr val="000000"/>
                </a:solidFill>
                <a:effectLst/>
                <a:latin typeface="Arial"/>
                <a:ea typeface="Arial"/>
                <a:cs typeface="Arial"/>
                <a:sym typeface="Arial"/>
              </a:rPr>
              <a:t> thích </a:t>
            </a:r>
            <a:r>
              <a:rPr lang="en-US" sz="1100" b="0" i="0" u="none" strike="noStrike" cap="none" dirty="0" err="1">
                <a:solidFill>
                  <a:srgbClr val="000000"/>
                </a:solidFill>
                <a:effectLst/>
                <a:latin typeface="Arial"/>
                <a:ea typeface="Arial"/>
                <a:cs typeface="Arial"/>
                <a:sym typeface="Arial"/>
              </a:rPr>
              <a:t>hợp</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với</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trọng</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số</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của</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cạnh</a:t>
            </a:r>
            <a:r>
              <a:rPr lang="en-US" sz="1100" b="0" i="0" u="none" strike="noStrike" cap="none" dirty="0">
                <a:solidFill>
                  <a:srgbClr val="000000"/>
                </a:solidFill>
                <a:effectLst/>
                <a:latin typeface="Arial"/>
                <a:ea typeface="Arial"/>
                <a:cs typeface="Arial"/>
                <a:sym typeface="Arial"/>
              </a:rPr>
              <a:t> đó </a:t>
            </a:r>
            <a:endParaRPr lang="vi-VN" sz="1100" b="0" i="0" u="none" strike="noStrike" cap="none" dirty="0">
              <a:solidFill>
                <a:srgbClr val="000000"/>
              </a:solidFill>
              <a:effectLst/>
              <a:latin typeface="Arial"/>
              <a:ea typeface="Arial"/>
              <a:cs typeface="Arial"/>
              <a:sym typeface="Arial"/>
            </a:endParaRPr>
          </a:p>
          <a:p>
            <a:pPr lvl="0" fontAlgn="base"/>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chúng</a:t>
            </a:r>
            <a:r>
              <a:rPr lang="en-US" sz="1100" b="0" i="0" u="none" strike="noStrike" cap="none" dirty="0">
                <a:solidFill>
                  <a:srgbClr val="000000"/>
                </a:solidFill>
                <a:effectLst/>
                <a:latin typeface="Arial"/>
                <a:ea typeface="Arial"/>
                <a:cs typeface="Arial"/>
                <a:sym typeface="Arial"/>
              </a:rPr>
              <a:t> ta </a:t>
            </a:r>
            <a:r>
              <a:rPr lang="en-US" sz="1100" b="0" i="0" u="none" strike="noStrike" cap="none" dirty="0" err="1">
                <a:solidFill>
                  <a:srgbClr val="000000"/>
                </a:solidFill>
                <a:effectLst/>
                <a:latin typeface="Arial"/>
                <a:ea typeface="Arial"/>
                <a:cs typeface="Arial"/>
                <a:sym typeface="Arial"/>
              </a:rPr>
              <a:t>áp</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dụng</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với</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thuật</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toán</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xấp</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xỉ</a:t>
            </a:r>
            <a:r>
              <a:rPr lang="en-US" sz="1100" b="0" i="0" u="none" strike="noStrike" cap="none" dirty="0">
                <a:solidFill>
                  <a:srgbClr val="000000"/>
                </a:solidFill>
                <a:effectLst/>
                <a:latin typeface="Arial"/>
                <a:ea typeface="Arial"/>
                <a:cs typeface="Arial"/>
                <a:sym typeface="Arial"/>
              </a:rPr>
              <a:t> PPR </a:t>
            </a:r>
            <a:r>
              <a:rPr lang="en-US" sz="1100" b="0" i="0" u="none" strike="noStrike" cap="none" dirty="0" err="1">
                <a:solidFill>
                  <a:srgbClr val="000000"/>
                </a:solidFill>
                <a:effectLst/>
                <a:latin typeface="Arial"/>
                <a:ea typeface="Arial"/>
                <a:cs typeface="Arial"/>
                <a:sym typeface="Arial"/>
              </a:rPr>
              <a:t>cho</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đồ</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thị</a:t>
            </a:r>
            <a:r>
              <a:rPr lang="en-US" sz="1100" b="0" i="0" u="none" strike="noStrike" cap="none" dirty="0">
                <a:solidFill>
                  <a:srgbClr val="000000"/>
                </a:solidFill>
                <a:effectLst/>
                <a:latin typeface="Arial"/>
                <a:ea typeface="Arial"/>
                <a:cs typeface="Arial"/>
                <a:sym typeface="Arial"/>
              </a:rPr>
              <a:t> có </a:t>
            </a:r>
            <a:r>
              <a:rPr lang="en-US" sz="1100" b="0" i="0" u="none" strike="noStrike" cap="none" dirty="0" err="1">
                <a:solidFill>
                  <a:srgbClr val="000000"/>
                </a:solidFill>
                <a:effectLst/>
                <a:latin typeface="Arial"/>
                <a:ea typeface="Arial"/>
                <a:cs typeface="Arial"/>
                <a:sym typeface="Arial"/>
              </a:rPr>
              <a:t>trọng</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số</a:t>
            </a:r>
            <a:r>
              <a:rPr lang="en-US" sz="1100" b="0" i="0" u="none" strike="noStrike" cap="none" dirty="0">
                <a:solidFill>
                  <a:srgbClr val="000000"/>
                </a:solidFill>
                <a:effectLst/>
                <a:latin typeface="Arial"/>
                <a:ea typeface="Arial"/>
                <a:cs typeface="Arial"/>
                <a:sym typeface="Arial"/>
              </a:rPr>
              <a:t> </a:t>
            </a:r>
            <a:endParaRPr lang="vi-VN" sz="1100" b="0" i="0" u="none" strike="noStrike" cap="none" dirty="0">
              <a:solidFill>
                <a:srgbClr val="000000"/>
              </a:solidFill>
              <a:effectLst/>
              <a:latin typeface="Arial"/>
              <a:ea typeface="Arial"/>
              <a:cs typeface="Arial"/>
              <a:sym typeface="Arial"/>
            </a:endParaRPr>
          </a:p>
          <a:p>
            <a:pPr fontAlgn="base"/>
            <a:r>
              <a:rPr lang="en-US" sz="1100" b="0" i="0" u="none" strike="noStrike" cap="none" dirty="0">
                <a:solidFill>
                  <a:srgbClr val="000000"/>
                </a:solidFill>
                <a:effectLst/>
                <a:latin typeface="Arial"/>
                <a:ea typeface="Arial"/>
                <a:cs typeface="Arial"/>
                <a:sym typeface="Arial"/>
              </a:rPr>
              <a:t> </a:t>
            </a:r>
            <a:endParaRPr lang="vi-VN" sz="1100" b="0" i="0" u="none" strike="noStrike" cap="none" dirty="0">
              <a:solidFill>
                <a:srgbClr val="000000"/>
              </a:solidFill>
              <a:effectLst/>
              <a:latin typeface="Arial"/>
              <a:ea typeface="Arial"/>
              <a:cs typeface="Arial"/>
              <a:sym typeface="Arial"/>
            </a:endParaRPr>
          </a:p>
          <a:p>
            <a:pPr lvl="0" fontAlgn="base"/>
            <a:r>
              <a:rPr lang="fr-FR" sz="1100" b="0" i="0" u="none" strike="noStrike" cap="none" dirty="0">
                <a:solidFill>
                  <a:srgbClr val="000000"/>
                </a:solidFill>
                <a:effectLst/>
                <a:latin typeface="Arial"/>
                <a:ea typeface="Arial"/>
                <a:cs typeface="Arial"/>
                <a:sym typeface="Arial"/>
              </a:rPr>
              <a:t>BƯỚC 3: </a:t>
            </a:r>
            <a:r>
              <a:rPr lang="fr-FR" sz="1100" b="0" i="0" u="none" strike="noStrike" cap="none" dirty="0" err="1">
                <a:solidFill>
                  <a:srgbClr val="000000"/>
                </a:solidFill>
                <a:effectLst/>
                <a:latin typeface="Arial"/>
                <a:ea typeface="Arial"/>
                <a:cs typeface="Arial"/>
                <a:sym typeface="Arial"/>
              </a:rPr>
              <a:t>Quét</a:t>
            </a:r>
            <a:r>
              <a:rPr lang="en-US" sz="1100" b="0" i="0" u="none" strike="noStrike" cap="none" dirty="0">
                <a:solidFill>
                  <a:srgbClr val="000000"/>
                </a:solidFill>
                <a:effectLst/>
                <a:latin typeface="Arial"/>
                <a:ea typeface="Arial"/>
                <a:cs typeface="Arial"/>
                <a:sym typeface="Arial"/>
              </a:rPr>
              <a:t> </a:t>
            </a:r>
            <a:endParaRPr lang="vi-VN" sz="1100" b="0" i="0" u="none" strike="noStrike" cap="none" dirty="0">
              <a:solidFill>
                <a:srgbClr val="000000"/>
              </a:solidFill>
              <a:effectLst/>
              <a:latin typeface="Arial"/>
              <a:ea typeface="Arial"/>
              <a:cs typeface="Arial"/>
              <a:sym typeface="Arial"/>
            </a:endParaRPr>
          </a:p>
          <a:p>
            <a:pPr lvl="0" fontAlgn="base"/>
            <a:r>
              <a:rPr lang="en-US" sz="1100" b="0" i="0" u="none" strike="noStrike" cap="none" dirty="0" err="1">
                <a:solidFill>
                  <a:srgbClr val="000000"/>
                </a:solidFill>
                <a:effectLst/>
                <a:latin typeface="Arial"/>
                <a:ea typeface="Arial"/>
                <a:cs typeface="Arial"/>
                <a:sym typeface="Arial"/>
              </a:rPr>
              <a:t>Sử</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dụng</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quy</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trình</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quét</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trên</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vectơ</a:t>
            </a:r>
            <a:r>
              <a:rPr lang="en-US" sz="1100" b="0" i="0" u="none" strike="noStrike" cap="none" dirty="0">
                <a:solidFill>
                  <a:srgbClr val="000000"/>
                </a:solidFill>
                <a:effectLst/>
                <a:latin typeface="Arial"/>
                <a:ea typeface="Arial"/>
                <a:cs typeface="Arial"/>
                <a:sym typeface="Arial"/>
              </a:rPr>
              <a:t> APPR p </a:t>
            </a:r>
            <a:r>
              <a:rPr lang="en-US" sz="1100" b="0" i="0" u="none" strike="noStrike" cap="none" dirty="0" err="1">
                <a:solidFill>
                  <a:srgbClr val="000000"/>
                </a:solidFill>
                <a:effectLst/>
                <a:latin typeface="Arial"/>
                <a:ea typeface="Arial"/>
                <a:cs typeface="Arial"/>
                <a:sym typeface="Arial"/>
              </a:rPr>
              <a:t>để</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xuất</a:t>
            </a:r>
            <a:r>
              <a:rPr lang="en-US" sz="1100" b="0" i="0" u="none" strike="noStrike" cap="none" dirty="0">
                <a:solidFill>
                  <a:srgbClr val="000000"/>
                </a:solidFill>
                <a:effectLst/>
                <a:latin typeface="Arial"/>
                <a:ea typeface="Arial"/>
                <a:cs typeface="Arial"/>
                <a:sym typeface="Arial"/>
              </a:rPr>
              <a:t> ra </a:t>
            </a:r>
            <a:r>
              <a:rPr lang="en-US" sz="1100" b="0" i="0" u="none" strike="noStrike" cap="none" dirty="0" err="1">
                <a:solidFill>
                  <a:srgbClr val="000000"/>
                </a:solidFill>
                <a:effectLst/>
                <a:latin typeface="Arial"/>
                <a:ea typeface="Arial"/>
                <a:cs typeface="Arial"/>
                <a:sym typeface="Arial"/>
              </a:rPr>
              <a:t>tập</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hợp</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với</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độ</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dẫn</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cạnh</a:t>
            </a:r>
            <a:r>
              <a:rPr lang="en-US" sz="1100" b="0" i="0" u="none" strike="noStrike" cap="none" dirty="0">
                <a:solidFill>
                  <a:srgbClr val="000000"/>
                </a:solidFill>
                <a:effectLst/>
                <a:latin typeface="Arial"/>
                <a:ea typeface="Arial"/>
                <a:cs typeface="Arial"/>
                <a:sym typeface="Arial"/>
              </a:rPr>
              <a:t> có </a:t>
            </a:r>
            <a:r>
              <a:rPr lang="en-US" sz="1100" b="0" i="0" u="none" strike="noStrike" cap="none" dirty="0" err="1">
                <a:solidFill>
                  <a:srgbClr val="000000"/>
                </a:solidFill>
                <a:effectLst/>
                <a:latin typeface="Arial"/>
                <a:ea typeface="Arial"/>
                <a:cs typeface="Arial"/>
                <a:sym typeface="Arial"/>
              </a:rPr>
              <a:t>trọng</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số</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tối</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thiểu</a:t>
            </a:r>
            <a:r>
              <a:rPr lang="en-US" sz="1100" b="0" i="0" u="none" strike="noStrike" cap="none" dirty="0">
                <a:solidFill>
                  <a:srgbClr val="000000"/>
                </a:solidFill>
                <a:effectLst/>
                <a:latin typeface="Arial"/>
                <a:ea typeface="Arial"/>
                <a:cs typeface="Arial"/>
                <a:sym typeface="Arial"/>
              </a:rPr>
              <a:t> </a:t>
            </a:r>
            <a:endParaRPr lang="vi-VN" sz="1100" b="0" i="0" u="none" strike="noStrike" cap="none" dirty="0">
              <a:solidFill>
                <a:srgbClr val="000000"/>
              </a:solidFill>
              <a:effectLst/>
              <a:latin typeface="Arial"/>
              <a:ea typeface="Arial"/>
              <a:cs typeface="Arial"/>
              <a:sym typeface="Arial"/>
            </a:endParaRPr>
          </a:p>
          <a:p>
            <a:pPr lvl="0" fontAlgn="base"/>
            <a:r>
              <a:rPr lang="fr-FR" sz="1100" b="0" i="0" u="none" strike="noStrike" cap="none" dirty="0" err="1">
                <a:solidFill>
                  <a:srgbClr val="000000"/>
                </a:solidFill>
                <a:effectLst/>
                <a:latin typeface="Arial"/>
                <a:ea typeface="Arial"/>
                <a:cs typeface="Arial"/>
                <a:sym typeface="Arial"/>
              </a:rPr>
              <a:t>Sắp</a:t>
            </a:r>
            <a:r>
              <a:rPr lang="fr-FR" sz="1100" b="0" i="0" u="none" strike="noStrike" cap="none" dirty="0">
                <a:solidFill>
                  <a:srgbClr val="000000"/>
                </a:solidFill>
                <a:effectLst/>
                <a:latin typeface="Arial"/>
                <a:ea typeface="Arial"/>
                <a:cs typeface="Arial"/>
                <a:sym typeface="Arial"/>
              </a:rPr>
              <a:t> </a:t>
            </a:r>
            <a:r>
              <a:rPr lang="fr-FR" sz="1100" b="0" i="0" u="none" strike="noStrike" cap="none" dirty="0" err="1">
                <a:solidFill>
                  <a:srgbClr val="000000"/>
                </a:solidFill>
                <a:effectLst/>
                <a:latin typeface="Arial"/>
                <a:ea typeface="Arial"/>
                <a:cs typeface="Arial"/>
                <a:sym typeface="Arial"/>
              </a:rPr>
              <a:t>xếp</a:t>
            </a:r>
            <a:r>
              <a:rPr lang="fr-FR" sz="1100" b="0" i="0" u="none" strike="noStrike" cap="none" dirty="0">
                <a:solidFill>
                  <a:srgbClr val="000000"/>
                </a:solidFill>
                <a:effectLst/>
                <a:latin typeface="Arial"/>
                <a:ea typeface="Arial"/>
                <a:cs typeface="Arial"/>
                <a:sym typeface="Arial"/>
              </a:rPr>
              <a:t> </a:t>
            </a:r>
            <a:r>
              <a:rPr lang="fr-FR" sz="1100" b="0" i="0" u="none" strike="noStrike" cap="none" dirty="0" err="1">
                <a:solidFill>
                  <a:srgbClr val="000000"/>
                </a:solidFill>
                <a:effectLst/>
                <a:latin typeface="Arial"/>
                <a:ea typeface="Arial"/>
                <a:cs typeface="Arial"/>
                <a:sym typeface="Arial"/>
              </a:rPr>
              <a:t>các</a:t>
            </a:r>
            <a:r>
              <a:rPr lang="fr-FR" sz="1100" b="0" i="0" u="none" strike="noStrike" cap="none" dirty="0">
                <a:solidFill>
                  <a:srgbClr val="000000"/>
                </a:solidFill>
                <a:effectLst/>
                <a:latin typeface="Arial"/>
                <a:ea typeface="Arial"/>
                <a:cs typeface="Arial"/>
                <a:sym typeface="Arial"/>
              </a:rPr>
              <a:t> </a:t>
            </a:r>
            <a:r>
              <a:rPr lang="fr-FR" sz="1100" b="0" i="0" u="none" strike="noStrike" cap="none" dirty="0" err="1">
                <a:solidFill>
                  <a:srgbClr val="000000"/>
                </a:solidFill>
                <a:effectLst/>
                <a:latin typeface="Arial"/>
                <a:ea typeface="Arial"/>
                <a:cs typeface="Arial"/>
                <a:sym typeface="Arial"/>
              </a:rPr>
              <a:t>node</a:t>
            </a:r>
            <a:r>
              <a:rPr lang="fr-FR" sz="1100" b="0" i="0" u="none" strike="noStrike" cap="none" dirty="0">
                <a:solidFill>
                  <a:srgbClr val="000000"/>
                </a:solidFill>
                <a:effectLst/>
                <a:latin typeface="Arial"/>
                <a:ea typeface="Arial"/>
                <a:cs typeface="Arial"/>
                <a:sym typeface="Arial"/>
              </a:rPr>
              <a:t> </a:t>
            </a:r>
            <a:r>
              <a:rPr lang="fr-FR" sz="1100" b="0" i="0" u="none" strike="noStrike" cap="none" dirty="0" err="1">
                <a:solidFill>
                  <a:srgbClr val="000000"/>
                </a:solidFill>
                <a:effectLst/>
                <a:latin typeface="Arial"/>
                <a:ea typeface="Arial"/>
                <a:cs typeface="Arial"/>
                <a:sym typeface="Arial"/>
              </a:rPr>
              <a:t>theo</a:t>
            </a:r>
            <a:r>
              <a:rPr lang="en-US" sz="1100" b="0" i="0" u="none" strike="noStrike" cap="none" dirty="0">
                <a:solidFill>
                  <a:srgbClr val="000000"/>
                </a:solidFill>
                <a:effectLst/>
                <a:latin typeface="Arial"/>
                <a:ea typeface="Arial"/>
                <a:cs typeface="Arial"/>
                <a:sym typeface="Arial"/>
              </a:rPr>
              <a:t> </a:t>
            </a:r>
            <a:endParaRPr lang="vi-VN" sz="1100" b="0" i="0" u="none" strike="noStrike" cap="none" dirty="0">
              <a:solidFill>
                <a:srgbClr val="000000"/>
              </a:solidFill>
              <a:effectLst/>
              <a:latin typeface="Arial"/>
              <a:ea typeface="Arial"/>
              <a:cs typeface="Arial"/>
              <a:sym typeface="Arial"/>
            </a:endParaRPr>
          </a:p>
          <a:p>
            <a:pPr fontAlgn="base"/>
            <a:r>
              <a:rPr lang="en-US" sz="1100" b="0" i="0" u="none" strike="noStrike" cap="none" dirty="0">
                <a:solidFill>
                  <a:srgbClr val="000000"/>
                </a:solidFill>
                <a:effectLst/>
                <a:latin typeface="Arial"/>
                <a:ea typeface="Arial"/>
                <a:cs typeface="Arial"/>
                <a:sym typeface="Arial"/>
              </a:rPr>
              <a:t> </a:t>
            </a:r>
            <a:endParaRPr lang="vi-VN" sz="1100" b="0" i="0" u="none" strike="noStrike" cap="none" dirty="0">
              <a:solidFill>
                <a:srgbClr val="000000"/>
              </a:solidFill>
              <a:effectLst/>
              <a:latin typeface="Arial"/>
              <a:ea typeface="Arial"/>
              <a:cs typeface="Arial"/>
              <a:sym typeface="Arial"/>
            </a:endParaRPr>
          </a:p>
          <a:p>
            <a:pPr lvl="0" fontAlgn="base"/>
            <a:r>
              <a:rPr lang="en-US" sz="1100" b="0" i="0" u="none" strike="noStrike" cap="none" dirty="0" err="1">
                <a:solidFill>
                  <a:srgbClr val="000000"/>
                </a:solidFill>
                <a:effectLst/>
                <a:latin typeface="Arial"/>
                <a:ea typeface="Arial"/>
                <a:cs typeface="Arial"/>
                <a:sym typeface="Arial"/>
              </a:rPr>
              <a:t>Tính</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toán</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độ</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dẫn</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của</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từng</a:t>
            </a:r>
            <a:r>
              <a:rPr lang="en-US" sz="1100" b="0" i="0" u="none" strike="noStrike" cap="none" dirty="0">
                <a:solidFill>
                  <a:srgbClr val="000000"/>
                </a:solidFill>
                <a:effectLst/>
                <a:latin typeface="Arial"/>
                <a:ea typeface="Arial"/>
                <a:cs typeface="Arial"/>
                <a:sym typeface="Arial"/>
              </a:rPr>
              <a:t> cái  p(u) / </a:t>
            </a:r>
            <a:r>
              <a:rPr lang="en-US" sz="1100" b="0" i="0" u="none" strike="noStrike" cap="none" dirty="0" err="1">
                <a:solidFill>
                  <a:srgbClr val="000000"/>
                </a:solidFill>
                <a:effectLst/>
                <a:latin typeface="Arial"/>
                <a:ea typeface="Arial"/>
                <a:cs typeface="Arial"/>
                <a:sym typeface="Arial"/>
              </a:rPr>
              <a:t>d</a:t>
            </a:r>
            <a:r>
              <a:rPr lang="en-US" sz="1100" b="0" i="0" u="none" strike="noStrike" cap="none" baseline="-25000" dirty="0" err="1">
                <a:solidFill>
                  <a:srgbClr val="000000"/>
                </a:solidFill>
                <a:effectLst/>
                <a:latin typeface="Arial"/>
                <a:ea typeface="Arial"/>
                <a:cs typeface="Arial"/>
                <a:sym typeface="Arial"/>
              </a:rPr>
              <a:t>w</a:t>
            </a:r>
            <a:r>
              <a:rPr lang="en-US" sz="1100" b="0" i="0" u="none" strike="noStrike" cap="none" baseline="0" dirty="0">
                <a:solidFill>
                  <a:srgbClr val="000000"/>
                </a:solidFill>
                <a:effectLst/>
                <a:latin typeface="Arial"/>
                <a:ea typeface="Arial"/>
                <a:cs typeface="Arial"/>
                <a:sym typeface="Arial"/>
              </a:rPr>
              <a:t>(u) {u</a:t>
            </a:r>
            <a:r>
              <a:rPr lang="en-US" sz="1100" b="0" i="0" u="none" strike="noStrike" cap="none" baseline="-25000" dirty="0">
                <a:solidFill>
                  <a:srgbClr val="000000"/>
                </a:solidFill>
                <a:effectLst/>
                <a:latin typeface="Arial"/>
                <a:ea typeface="Arial"/>
                <a:cs typeface="Arial"/>
                <a:sym typeface="Arial"/>
              </a:rPr>
              <a:t>1</a:t>
            </a:r>
            <a:r>
              <a:rPr lang="en-US" sz="1100" b="0" i="0" u="none" strike="noStrike" cap="none" baseline="0" dirty="0">
                <a:solidFill>
                  <a:srgbClr val="000000"/>
                </a:solidFill>
                <a:effectLst/>
                <a:latin typeface="Arial"/>
                <a:ea typeface="Arial"/>
                <a:cs typeface="Arial"/>
                <a:sym typeface="Arial"/>
              </a:rPr>
              <a:t>, u</a:t>
            </a:r>
            <a:r>
              <a:rPr lang="en-US" sz="1100" b="0" i="0" u="none" strike="noStrike" cap="none" baseline="-25000" dirty="0">
                <a:solidFill>
                  <a:srgbClr val="000000"/>
                </a:solidFill>
                <a:effectLst/>
                <a:latin typeface="Arial"/>
                <a:ea typeface="Arial"/>
                <a:cs typeface="Arial"/>
                <a:sym typeface="Arial"/>
              </a:rPr>
              <a:t>2</a:t>
            </a:r>
            <a:r>
              <a:rPr lang="en-US" sz="1100" b="0" i="0" u="none" strike="noStrike" cap="none" baseline="0" dirty="0">
                <a:solidFill>
                  <a:srgbClr val="000000"/>
                </a:solidFill>
                <a:effectLst/>
                <a:latin typeface="Arial"/>
                <a:ea typeface="Arial"/>
                <a:cs typeface="Arial"/>
                <a:sym typeface="Arial"/>
              </a:rPr>
              <a:t>,… u</a:t>
            </a:r>
            <a:r>
              <a:rPr lang="en-US" sz="1100" b="0" i="0" u="none" strike="noStrike" cap="none" baseline="-25000" dirty="0">
                <a:solidFill>
                  <a:srgbClr val="000000"/>
                </a:solidFill>
                <a:effectLst/>
                <a:latin typeface="Arial"/>
                <a:ea typeface="Arial"/>
                <a:cs typeface="Arial"/>
                <a:sym typeface="Arial"/>
              </a:rPr>
              <a:t>p</a:t>
            </a:r>
            <a:r>
              <a:rPr lang="en-US" sz="1100" b="0" i="0" u="none" strike="noStrike" cap="none" baseline="0" dirty="0">
                <a:solidFill>
                  <a:srgbClr val="000000"/>
                </a:solidFill>
                <a:effectLst/>
                <a:latin typeface="Arial"/>
                <a:ea typeface="Arial"/>
                <a:cs typeface="Arial"/>
                <a:sym typeface="Arial"/>
              </a:rPr>
              <a:t>}</a:t>
            </a:r>
            <a:endParaRPr lang="vi-VN" sz="1100" b="0" i="0" u="none" strike="noStrike" cap="none" dirty="0">
              <a:solidFill>
                <a:srgbClr val="000000"/>
              </a:solidFill>
              <a:effectLst/>
              <a:latin typeface="Arial"/>
              <a:ea typeface="Arial"/>
              <a:cs typeface="Arial"/>
              <a:sym typeface="Arial"/>
            </a:endParaRPr>
          </a:p>
          <a:p>
            <a:pPr fontAlgn="base"/>
            <a:r>
              <a:rPr lang="en-US" sz="1100" b="0" i="0" u="none" strike="noStrike" cap="none" dirty="0">
                <a:solidFill>
                  <a:srgbClr val="000000"/>
                </a:solidFill>
                <a:effectLst/>
                <a:latin typeface="Arial"/>
                <a:ea typeface="Arial"/>
                <a:cs typeface="Arial"/>
                <a:sym typeface="Arial"/>
              </a:rPr>
              <a:t> </a:t>
            </a:r>
            <a:endParaRPr lang="vi-VN" sz="1100" b="0" i="0" u="none" strike="noStrike" cap="none" dirty="0">
              <a:solidFill>
                <a:srgbClr val="000000"/>
              </a:solidFill>
              <a:effectLst/>
              <a:latin typeface="Arial"/>
              <a:ea typeface="Arial"/>
              <a:cs typeface="Arial"/>
              <a:sym typeface="Arial"/>
            </a:endParaRPr>
          </a:p>
          <a:p>
            <a:pPr marL="457200" marR="0" lvl="0" indent="-317500" algn="l" defTabSz="914400" rtl="0" eaLnBrk="1" fontAlgn="base" latinLnBrk="0" hangingPunct="1">
              <a:lnSpc>
                <a:spcPct val="100000"/>
              </a:lnSpc>
              <a:spcBef>
                <a:spcPts val="0"/>
              </a:spcBef>
              <a:spcAft>
                <a:spcPts val="0"/>
              </a:spcAft>
              <a:buClr>
                <a:srgbClr val="000000"/>
              </a:buClr>
              <a:buSzPts val="1400"/>
              <a:buFont typeface="Arial"/>
              <a:buChar char="●"/>
              <a:tabLst/>
              <a:defRPr/>
            </a:pPr>
            <a:r>
              <a:rPr lang="vi-VN" sz="1100" b="0" i="0" u="none" strike="noStrike" cap="none" dirty="0" err="1">
                <a:solidFill>
                  <a:srgbClr val="000000"/>
                </a:solidFill>
                <a:effectLst/>
                <a:latin typeface="Arial"/>
                <a:ea typeface="Arial"/>
                <a:cs typeface="Arial"/>
                <a:sym typeface="Arial"/>
              </a:rPr>
              <a:t>Đầu</a:t>
            </a:r>
            <a:r>
              <a:rPr lang="vi-VN" sz="1100" b="0" i="0" u="none" strike="noStrike" cap="none" dirty="0">
                <a:solidFill>
                  <a:srgbClr val="000000"/>
                </a:solidFill>
                <a:effectLst/>
                <a:latin typeface="Arial"/>
                <a:ea typeface="Arial"/>
                <a:cs typeface="Arial"/>
                <a:sym typeface="Arial"/>
              </a:rPr>
              <a:t> ra S, </a:t>
            </a:r>
            <a:r>
              <a:rPr lang="vi-VN" sz="1100" b="0" i="0" u="none" strike="noStrike" cap="none" dirty="0" err="1">
                <a:solidFill>
                  <a:srgbClr val="000000"/>
                </a:solidFill>
                <a:effectLst/>
                <a:latin typeface="Arial"/>
                <a:ea typeface="Arial"/>
                <a:cs typeface="Arial"/>
                <a:sym typeface="Arial"/>
              </a:rPr>
              <a:t>với</a:t>
            </a:r>
            <a:r>
              <a:rPr lang="vi-VN" sz="1100" b="0" i="0" u="none" strike="noStrike" cap="none" dirty="0">
                <a:solidFill>
                  <a:srgbClr val="000000"/>
                </a:solidFill>
                <a:effectLst/>
                <a:latin typeface="Arial"/>
                <a:ea typeface="Arial"/>
                <a:cs typeface="Arial"/>
                <a:sym typeface="Arial"/>
              </a:rPr>
              <a:t> </a:t>
            </a:r>
            <a:r>
              <a:rPr lang="vi-VN" sz="1100" b="0" i="0" u="none" strike="noStrike" cap="none" dirty="0" err="1">
                <a:solidFill>
                  <a:srgbClr val="000000"/>
                </a:solidFill>
                <a:effectLst/>
                <a:latin typeface="Arial"/>
                <a:ea typeface="Arial"/>
                <a:cs typeface="Arial"/>
                <a:sym typeface="Arial"/>
              </a:rPr>
              <a:t>độ</a:t>
            </a:r>
            <a:r>
              <a:rPr lang="vi-VN" sz="1100" b="0" i="0" u="none" strike="noStrike" cap="none" dirty="0">
                <a:solidFill>
                  <a:srgbClr val="000000"/>
                </a:solidFill>
                <a:effectLst/>
                <a:latin typeface="Arial"/>
                <a:ea typeface="Arial"/>
                <a:cs typeface="Arial"/>
                <a:sym typeface="Arial"/>
              </a:rPr>
              <a:t> </a:t>
            </a:r>
            <a:r>
              <a:rPr lang="vi-VN" sz="1100" b="0" i="0" u="none" strike="noStrike" cap="none" dirty="0" err="1">
                <a:solidFill>
                  <a:srgbClr val="000000"/>
                </a:solidFill>
                <a:effectLst/>
                <a:latin typeface="Arial"/>
                <a:ea typeface="Arial"/>
                <a:cs typeface="Arial"/>
                <a:sym typeface="Arial"/>
              </a:rPr>
              <a:t>dẫn</a:t>
            </a:r>
            <a:r>
              <a:rPr lang="vi-VN" sz="1100" b="0" i="0" u="none" strike="noStrike" cap="none" dirty="0">
                <a:solidFill>
                  <a:srgbClr val="000000"/>
                </a:solidFill>
                <a:effectLst/>
                <a:latin typeface="Arial"/>
                <a:ea typeface="Arial"/>
                <a:cs typeface="Arial"/>
                <a:sym typeface="Arial"/>
              </a:rPr>
              <a:t> </a:t>
            </a:r>
            <a:r>
              <a:rPr lang="vi-VN" sz="1100" b="0" i="0" u="none" strike="noStrike" cap="none" dirty="0" err="1">
                <a:solidFill>
                  <a:srgbClr val="000000"/>
                </a:solidFill>
                <a:effectLst/>
                <a:latin typeface="Arial"/>
                <a:ea typeface="Arial"/>
                <a:cs typeface="Arial"/>
                <a:sym typeface="Arial"/>
              </a:rPr>
              <a:t>cạnh</a:t>
            </a:r>
            <a:r>
              <a:rPr lang="vi-VN" sz="1100" b="0" i="0" u="none" strike="noStrike" cap="none" dirty="0">
                <a:solidFill>
                  <a:srgbClr val="000000"/>
                </a:solidFill>
                <a:effectLst/>
                <a:latin typeface="Arial"/>
                <a:ea typeface="Arial"/>
                <a:cs typeface="Arial"/>
                <a:sym typeface="Arial"/>
              </a:rPr>
              <a:t> </a:t>
            </a:r>
            <a:r>
              <a:rPr lang="vi-VN" sz="1100" b="0" i="0" u="none" strike="noStrike" cap="none" dirty="0" err="1">
                <a:solidFill>
                  <a:srgbClr val="000000"/>
                </a:solidFill>
                <a:effectLst/>
                <a:latin typeface="Arial"/>
                <a:ea typeface="Arial"/>
                <a:cs typeface="Arial"/>
                <a:sym typeface="Arial"/>
              </a:rPr>
              <a:t>trọng</a:t>
            </a:r>
            <a:r>
              <a:rPr lang="vi-VN" sz="1100" b="0" i="0" u="none" strike="noStrike" cap="none" dirty="0">
                <a:solidFill>
                  <a:srgbClr val="000000"/>
                </a:solidFill>
                <a:effectLst/>
                <a:latin typeface="Arial"/>
                <a:ea typeface="Arial"/>
                <a:cs typeface="Arial"/>
                <a:sym typeface="Arial"/>
              </a:rPr>
              <a:t> </a:t>
            </a:r>
            <a:r>
              <a:rPr lang="vi-VN" sz="1100" b="0" i="0" u="none" strike="noStrike" cap="none" dirty="0" err="1">
                <a:solidFill>
                  <a:srgbClr val="000000"/>
                </a:solidFill>
                <a:effectLst/>
                <a:latin typeface="Arial"/>
                <a:ea typeface="Arial"/>
                <a:cs typeface="Arial"/>
                <a:sym typeface="Arial"/>
              </a:rPr>
              <a:t>số</a:t>
            </a:r>
            <a:r>
              <a:rPr lang="vi-VN" sz="1100" b="0" i="0" u="none" strike="noStrike" cap="none" dirty="0">
                <a:solidFill>
                  <a:srgbClr val="000000"/>
                </a:solidFill>
                <a:effectLst/>
                <a:latin typeface="Arial"/>
                <a:ea typeface="Arial"/>
                <a:cs typeface="Arial"/>
                <a:sym typeface="Arial"/>
              </a:rPr>
              <a:t> </a:t>
            </a:r>
            <a:r>
              <a:rPr lang="vi-VN" sz="1100" b="0" i="0" u="none" strike="noStrike" cap="none" dirty="0" err="1">
                <a:solidFill>
                  <a:srgbClr val="000000"/>
                </a:solidFill>
                <a:effectLst/>
                <a:latin typeface="Arial"/>
                <a:ea typeface="Arial"/>
                <a:cs typeface="Arial"/>
                <a:sym typeface="Arial"/>
              </a:rPr>
              <a:t>tối</a:t>
            </a:r>
            <a:r>
              <a:rPr lang="vi-VN" sz="1100" b="0" i="0" u="none" strike="noStrike" cap="none" dirty="0">
                <a:solidFill>
                  <a:srgbClr val="000000"/>
                </a:solidFill>
                <a:effectLst/>
                <a:latin typeface="Arial"/>
                <a:ea typeface="Arial"/>
                <a:cs typeface="Arial"/>
                <a:sym typeface="Arial"/>
              </a:rPr>
              <a:t> </a:t>
            </a:r>
            <a:r>
              <a:rPr lang="vi-VN" sz="1100" b="0" i="0" u="none" strike="noStrike" cap="none" dirty="0" err="1">
                <a:solidFill>
                  <a:srgbClr val="000000"/>
                </a:solidFill>
                <a:effectLst/>
                <a:latin typeface="Arial"/>
                <a:ea typeface="Arial"/>
                <a:cs typeface="Arial"/>
                <a:sym typeface="Arial"/>
              </a:rPr>
              <a:t>thiểu</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s</a:t>
            </a:r>
            <a:r>
              <a:rPr lang="en-US" sz="1100" b="0" i="0" u="none" strike="noStrike" cap="none" baseline="-25000" dirty="0" err="1">
                <a:solidFill>
                  <a:srgbClr val="000000"/>
                </a:solidFill>
                <a:effectLst/>
                <a:latin typeface="Arial"/>
                <a:ea typeface="Arial"/>
                <a:cs typeface="Arial"/>
                <a:sym typeface="Arial"/>
              </a:rPr>
              <a:t>r</a:t>
            </a:r>
            <a:r>
              <a:rPr lang="en-US" sz="1100" b="0" i="0" u="none" strike="noStrike" cap="none" baseline="-25000" dirty="0">
                <a:solidFill>
                  <a:srgbClr val="000000"/>
                </a:solidFill>
                <a:effectLst/>
                <a:latin typeface="Arial"/>
                <a:ea typeface="Arial"/>
                <a:cs typeface="Arial"/>
                <a:sym typeface="Arial"/>
              </a:rPr>
              <a:t> </a:t>
            </a:r>
            <a:r>
              <a:rPr lang="en-US" sz="1100" b="0" i="0" u="none" strike="noStrike" cap="none" baseline="0" dirty="0">
                <a:solidFill>
                  <a:srgbClr val="000000"/>
                </a:solidFill>
                <a:effectLst/>
                <a:latin typeface="Arial"/>
                <a:ea typeface="Arial"/>
                <a:cs typeface="Arial"/>
                <a:sym typeface="Arial"/>
              </a:rPr>
              <a:t>= {u</a:t>
            </a:r>
            <a:r>
              <a:rPr lang="en-US" sz="1100" b="0" i="0" u="none" strike="noStrike" cap="none" baseline="-25000" dirty="0">
                <a:solidFill>
                  <a:srgbClr val="000000"/>
                </a:solidFill>
                <a:effectLst/>
                <a:latin typeface="Arial"/>
                <a:ea typeface="Arial"/>
                <a:cs typeface="Arial"/>
                <a:sym typeface="Arial"/>
              </a:rPr>
              <a:t>1</a:t>
            </a:r>
            <a:r>
              <a:rPr lang="en-US" sz="1100" b="0" i="0" u="none" strike="noStrike" cap="none" baseline="0" dirty="0">
                <a:solidFill>
                  <a:srgbClr val="000000"/>
                </a:solidFill>
                <a:effectLst/>
                <a:latin typeface="Arial"/>
                <a:ea typeface="Arial"/>
                <a:cs typeface="Arial"/>
                <a:sym typeface="Arial"/>
              </a:rPr>
              <a:t>, u</a:t>
            </a:r>
            <a:r>
              <a:rPr lang="en-US" sz="1100" b="0" i="0" u="none" strike="noStrike" cap="none" baseline="-25000" dirty="0">
                <a:solidFill>
                  <a:srgbClr val="000000"/>
                </a:solidFill>
                <a:effectLst/>
                <a:latin typeface="Arial"/>
                <a:ea typeface="Arial"/>
                <a:cs typeface="Arial"/>
                <a:sym typeface="Arial"/>
              </a:rPr>
              <a:t>2</a:t>
            </a:r>
            <a:r>
              <a:rPr lang="en-US" sz="1100" b="0" i="0" u="none" strike="noStrike" cap="none" baseline="0" dirty="0">
                <a:solidFill>
                  <a:srgbClr val="000000"/>
                </a:solidFill>
                <a:effectLst/>
                <a:latin typeface="Arial"/>
                <a:ea typeface="Arial"/>
                <a:cs typeface="Arial"/>
                <a:sym typeface="Arial"/>
              </a:rPr>
              <a:t>,… u</a:t>
            </a:r>
            <a:r>
              <a:rPr lang="en-US" sz="1100" b="0" i="0" u="none" strike="noStrike" cap="none" baseline="-25000" dirty="0">
                <a:solidFill>
                  <a:srgbClr val="000000"/>
                </a:solidFill>
                <a:effectLst/>
                <a:latin typeface="Arial"/>
                <a:ea typeface="Arial"/>
                <a:cs typeface="Arial"/>
                <a:sym typeface="Arial"/>
              </a:rPr>
              <a:t>p</a:t>
            </a:r>
            <a:r>
              <a:rPr lang="en-US" sz="1100" b="0" i="0" u="none" strike="noStrike" cap="none" baseline="0" dirty="0">
                <a:solidFill>
                  <a:srgbClr val="000000"/>
                </a:solidFill>
                <a:effectLst/>
                <a:latin typeface="Arial"/>
                <a:ea typeface="Arial"/>
                <a:cs typeface="Arial"/>
                <a:sym typeface="Arial"/>
              </a:rPr>
              <a:t>}</a:t>
            </a:r>
            <a:endParaRPr lang="vi-VN" sz="1100" b="0" i="0" u="none" strike="noStrike" cap="none" dirty="0">
              <a:solidFill>
                <a:srgbClr val="000000"/>
              </a:solidFill>
              <a:effectLst/>
              <a:latin typeface="Arial"/>
              <a:ea typeface="Arial"/>
              <a:cs typeface="Arial"/>
              <a:sym typeface="Arial"/>
            </a:endParaRPr>
          </a:p>
          <a:p>
            <a:pPr lvl="0" fontAlgn="base"/>
            <a:endParaRPr lang="vi-VN" sz="1100" b="0" i="0" u="none" strike="noStrike" cap="none" dirty="0">
              <a:solidFill>
                <a:srgbClr val="000000"/>
              </a:solidFill>
              <a:effectLst/>
              <a:latin typeface="Arial"/>
              <a:ea typeface="Arial"/>
              <a:cs typeface="Arial"/>
              <a:sym typeface="Arial"/>
            </a:endParaRPr>
          </a:p>
          <a:p>
            <a:endParaRPr lang="vi-VN" dirty="0"/>
          </a:p>
        </p:txBody>
      </p:sp>
    </p:spTree>
    <p:extLst>
      <p:ext uri="{BB962C8B-B14F-4D97-AF65-F5344CB8AC3E}">
        <p14:creationId xmlns:p14="http://schemas.microsoft.com/office/powerpoint/2010/main" val="26115861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7" name="Google Shape;357;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170591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1"/>
        <p:cNvGrpSpPr/>
        <p:nvPr/>
      </p:nvGrpSpPr>
      <p:grpSpPr>
        <a:xfrm>
          <a:off x="0" y="0"/>
          <a:ext cx="0" cy="0"/>
          <a:chOff x="0" y="0"/>
          <a:chExt cx="0" cy="0"/>
        </a:xfrm>
      </p:grpSpPr>
      <p:sp>
        <p:nvSpPr>
          <p:cNvPr id="442" name="Google Shape;442;g35ed75ccf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3" name="Google Shape;443;g35ed75ccf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lvl="1"/>
            <a:r>
              <a:rPr lang="vi-VN" sz="14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Vô </a:t>
            </a:r>
            <a:r>
              <a:rPr lang="vi-VN" sz="1400" b="0" i="0" u="none" strike="noStrike" cap="none" dirty="0" err="1">
                <a:solidFill>
                  <a:srgbClr val="000000"/>
                </a:solidFill>
                <a:effectLst/>
                <a:latin typeface="Times New Roman" panose="02020603050405020304" pitchFamily="18" charset="0"/>
                <a:ea typeface="Arial"/>
                <a:cs typeface="Times New Roman" panose="02020603050405020304" pitchFamily="18" charset="0"/>
                <a:sym typeface="Arial"/>
              </a:rPr>
              <a:t>hướng</a:t>
            </a:r>
            <a:endParaRPr lang="vi-VN" sz="14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endParaRPr>
          </a:p>
          <a:p>
            <a:pPr lvl="0"/>
            <a:r>
              <a:rPr lang="vi-VN" sz="14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com-</a:t>
            </a:r>
            <a:r>
              <a:rPr lang="vi-VN" sz="1400" b="0" i="0" u="none" strike="noStrike" cap="none" dirty="0" err="1">
                <a:solidFill>
                  <a:srgbClr val="000000"/>
                </a:solidFill>
                <a:effectLst/>
                <a:latin typeface="Times New Roman" panose="02020603050405020304" pitchFamily="18" charset="0"/>
                <a:ea typeface="Arial"/>
                <a:cs typeface="Times New Roman" panose="02020603050405020304" pitchFamily="18" charset="0"/>
                <a:sym typeface="Arial"/>
              </a:rPr>
              <a:t>Amazon</a:t>
            </a:r>
            <a:r>
              <a:rPr lang="vi-VN" sz="14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 </a:t>
            </a:r>
            <a:r>
              <a:rPr lang="vi-VN" sz="1400" b="0" i="0" u="none" strike="noStrike" cap="none" dirty="0" err="1">
                <a:solidFill>
                  <a:srgbClr val="000000"/>
                </a:solidFill>
                <a:effectLst/>
                <a:latin typeface="Times New Roman" panose="02020603050405020304" pitchFamily="18" charset="0"/>
                <a:ea typeface="Arial"/>
                <a:cs typeface="Times New Roman" panose="02020603050405020304" pitchFamily="18" charset="0"/>
                <a:sym typeface="Arial"/>
              </a:rPr>
              <a:t>đại</a:t>
            </a:r>
            <a:r>
              <a:rPr lang="vi-VN" sz="14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 </a:t>
            </a:r>
            <a:r>
              <a:rPr lang="vi-VN" sz="1400" b="0" i="0" u="none" strike="noStrike" cap="none" dirty="0" err="1">
                <a:solidFill>
                  <a:srgbClr val="000000"/>
                </a:solidFill>
                <a:effectLst/>
                <a:latin typeface="Times New Roman" panose="02020603050405020304" pitchFamily="18" charset="0"/>
                <a:ea typeface="Arial"/>
                <a:cs typeface="Times New Roman" panose="02020603050405020304" pitchFamily="18" charset="0"/>
                <a:sym typeface="Arial"/>
              </a:rPr>
              <a:t>diện</a:t>
            </a:r>
            <a:r>
              <a:rPr lang="vi-VN" sz="14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 cho </a:t>
            </a:r>
            <a:r>
              <a:rPr lang="vi-VN" sz="1400" b="0" i="0" u="none" strike="noStrike" cap="none" dirty="0" err="1">
                <a:solidFill>
                  <a:srgbClr val="000000"/>
                </a:solidFill>
                <a:effectLst/>
                <a:latin typeface="Times New Roman" panose="02020603050405020304" pitchFamily="18" charset="0"/>
                <a:ea typeface="Arial"/>
                <a:cs typeface="Times New Roman" panose="02020603050405020304" pitchFamily="18" charset="0"/>
                <a:sym typeface="Arial"/>
              </a:rPr>
              <a:t>việc</a:t>
            </a:r>
            <a:r>
              <a:rPr lang="vi-VN" sz="14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 </a:t>
            </a:r>
            <a:r>
              <a:rPr lang="vi-VN" sz="1400" b="0" i="0" u="none" strike="noStrike" cap="none" dirty="0" err="1">
                <a:solidFill>
                  <a:srgbClr val="000000"/>
                </a:solidFill>
                <a:effectLst/>
                <a:latin typeface="Times New Roman" panose="02020603050405020304" pitchFamily="18" charset="0"/>
                <a:ea typeface="Arial"/>
                <a:cs typeface="Times New Roman" panose="02020603050405020304" pitchFamily="18" charset="0"/>
                <a:sym typeface="Arial"/>
              </a:rPr>
              <a:t>cùng</a:t>
            </a:r>
            <a:r>
              <a:rPr lang="vi-VN" sz="14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 mua </a:t>
            </a:r>
            <a:r>
              <a:rPr lang="vi-VN" sz="1400" b="0" i="0" u="none" strike="noStrike" cap="none" dirty="0" err="1">
                <a:solidFill>
                  <a:srgbClr val="000000"/>
                </a:solidFill>
                <a:effectLst/>
                <a:latin typeface="Times New Roman" panose="02020603050405020304" pitchFamily="18" charset="0"/>
                <a:ea typeface="Arial"/>
                <a:cs typeface="Times New Roman" panose="02020603050405020304" pitchFamily="18" charset="0"/>
                <a:sym typeface="Arial"/>
              </a:rPr>
              <a:t>hàng</a:t>
            </a:r>
            <a:r>
              <a:rPr lang="vi-VN" sz="14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 </a:t>
            </a:r>
            <a:r>
              <a:rPr lang="vi-VN" sz="1400" b="0" i="0" u="none" strike="noStrike" cap="none" dirty="0" err="1">
                <a:solidFill>
                  <a:srgbClr val="000000"/>
                </a:solidFill>
                <a:effectLst/>
                <a:latin typeface="Times New Roman" panose="02020603050405020304" pitchFamily="18" charset="0"/>
                <a:ea typeface="Arial"/>
                <a:cs typeface="Times New Roman" panose="02020603050405020304" pitchFamily="18" charset="0"/>
                <a:sym typeface="Arial"/>
              </a:rPr>
              <a:t>thường</a:t>
            </a:r>
            <a:r>
              <a:rPr lang="vi-VN" sz="14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 xuyên trên trang </a:t>
            </a:r>
            <a:r>
              <a:rPr lang="vi-VN" sz="1400" b="0" i="0" u="none" strike="noStrike" cap="none" dirty="0" err="1">
                <a:solidFill>
                  <a:srgbClr val="000000"/>
                </a:solidFill>
                <a:effectLst/>
                <a:latin typeface="Times New Roman" panose="02020603050405020304" pitchFamily="18" charset="0"/>
                <a:ea typeface="Arial"/>
                <a:cs typeface="Times New Roman" panose="02020603050405020304" pitchFamily="18" charset="0"/>
                <a:sym typeface="Arial"/>
              </a:rPr>
              <a:t>bán</a:t>
            </a:r>
            <a:r>
              <a:rPr lang="vi-VN" sz="14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 </a:t>
            </a:r>
            <a:r>
              <a:rPr lang="vi-VN" sz="1400" b="0" i="0" u="none" strike="noStrike" cap="none" dirty="0" err="1">
                <a:solidFill>
                  <a:srgbClr val="000000"/>
                </a:solidFill>
                <a:effectLst/>
                <a:latin typeface="Times New Roman" panose="02020603050405020304" pitchFamily="18" charset="0"/>
                <a:ea typeface="Arial"/>
                <a:cs typeface="Times New Roman" panose="02020603050405020304" pitchFamily="18" charset="0"/>
                <a:sym typeface="Arial"/>
              </a:rPr>
              <a:t>lẻ</a:t>
            </a:r>
            <a:r>
              <a:rPr lang="vi-VN" sz="14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 </a:t>
            </a:r>
            <a:r>
              <a:rPr lang="vi-VN" sz="1400" b="0" i="0" u="none" strike="noStrike" cap="none" dirty="0" err="1">
                <a:solidFill>
                  <a:srgbClr val="000000"/>
                </a:solidFill>
                <a:effectLst/>
                <a:latin typeface="Times New Roman" panose="02020603050405020304" pitchFamily="18" charset="0"/>
                <a:ea typeface="Arial"/>
                <a:cs typeface="Times New Roman" panose="02020603050405020304" pitchFamily="18" charset="0"/>
                <a:sym typeface="Arial"/>
              </a:rPr>
              <a:t>trực</a:t>
            </a:r>
            <a:r>
              <a:rPr lang="vi-VN" sz="14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 </a:t>
            </a:r>
            <a:r>
              <a:rPr lang="vi-VN" sz="1400" b="0" i="0" u="none" strike="noStrike" cap="none" dirty="0" err="1">
                <a:solidFill>
                  <a:srgbClr val="000000"/>
                </a:solidFill>
                <a:effectLst/>
                <a:latin typeface="Times New Roman" panose="02020603050405020304" pitchFamily="18" charset="0"/>
                <a:ea typeface="Arial"/>
                <a:cs typeface="Times New Roman" panose="02020603050405020304" pitchFamily="18" charset="0"/>
                <a:sym typeface="Arial"/>
              </a:rPr>
              <a:t>tuyến</a:t>
            </a:r>
            <a:r>
              <a:rPr lang="vi-VN" sz="14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 </a:t>
            </a:r>
            <a:r>
              <a:rPr lang="vi-VN" sz="1400" b="0" i="0" u="none" strike="noStrike" cap="none" dirty="0" err="1">
                <a:solidFill>
                  <a:srgbClr val="000000"/>
                </a:solidFill>
                <a:effectLst/>
                <a:latin typeface="Times New Roman" panose="02020603050405020304" pitchFamily="18" charset="0"/>
                <a:ea typeface="Arial"/>
                <a:cs typeface="Times New Roman" panose="02020603050405020304" pitchFamily="18" charset="0"/>
                <a:sym typeface="Arial"/>
              </a:rPr>
              <a:t>Amazon</a:t>
            </a:r>
            <a:r>
              <a:rPr lang="vi-VN" sz="14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 </a:t>
            </a:r>
            <a:r>
              <a:rPr lang="vi-VN" sz="1400" b="0" i="0" u="none" strike="noStrike" cap="none" dirty="0" err="1">
                <a:solidFill>
                  <a:srgbClr val="000000"/>
                </a:solidFill>
                <a:effectLst/>
                <a:latin typeface="Times New Roman" panose="02020603050405020304" pitchFamily="18" charset="0"/>
                <a:ea typeface="Arial"/>
                <a:cs typeface="Times New Roman" panose="02020603050405020304" pitchFamily="18" charset="0"/>
                <a:sym typeface="Arial"/>
              </a:rPr>
              <a:t>Các</a:t>
            </a:r>
            <a:r>
              <a:rPr lang="vi-VN" sz="14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 </a:t>
            </a:r>
            <a:r>
              <a:rPr lang="vi-VN" sz="1400" b="0" i="0" u="none" strike="noStrike" cap="none" dirty="0" err="1">
                <a:solidFill>
                  <a:srgbClr val="000000"/>
                </a:solidFill>
                <a:effectLst/>
                <a:latin typeface="Times New Roman" panose="02020603050405020304" pitchFamily="18" charset="0"/>
                <a:ea typeface="Arial"/>
                <a:cs typeface="Times New Roman" panose="02020603050405020304" pitchFamily="18" charset="0"/>
                <a:sym typeface="Arial"/>
              </a:rPr>
              <a:t>cộng</a:t>
            </a:r>
            <a:r>
              <a:rPr lang="vi-VN" sz="14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 </a:t>
            </a:r>
            <a:r>
              <a:rPr lang="vi-VN" sz="1400" b="0" i="0" u="none" strike="noStrike" cap="none" dirty="0" err="1">
                <a:solidFill>
                  <a:srgbClr val="000000"/>
                </a:solidFill>
                <a:effectLst/>
                <a:latin typeface="Times New Roman" panose="02020603050405020304" pitchFamily="18" charset="0"/>
                <a:ea typeface="Arial"/>
                <a:cs typeface="Times New Roman" panose="02020603050405020304" pitchFamily="18" charset="0"/>
                <a:sym typeface="Arial"/>
              </a:rPr>
              <a:t>đồng</a:t>
            </a:r>
            <a:r>
              <a:rPr lang="vi-VN" sz="14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 </a:t>
            </a:r>
            <a:r>
              <a:rPr lang="vi-VN" sz="1400" b="0" i="0" u="none" strike="noStrike" cap="none" dirty="0" err="1">
                <a:solidFill>
                  <a:srgbClr val="000000"/>
                </a:solidFill>
                <a:effectLst/>
                <a:latin typeface="Times New Roman" panose="02020603050405020304" pitchFamily="18" charset="0"/>
                <a:ea typeface="Arial"/>
                <a:cs typeface="Times New Roman" panose="02020603050405020304" pitchFamily="18" charset="0"/>
                <a:sym typeface="Arial"/>
              </a:rPr>
              <a:t>là</a:t>
            </a:r>
            <a:r>
              <a:rPr lang="vi-VN" sz="14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 </a:t>
            </a:r>
            <a:r>
              <a:rPr lang="vi-VN" sz="1400" b="0" i="0" u="none" strike="noStrike" cap="none" dirty="0" err="1">
                <a:solidFill>
                  <a:srgbClr val="000000"/>
                </a:solidFill>
                <a:effectLst/>
                <a:latin typeface="Times New Roman" panose="02020603050405020304" pitchFamily="18" charset="0"/>
                <a:ea typeface="Arial"/>
                <a:cs typeface="Times New Roman" panose="02020603050405020304" pitchFamily="18" charset="0"/>
                <a:sym typeface="Arial"/>
              </a:rPr>
              <a:t>các</a:t>
            </a:r>
            <a:r>
              <a:rPr lang="vi-VN" sz="14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 </a:t>
            </a:r>
            <a:r>
              <a:rPr lang="vi-VN" sz="1400" b="0" i="0" u="none" strike="noStrike" cap="none" dirty="0" err="1">
                <a:solidFill>
                  <a:srgbClr val="000000"/>
                </a:solidFill>
                <a:effectLst/>
                <a:latin typeface="Times New Roman" panose="02020603050405020304" pitchFamily="18" charset="0"/>
                <a:ea typeface="Arial"/>
                <a:cs typeface="Times New Roman" panose="02020603050405020304" pitchFamily="18" charset="0"/>
                <a:sym typeface="Arial"/>
              </a:rPr>
              <a:t>thành</a:t>
            </a:r>
            <a:r>
              <a:rPr lang="vi-VN" sz="14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 </a:t>
            </a:r>
            <a:r>
              <a:rPr lang="vi-VN" sz="1400" b="0" i="0" u="none" strike="noStrike" cap="none" dirty="0" err="1">
                <a:solidFill>
                  <a:srgbClr val="000000"/>
                </a:solidFill>
                <a:effectLst/>
                <a:latin typeface="Times New Roman" panose="02020603050405020304" pitchFamily="18" charset="0"/>
                <a:ea typeface="Arial"/>
                <a:cs typeface="Times New Roman" panose="02020603050405020304" pitchFamily="18" charset="0"/>
                <a:sym typeface="Arial"/>
              </a:rPr>
              <a:t>phần</a:t>
            </a:r>
            <a:r>
              <a:rPr lang="vi-VN" sz="14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 </a:t>
            </a:r>
            <a:r>
              <a:rPr lang="vi-VN" sz="1400" b="0" i="0" u="none" strike="noStrike" cap="none" dirty="0" err="1">
                <a:solidFill>
                  <a:srgbClr val="000000"/>
                </a:solidFill>
                <a:effectLst/>
                <a:latin typeface="Times New Roman" panose="02020603050405020304" pitchFamily="18" charset="0"/>
                <a:ea typeface="Arial"/>
                <a:cs typeface="Times New Roman" panose="02020603050405020304" pitchFamily="18" charset="0"/>
                <a:sym typeface="Arial"/>
              </a:rPr>
              <a:t>được</a:t>
            </a:r>
            <a:r>
              <a:rPr lang="vi-VN" sz="14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 </a:t>
            </a:r>
            <a:r>
              <a:rPr lang="vi-VN" sz="1400" b="0" i="0" u="none" strike="noStrike" cap="none" dirty="0" err="1">
                <a:solidFill>
                  <a:srgbClr val="000000"/>
                </a:solidFill>
                <a:effectLst/>
                <a:latin typeface="Times New Roman" panose="02020603050405020304" pitchFamily="18" charset="0"/>
                <a:ea typeface="Arial"/>
                <a:cs typeface="Times New Roman" panose="02020603050405020304" pitchFamily="18" charset="0"/>
                <a:sym typeface="Arial"/>
              </a:rPr>
              <a:t>kết</a:t>
            </a:r>
            <a:r>
              <a:rPr lang="vi-VN" sz="14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 </a:t>
            </a:r>
            <a:r>
              <a:rPr lang="vi-VN" sz="1400" b="0" i="0" u="none" strike="noStrike" cap="none" dirty="0" err="1">
                <a:solidFill>
                  <a:srgbClr val="000000"/>
                </a:solidFill>
                <a:effectLst/>
                <a:latin typeface="Times New Roman" panose="02020603050405020304" pitchFamily="18" charset="0"/>
                <a:ea typeface="Arial"/>
                <a:cs typeface="Times New Roman" panose="02020603050405020304" pitchFamily="18" charset="0"/>
                <a:sym typeface="Arial"/>
              </a:rPr>
              <a:t>nối</a:t>
            </a:r>
            <a:r>
              <a:rPr lang="vi-VN" sz="14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 </a:t>
            </a:r>
            <a:r>
              <a:rPr lang="vi-VN" sz="1400" b="0" i="0" u="none" strike="noStrike" cap="none" dirty="0" err="1">
                <a:solidFill>
                  <a:srgbClr val="000000"/>
                </a:solidFill>
                <a:effectLst/>
                <a:latin typeface="Times New Roman" panose="02020603050405020304" pitchFamily="18" charset="0"/>
                <a:ea typeface="Arial"/>
                <a:cs typeface="Times New Roman" panose="02020603050405020304" pitchFamily="18" charset="0"/>
                <a:sym typeface="Arial"/>
              </a:rPr>
              <a:t>của</a:t>
            </a:r>
            <a:r>
              <a:rPr lang="vi-VN" sz="14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 </a:t>
            </a:r>
            <a:r>
              <a:rPr lang="vi-VN" sz="1400" b="0" i="0" u="none" strike="noStrike" cap="none" dirty="0" err="1">
                <a:solidFill>
                  <a:srgbClr val="000000"/>
                </a:solidFill>
                <a:effectLst/>
                <a:latin typeface="Times New Roman" panose="02020603050405020304" pitchFamily="18" charset="0"/>
                <a:ea typeface="Arial"/>
                <a:cs typeface="Times New Roman" panose="02020603050405020304" pitchFamily="18" charset="0"/>
                <a:sym typeface="Arial"/>
              </a:rPr>
              <a:t>đồ</a:t>
            </a:r>
            <a:r>
              <a:rPr lang="vi-VN" sz="14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 </a:t>
            </a:r>
            <a:r>
              <a:rPr lang="vi-VN" sz="1400" b="0" i="0" u="none" strike="noStrike" cap="none" dirty="0" err="1">
                <a:solidFill>
                  <a:srgbClr val="000000"/>
                </a:solidFill>
                <a:effectLst/>
                <a:latin typeface="Times New Roman" panose="02020603050405020304" pitchFamily="18" charset="0"/>
                <a:ea typeface="Arial"/>
                <a:cs typeface="Times New Roman" panose="02020603050405020304" pitchFamily="18" charset="0"/>
                <a:sym typeface="Arial"/>
              </a:rPr>
              <a:t>thị</a:t>
            </a:r>
            <a:r>
              <a:rPr lang="vi-VN" sz="14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 con do </a:t>
            </a:r>
            <a:r>
              <a:rPr lang="vi-VN" sz="1400" b="0" i="0" u="none" strike="noStrike" cap="none" dirty="0" err="1">
                <a:solidFill>
                  <a:srgbClr val="000000"/>
                </a:solidFill>
                <a:effectLst/>
                <a:latin typeface="Times New Roman" panose="02020603050405020304" pitchFamily="18" charset="0"/>
                <a:ea typeface="Arial"/>
                <a:cs typeface="Times New Roman" panose="02020603050405020304" pitchFamily="18" charset="0"/>
                <a:sym typeface="Arial"/>
              </a:rPr>
              <a:t>các</a:t>
            </a:r>
            <a:r>
              <a:rPr lang="vi-VN" sz="14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 </a:t>
            </a:r>
            <a:r>
              <a:rPr lang="vi-VN" sz="1400" b="0" i="0" u="none" strike="noStrike" cap="none" dirty="0" err="1">
                <a:solidFill>
                  <a:srgbClr val="000000"/>
                </a:solidFill>
                <a:effectLst/>
                <a:latin typeface="Times New Roman" panose="02020603050405020304" pitchFamily="18" charset="0"/>
                <a:ea typeface="Arial"/>
                <a:cs typeface="Times New Roman" panose="02020603050405020304" pitchFamily="18" charset="0"/>
                <a:sym typeface="Arial"/>
              </a:rPr>
              <a:t>nút</a:t>
            </a:r>
            <a:r>
              <a:rPr lang="vi-VN" sz="14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 trong </a:t>
            </a:r>
            <a:r>
              <a:rPr lang="vi-VN" sz="1400" b="0" i="0" u="none" strike="noStrike" cap="none" dirty="0" err="1">
                <a:solidFill>
                  <a:srgbClr val="000000"/>
                </a:solidFill>
                <a:effectLst/>
                <a:latin typeface="Times New Roman" panose="02020603050405020304" pitchFamily="18" charset="0"/>
                <a:ea typeface="Arial"/>
                <a:cs typeface="Times New Roman" panose="02020603050405020304" pitchFamily="18" charset="0"/>
                <a:sym typeface="Arial"/>
              </a:rPr>
              <a:t>một</a:t>
            </a:r>
            <a:r>
              <a:rPr lang="vi-VN" sz="14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 danh </a:t>
            </a:r>
            <a:r>
              <a:rPr lang="vi-VN" sz="1400" b="0" i="0" u="none" strike="noStrike" cap="none" dirty="0" err="1">
                <a:solidFill>
                  <a:srgbClr val="000000"/>
                </a:solidFill>
                <a:effectLst/>
                <a:latin typeface="Times New Roman" panose="02020603050405020304" pitchFamily="18" charset="0"/>
                <a:ea typeface="Arial"/>
                <a:cs typeface="Times New Roman" panose="02020603050405020304" pitchFamily="18" charset="0"/>
                <a:sym typeface="Arial"/>
              </a:rPr>
              <a:t>mục</a:t>
            </a:r>
            <a:r>
              <a:rPr lang="vi-VN" sz="14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 </a:t>
            </a:r>
            <a:r>
              <a:rPr lang="vi-VN" sz="1400" b="0" i="0" u="none" strike="noStrike" cap="none" dirty="0" err="1">
                <a:solidFill>
                  <a:srgbClr val="000000"/>
                </a:solidFill>
                <a:effectLst/>
                <a:latin typeface="Times New Roman" panose="02020603050405020304" pitchFamily="18" charset="0"/>
                <a:ea typeface="Arial"/>
                <a:cs typeface="Times New Roman" panose="02020603050405020304" pitchFamily="18" charset="0"/>
                <a:sym typeface="Arial"/>
              </a:rPr>
              <a:t>sản</a:t>
            </a:r>
            <a:r>
              <a:rPr lang="vi-VN" sz="14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 </a:t>
            </a:r>
            <a:r>
              <a:rPr lang="vi-VN" sz="1400" b="0" i="0" u="none" strike="noStrike" cap="none" dirty="0" err="1">
                <a:solidFill>
                  <a:srgbClr val="000000"/>
                </a:solidFill>
                <a:effectLst/>
                <a:latin typeface="Times New Roman" panose="02020603050405020304" pitchFamily="18" charset="0"/>
                <a:ea typeface="Arial"/>
                <a:cs typeface="Times New Roman" panose="02020603050405020304" pitchFamily="18" charset="0"/>
                <a:sym typeface="Arial"/>
              </a:rPr>
              <a:t>phẩm</a:t>
            </a:r>
            <a:r>
              <a:rPr lang="vi-VN" sz="14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 </a:t>
            </a:r>
            <a:r>
              <a:rPr lang="vi-VN" sz="1400" b="0" i="0" u="none" strike="noStrike" cap="none" dirty="0" err="1">
                <a:solidFill>
                  <a:srgbClr val="000000"/>
                </a:solidFill>
                <a:effectLst/>
                <a:latin typeface="Times New Roman" panose="02020603050405020304" pitchFamily="18" charset="0"/>
                <a:ea typeface="Arial"/>
                <a:cs typeface="Times New Roman" panose="02020603050405020304" pitchFamily="18" charset="0"/>
                <a:sym typeface="Arial"/>
              </a:rPr>
              <a:t>tạo</a:t>
            </a:r>
            <a:r>
              <a:rPr lang="vi-VN" sz="14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 ra  ( </a:t>
            </a:r>
            <a:r>
              <a:rPr lang="vi-VN" sz="1400" b="0" i="0" u="none" strike="noStrike" cap="none" dirty="0" err="1">
                <a:solidFill>
                  <a:srgbClr val="000000"/>
                </a:solidFill>
                <a:effectLst/>
                <a:latin typeface="Times New Roman" panose="02020603050405020304" pitchFamily="18" charset="0"/>
                <a:ea typeface="Arial"/>
                <a:cs typeface="Times New Roman" panose="02020603050405020304" pitchFamily="18" charset="0"/>
                <a:sym typeface="Arial"/>
              </a:rPr>
              <a:t>Yang</a:t>
            </a:r>
            <a:r>
              <a:rPr lang="vi-VN" sz="14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 </a:t>
            </a:r>
            <a:r>
              <a:rPr lang="vi-VN" sz="1400" b="0" i="0" u="none" strike="noStrike" cap="none" dirty="0" err="1">
                <a:solidFill>
                  <a:srgbClr val="000000"/>
                </a:solidFill>
                <a:effectLst/>
                <a:latin typeface="Times New Roman" panose="02020603050405020304" pitchFamily="18" charset="0"/>
                <a:ea typeface="Arial"/>
                <a:cs typeface="Times New Roman" panose="02020603050405020304" pitchFamily="18" charset="0"/>
                <a:sym typeface="Arial"/>
              </a:rPr>
              <a:t>và</a:t>
            </a:r>
            <a:r>
              <a:rPr lang="vi-VN" sz="14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 </a:t>
            </a:r>
            <a:r>
              <a:rPr lang="vi-VN" sz="1400" b="0" i="0" u="none" strike="noStrike" cap="none" dirty="0" err="1">
                <a:solidFill>
                  <a:srgbClr val="000000"/>
                </a:solidFill>
                <a:effectLst/>
                <a:latin typeface="Times New Roman" panose="02020603050405020304" pitchFamily="18" charset="0"/>
                <a:ea typeface="Arial"/>
                <a:cs typeface="Times New Roman" panose="02020603050405020304" pitchFamily="18" charset="0"/>
                <a:sym typeface="Arial"/>
              </a:rPr>
              <a:t>Leskovec</a:t>
            </a:r>
            <a:r>
              <a:rPr lang="vi-VN" sz="14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 , 2012 ) .</a:t>
            </a:r>
          </a:p>
          <a:p>
            <a:r>
              <a:rPr lang="vi-VN" sz="14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 </a:t>
            </a:r>
          </a:p>
          <a:p>
            <a:pPr lvl="0"/>
            <a:r>
              <a:rPr lang="vi-VN" sz="14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com-DBLP </a:t>
            </a:r>
            <a:r>
              <a:rPr lang="vi-VN" sz="1400" b="0" i="0" u="none" strike="noStrike" cap="none" dirty="0" err="1">
                <a:solidFill>
                  <a:srgbClr val="000000"/>
                </a:solidFill>
                <a:effectLst/>
                <a:latin typeface="Times New Roman" panose="02020603050405020304" pitchFamily="18" charset="0"/>
                <a:ea typeface="Arial"/>
                <a:cs typeface="Times New Roman" panose="02020603050405020304" pitchFamily="18" charset="0"/>
                <a:sym typeface="Arial"/>
              </a:rPr>
              <a:t>đại</a:t>
            </a:r>
            <a:r>
              <a:rPr lang="vi-VN" sz="14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 </a:t>
            </a:r>
            <a:r>
              <a:rPr lang="vi-VN" sz="1400" b="0" i="0" u="none" strike="noStrike" cap="none" dirty="0" err="1">
                <a:solidFill>
                  <a:srgbClr val="000000"/>
                </a:solidFill>
                <a:effectLst/>
                <a:latin typeface="Times New Roman" panose="02020603050405020304" pitchFamily="18" charset="0"/>
                <a:ea typeface="Arial"/>
                <a:cs typeface="Times New Roman" panose="02020603050405020304" pitchFamily="18" charset="0"/>
                <a:sym typeface="Arial"/>
              </a:rPr>
              <a:t>diện</a:t>
            </a:r>
            <a:r>
              <a:rPr lang="vi-VN" sz="14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 cho </a:t>
            </a:r>
            <a:r>
              <a:rPr lang="vi-VN" sz="1400" b="0" i="0" u="none" strike="noStrike" cap="none" dirty="0" err="1">
                <a:solidFill>
                  <a:srgbClr val="000000"/>
                </a:solidFill>
                <a:effectLst/>
                <a:latin typeface="Times New Roman" panose="02020603050405020304" pitchFamily="18" charset="0"/>
                <a:ea typeface="Arial"/>
                <a:cs typeface="Times New Roman" panose="02020603050405020304" pitchFamily="18" charset="0"/>
                <a:sym typeface="Arial"/>
              </a:rPr>
              <a:t>quyền</a:t>
            </a:r>
            <a:r>
              <a:rPr lang="vi-VN" sz="14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 </a:t>
            </a:r>
            <a:r>
              <a:rPr lang="vi-VN" sz="1400" b="0" i="0" u="none" strike="noStrike" cap="none" dirty="0" err="1">
                <a:solidFill>
                  <a:srgbClr val="000000"/>
                </a:solidFill>
                <a:effectLst/>
                <a:latin typeface="Times New Roman" panose="02020603050405020304" pitchFamily="18" charset="0"/>
                <a:ea typeface="Arial"/>
                <a:cs typeface="Times New Roman" panose="02020603050405020304" pitchFamily="18" charset="0"/>
                <a:sym typeface="Arial"/>
              </a:rPr>
              <a:t>đồng</a:t>
            </a:r>
            <a:r>
              <a:rPr lang="vi-VN" sz="14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 </a:t>
            </a:r>
            <a:r>
              <a:rPr lang="vi-VN" sz="1400" b="0" i="0" u="none" strike="noStrike" cap="none" dirty="0" err="1">
                <a:solidFill>
                  <a:srgbClr val="000000"/>
                </a:solidFill>
                <a:effectLst/>
                <a:latin typeface="Times New Roman" panose="02020603050405020304" pitchFamily="18" charset="0"/>
                <a:ea typeface="Arial"/>
                <a:cs typeface="Times New Roman" panose="02020603050405020304" pitchFamily="18" charset="0"/>
                <a:sym typeface="Arial"/>
              </a:rPr>
              <a:t>tác</a:t>
            </a:r>
            <a:r>
              <a:rPr lang="vi-VN" sz="14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 </a:t>
            </a:r>
            <a:r>
              <a:rPr lang="vi-VN" sz="1400" b="0" i="0" u="none" strike="noStrike" cap="none" dirty="0" err="1">
                <a:solidFill>
                  <a:srgbClr val="000000"/>
                </a:solidFill>
                <a:effectLst/>
                <a:latin typeface="Times New Roman" panose="02020603050405020304" pitchFamily="18" charset="0"/>
                <a:ea typeface="Arial"/>
                <a:cs typeface="Times New Roman" panose="02020603050405020304" pitchFamily="18" charset="0"/>
                <a:sym typeface="Arial"/>
              </a:rPr>
              <a:t>giả</a:t>
            </a:r>
            <a:r>
              <a:rPr lang="vi-VN" sz="14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 trên DBLP. </a:t>
            </a:r>
            <a:r>
              <a:rPr lang="vi-VN" sz="1400" b="0" i="0" u="none" strike="noStrike" cap="none" dirty="0" err="1">
                <a:solidFill>
                  <a:srgbClr val="000000"/>
                </a:solidFill>
                <a:effectLst/>
                <a:latin typeface="Times New Roman" panose="02020603050405020304" pitchFamily="18" charset="0"/>
                <a:ea typeface="Arial"/>
                <a:cs typeface="Times New Roman" panose="02020603050405020304" pitchFamily="18" charset="0"/>
                <a:sym typeface="Arial"/>
              </a:rPr>
              <a:t>Các</a:t>
            </a:r>
            <a:r>
              <a:rPr lang="vi-VN" sz="14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 </a:t>
            </a:r>
            <a:r>
              <a:rPr lang="vi-VN" sz="1400" b="0" i="0" u="none" strike="noStrike" cap="none" dirty="0" err="1">
                <a:solidFill>
                  <a:srgbClr val="000000"/>
                </a:solidFill>
                <a:effectLst/>
                <a:latin typeface="Times New Roman" panose="02020603050405020304" pitchFamily="18" charset="0"/>
                <a:ea typeface="Arial"/>
                <a:cs typeface="Times New Roman" panose="02020603050405020304" pitchFamily="18" charset="0"/>
                <a:sym typeface="Arial"/>
              </a:rPr>
              <a:t>cộng</a:t>
            </a:r>
            <a:r>
              <a:rPr lang="vi-VN" sz="14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 </a:t>
            </a:r>
            <a:r>
              <a:rPr lang="vi-VN" sz="1400" b="0" i="0" u="none" strike="noStrike" cap="none" dirty="0" err="1">
                <a:solidFill>
                  <a:srgbClr val="000000"/>
                </a:solidFill>
                <a:effectLst/>
                <a:latin typeface="Times New Roman" panose="02020603050405020304" pitchFamily="18" charset="0"/>
                <a:ea typeface="Arial"/>
                <a:cs typeface="Times New Roman" panose="02020603050405020304" pitchFamily="18" charset="0"/>
                <a:sym typeface="Arial"/>
              </a:rPr>
              <a:t>đồng</a:t>
            </a:r>
            <a:r>
              <a:rPr lang="vi-VN" sz="14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 </a:t>
            </a:r>
            <a:r>
              <a:rPr lang="vi-VN" sz="1400" b="0" i="0" u="none" strike="noStrike" cap="none" dirty="0" err="1">
                <a:solidFill>
                  <a:srgbClr val="000000"/>
                </a:solidFill>
                <a:effectLst/>
                <a:latin typeface="Times New Roman" panose="02020603050405020304" pitchFamily="18" charset="0"/>
                <a:ea typeface="Arial"/>
                <a:cs typeface="Times New Roman" panose="02020603050405020304" pitchFamily="18" charset="0"/>
                <a:sym typeface="Arial"/>
              </a:rPr>
              <a:t>là</a:t>
            </a:r>
            <a:r>
              <a:rPr lang="vi-VN" sz="14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 </a:t>
            </a:r>
            <a:r>
              <a:rPr lang="vi-VN" sz="1400" b="0" i="0" u="none" strike="noStrike" cap="none" dirty="0" err="1">
                <a:solidFill>
                  <a:srgbClr val="000000"/>
                </a:solidFill>
                <a:effectLst/>
                <a:latin typeface="Times New Roman" panose="02020603050405020304" pitchFamily="18" charset="0"/>
                <a:ea typeface="Arial"/>
                <a:cs typeface="Times New Roman" panose="02020603050405020304" pitchFamily="18" charset="0"/>
                <a:sym typeface="Arial"/>
              </a:rPr>
              <a:t>các</a:t>
            </a:r>
            <a:r>
              <a:rPr lang="vi-VN" sz="14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 </a:t>
            </a:r>
            <a:r>
              <a:rPr lang="vi-VN" sz="1400" b="0" i="0" u="none" strike="noStrike" cap="none" dirty="0" err="1">
                <a:solidFill>
                  <a:srgbClr val="000000"/>
                </a:solidFill>
                <a:effectLst/>
                <a:latin typeface="Times New Roman" panose="02020603050405020304" pitchFamily="18" charset="0"/>
                <a:ea typeface="Arial"/>
                <a:cs typeface="Times New Roman" panose="02020603050405020304" pitchFamily="18" charset="0"/>
                <a:sym typeface="Arial"/>
              </a:rPr>
              <a:t>thành</a:t>
            </a:r>
            <a:r>
              <a:rPr lang="vi-VN" sz="14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 </a:t>
            </a:r>
            <a:r>
              <a:rPr lang="vi-VN" sz="1400" b="0" i="0" u="none" strike="noStrike" cap="none" dirty="0" err="1">
                <a:solidFill>
                  <a:srgbClr val="000000"/>
                </a:solidFill>
                <a:effectLst/>
                <a:latin typeface="Times New Roman" panose="02020603050405020304" pitchFamily="18" charset="0"/>
                <a:ea typeface="Arial"/>
                <a:cs typeface="Times New Roman" panose="02020603050405020304" pitchFamily="18" charset="0"/>
                <a:sym typeface="Arial"/>
              </a:rPr>
              <a:t>phần</a:t>
            </a:r>
            <a:r>
              <a:rPr lang="vi-VN" sz="14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 </a:t>
            </a:r>
            <a:r>
              <a:rPr lang="vi-VN" sz="1400" b="0" i="0" u="none" strike="noStrike" cap="none" dirty="0" err="1">
                <a:solidFill>
                  <a:srgbClr val="000000"/>
                </a:solidFill>
                <a:effectLst/>
                <a:latin typeface="Times New Roman" panose="02020603050405020304" pitchFamily="18" charset="0"/>
                <a:ea typeface="Arial"/>
                <a:cs typeface="Times New Roman" panose="02020603050405020304" pitchFamily="18" charset="0"/>
                <a:sym typeface="Arial"/>
              </a:rPr>
              <a:t>được</a:t>
            </a:r>
            <a:r>
              <a:rPr lang="vi-VN" sz="14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 </a:t>
            </a:r>
            <a:r>
              <a:rPr lang="vi-VN" sz="1400" b="0" i="0" u="none" strike="noStrike" cap="none" dirty="0" err="1">
                <a:solidFill>
                  <a:srgbClr val="000000"/>
                </a:solidFill>
                <a:effectLst/>
                <a:latin typeface="Times New Roman" panose="02020603050405020304" pitchFamily="18" charset="0"/>
                <a:ea typeface="Arial"/>
                <a:cs typeface="Times New Roman" panose="02020603050405020304" pitchFamily="18" charset="0"/>
                <a:sym typeface="Arial"/>
              </a:rPr>
              <a:t>kết</a:t>
            </a:r>
            <a:r>
              <a:rPr lang="vi-VN" sz="14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 </a:t>
            </a:r>
            <a:r>
              <a:rPr lang="vi-VN" sz="1400" b="0" i="0" u="none" strike="noStrike" cap="none" dirty="0" err="1">
                <a:solidFill>
                  <a:srgbClr val="000000"/>
                </a:solidFill>
                <a:effectLst/>
                <a:latin typeface="Times New Roman" panose="02020603050405020304" pitchFamily="18" charset="0"/>
                <a:ea typeface="Arial"/>
                <a:cs typeface="Times New Roman" panose="02020603050405020304" pitchFamily="18" charset="0"/>
                <a:sym typeface="Arial"/>
              </a:rPr>
              <a:t>nối</a:t>
            </a:r>
            <a:r>
              <a:rPr lang="vi-VN" sz="14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 </a:t>
            </a:r>
            <a:r>
              <a:rPr lang="vi-VN" sz="1400" b="0" i="0" u="none" strike="noStrike" cap="none" dirty="0" err="1">
                <a:solidFill>
                  <a:srgbClr val="000000"/>
                </a:solidFill>
                <a:effectLst/>
                <a:latin typeface="Times New Roman" panose="02020603050405020304" pitchFamily="18" charset="0"/>
                <a:ea typeface="Arial"/>
                <a:cs typeface="Times New Roman" panose="02020603050405020304" pitchFamily="18" charset="0"/>
                <a:sym typeface="Arial"/>
              </a:rPr>
              <a:t>của</a:t>
            </a:r>
            <a:r>
              <a:rPr lang="vi-VN" sz="14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 </a:t>
            </a:r>
            <a:r>
              <a:rPr lang="vi-VN" sz="1400" b="0" i="0" u="none" strike="noStrike" cap="none" dirty="0" err="1">
                <a:solidFill>
                  <a:srgbClr val="000000"/>
                </a:solidFill>
                <a:effectLst/>
                <a:latin typeface="Times New Roman" panose="02020603050405020304" pitchFamily="18" charset="0"/>
                <a:ea typeface="Arial"/>
                <a:cs typeface="Times New Roman" panose="02020603050405020304" pitchFamily="18" charset="0"/>
                <a:sym typeface="Arial"/>
              </a:rPr>
              <a:t>tiểu</a:t>
            </a:r>
            <a:r>
              <a:rPr lang="vi-VN" sz="14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 </a:t>
            </a:r>
            <a:r>
              <a:rPr lang="vi-VN" sz="1400" b="0" i="0" u="none" strike="noStrike" cap="none" dirty="0" err="1">
                <a:solidFill>
                  <a:srgbClr val="000000"/>
                </a:solidFill>
                <a:effectLst/>
                <a:latin typeface="Times New Roman" panose="02020603050405020304" pitchFamily="18" charset="0"/>
                <a:ea typeface="Arial"/>
                <a:cs typeface="Times New Roman" panose="02020603050405020304" pitchFamily="18" charset="0"/>
                <a:sym typeface="Arial"/>
              </a:rPr>
              <a:t>mục</a:t>
            </a:r>
            <a:r>
              <a:rPr lang="vi-VN" sz="14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 do </a:t>
            </a:r>
            <a:r>
              <a:rPr lang="vi-VN" sz="1400" b="0" i="0" u="none" strike="noStrike" cap="none" dirty="0" err="1">
                <a:solidFill>
                  <a:srgbClr val="000000"/>
                </a:solidFill>
                <a:effectLst/>
                <a:latin typeface="Times New Roman" panose="02020603050405020304" pitchFamily="18" charset="0"/>
                <a:ea typeface="Arial"/>
                <a:cs typeface="Times New Roman" panose="02020603050405020304" pitchFamily="18" charset="0"/>
                <a:sym typeface="Arial"/>
              </a:rPr>
              <a:t>các</a:t>
            </a:r>
            <a:r>
              <a:rPr lang="vi-VN" sz="14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 </a:t>
            </a:r>
            <a:r>
              <a:rPr lang="vi-VN" sz="1400" b="0" i="0" u="none" strike="noStrike" cap="none" dirty="0" err="1">
                <a:solidFill>
                  <a:srgbClr val="000000"/>
                </a:solidFill>
                <a:effectLst/>
                <a:latin typeface="Times New Roman" panose="02020603050405020304" pitchFamily="18" charset="0"/>
                <a:ea typeface="Arial"/>
                <a:cs typeface="Times New Roman" panose="02020603050405020304" pitchFamily="18" charset="0"/>
                <a:sym typeface="Arial"/>
              </a:rPr>
              <a:t>cá</a:t>
            </a:r>
            <a:r>
              <a:rPr lang="vi-VN" sz="14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 nhân </a:t>
            </a:r>
            <a:r>
              <a:rPr lang="vi-VN" sz="1400" b="0" i="0" u="none" strike="noStrike" cap="none" dirty="0" err="1">
                <a:solidFill>
                  <a:srgbClr val="000000"/>
                </a:solidFill>
                <a:effectLst/>
                <a:latin typeface="Times New Roman" panose="02020603050405020304" pitchFamily="18" charset="0"/>
                <a:ea typeface="Arial"/>
                <a:cs typeface="Times New Roman" panose="02020603050405020304" pitchFamily="18" charset="0"/>
                <a:sym typeface="Arial"/>
              </a:rPr>
              <a:t>đã</a:t>
            </a:r>
            <a:r>
              <a:rPr lang="vi-VN" sz="14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 </a:t>
            </a:r>
            <a:r>
              <a:rPr lang="vi-VN" sz="1400" b="0" i="0" u="none" strike="noStrike" cap="none" dirty="0" err="1">
                <a:solidFill>
                  <a:srgbClr val="000000"/>
                </a:solidFill>
                <a:effectLst/>
                <a:latin typeface="Times New Roman" panose="02020603050405020304" pitchFamily="18" charset="0"/>
                <a:ea typeface="Arial"/>
                <a:cs typeface="Times New Roman" panose="02020603050405020304" pitchFamily="18" charset="0"/>
                <a:sym typeface="Arial"/>
              </a:rPr>
              <a:t>xuất</a:t>
            </a:r>
            <a:r>
              <a:rPr lang="vi-VN" sz="14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 </a:t>
            </a:r>
            <a:r>
              <a:rPr lang="vi-VN" sz="1400" b="0" i="0" u="none" strike="noStrike" cap="none" dirty="0" err="1">
                <a:solidFill>
                  <a:srgbClr val="000000"/>
                </a:solidFill>
                <a:effectLst/>
                <a:latin typeface="Times New Roman" panose="02020603050405020304" pitchFamily="18" charset="0"/>
                <a:ea typeface="Arial"/>
                <a:cs typeface="Times New Roman" panose="02020603050405020304" pitchFamily="18" charset="0"/>
                <a:sym typeface="Arial"/>
              </a:rPr>
              <a:t>bản</a:t>
            </a:r>
            <a:r>
              <a:rPr lang="vi-VN" sz="14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 </a:t>
            </a:r>
            <a:r>
              <a:rPr lang="vi-VN" sz="1400" b="0" i="0" u="none" strike="noStrike" cap="none" dirty="0" err="1">
                <a:solidFill>
                  <a:srgbClr val="000000"/>
                </a:solidFill>
                <a:effectLst/>
                <a:latin typeface="Times New Roman" panose="02020603050405020304" pitchFamily="18" charset="0"/>
                <a:ea typeface="Arial"/>
                <a:cs typeface="Times New Roman" panose="02020603050405020304" pitchFamily="18" charset="0"/>
                <a:sym typeface="Arial"/>
              </a:rPr>
              <a:t>tại</a:t>
            </a:r>
            <a:r>
              <a:rPr lang="vi-VN" sz="14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 </a:t>
            </a:r>
            <a:r>
              <a:rPr lang="vi-VN" sz="1400" b="0" i="0" u="none" strike="noStrike" cap="none" dirty="0" err="1">
                <a:solidFill>
                  <a:srgbClr val="000000"/>
                </a:solidFill>
                <a:effectLst/>
                <a:latin typeface="Times New Roman" panose="02020603050405020304" pitchFamily="18" charset="0"/>
                <a:ea typeface="Arial"/>
                <a:cs typeface="Times New Roman" panose="02020603050405020304" pitchFamily="18" charset="0"/>
                <a:sym typeface="Arial"/>
              </a:rPr>
              <a:t>một</a:t>
            </a:r>
            <a:r>
              <a:rPr lang="vi-VN" sz="14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 </a:t>
            </a:r>
            <a:r>
              <a:rPr lang="vi-VN" sz="1400" b="0" i="0" u="none" strike="noStrike" cap="none" dirty="0" err="1">
                <a:solidFill>
                  <a:srgbClr val="000000"/>
                </a:solidFill>
                <a:effectLst/>
                <a:latin typeface="Times New Roman" panose="02020603050405020304" pitchFamily="18" charset="0"/>
                <a:ea typeface="Arial"/>
                <a:cs typeface="Times New Roman" panose="02020603050405020304" pitchFamily="18" charset="0"/>
                <a:sym typeface="Arial"/>
              </a:rPr>
              <a:t>hội</a:t>
            </a:r>
            <a:r>
              <a:rPr lang="vi-VN" sz="14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 </a:t>
            </a:r>
            <a:r>
              <a:rPr lang="vi-VN" sz="1400" b="0" i="0" u="none" strike="noStrike" cap="none" dirty="0" err="1">
                <a:solidFill>
                  <a:srgbClr val="000000"/>
                </a:solidFill>
                <a:effectLst/>
                <a:latin typeface="Times New Roman" panose="02020603050405020304" pitchFamily="18" charset="0"/>
                <a:ea typeface="Arial"/>
                <a:cs typeface="Times New Roman" panose="02020603050405020304" pitchFamily="18" charset="0"/>
                <a:sym typeface="Arial"/>
              </a:rPr>
              <a:t>nghị</a:t>
            </a:r>
            <a:r>
              <a:rPr lang="vi-VN" sz="14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 </a:t>
            </a:r>
            <a:r>
              <a:rPr lang="vi-VN" sz="1400" b="0" i="0" u="none" strike="noStrike" cap="none" dirty="0" err="1">
                <a:solidFill>
                  <a:srgbClr val="000000"/>
                </a:solidFill>
                <a:effectLst/>
                <a:latin typeface="Times New Roman" panose="02020603050405020304" pitchFamily="18" charset="0"/>
                <a:ea typeface="Arial"/>
                <a:cs typeface="Times New Roman" panose="02020603050405020304" pitchFamily="18" charset="0"/>
                <a:sym typeface="Arial"/>
              </a:rPr>
              <a:t>cụ</a:t>
            </a:r>
            <a:r>
              <a:rPr lang="vi-VN" sz="14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 </a:t>
            </a:r>
            <a:r>
              <a:rPr lang="vi-VN" sz="1400" b="0" i="0" u="none" strike="noStrike" cap="none" dirty="0" err="1">
                <a:solidFill>
                  <a:srgbClr val="000000"/>
                </a:solidFill>
                <a:effectLst/>
                <a:latin typeface="Times New Roman" panose="02020603050405020304" pitchFamily="18" charset="0"/>
                <a:ea typeface="Arial"/>
                <a:cs typeface="Times New Roman" panose="02020603050405020304" pitchFamily="18" charset="0"/>
                <a:sym typeface="Arial"/>
              </a:rPr>
              <a:t>thể</a:t>
            </a:r>
            <a:r>
              <a:rPr lang="vi-VN" sz="14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 </a:t>
            </a:r>
            <a:r>
              <a:rPr lang="vi-VN" sz="1400" b="0" i="0" u="none" strike="noStrike" cap="none" dirty="0" err="1">
                <a:solidFill>
                  <a:srgbClr val="000000"/>
                </a:solidFill>
                <a:effectLst/>
                <a:latin typeface="Times New Roman" panose="02020603050405020304" pitchFamily="18" charset="0"/>
                <a:ea typeface="Arial"/>
                <a:cs typeface="Times New Roman" panose="02020603050405020304" pitchFamily="18" charset="0"/>
                <a:sym typeface="Arial"/>
              </a:rPr>
              <a:t>hoặc</a:t>
            </a:r>
            <a:r>
              <a:rPr lang="vi-VN" sz="14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 trên </a:t>
            </a:r>
            <a:r>
              <a:rPr lang="vi-VN" sz="1400" b="0" i="0" u="none" strike="noStrike" cap="none" dirty="0" err="1">
                <a:solidFill>
                  <a:srgbClr val="000000"/>
                </a:solidFill>
                <a:effectLst/>
                <a:latin typeface="Times New Roman" panose="02020603050405020304" pitchFamily="18" charset="0"/>
                <a:ea typeface="Arial"/>
                <a:cs typeface="Times New Roman" panose="02020603050405020304" pitchFamily="18" charset="0"/>
                <a:sym typeface="Arial"/>
              </a:rPr>
              <a:t>một</a:t>
            </a:r>
            <a:r>
              <a:rPr lang="vi-VN" sz="14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 </a:t>
            </a:r>
            <a:r>
              <a:rPr lang="vi-VN" sz="1400" b="0" i="0" u="none" strike="noStrike" cap="none" dirty="0" err="1">
                <a:solidFill>
                  <a:srgbClr val="000000"/>
                </a:solidFill>
                <a:effectLst/>
                <a:latin typeface="Times New Roman" panose="02020603050405020304" pitchFamily="18" charset="0"/>
                <a:ea typeface="Arial"/>
                <a:cs typeface="Times New Roman" panose="02020603050405020304" pitchFamily="18" charset="0"/>
                <a:sym typeface="Arial"/>
              </a:rPr>
              <a:t>tạp</a:t>
            </a:r>
            <a:r>
              <a:rPr lang="vi-VN" sz="14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 </a:t>
            </a:r>
            <a:r>
              <a:rPr lang="vi-VN" sz="1400" b="0" i="0" u="none" strike="noStrike" cap="none" dirty="0" err="1">
                <a:solidFill>
                  <a:srgbClr val="000000"/>
                </a:solidFill>
                <a:effectLst/>
                <a:latin typeface="Times New Roman" panose="02020603050405020304" pitchFamily="18" charset="0"/>
                <a:ea typeface="Arial"/>
                <a:cs typeface="Times New Roman" panose="02020603050405020304" pitchFamily="18" charset="0"/>
                <a:sym typeface="Arial"/>
              </a:rPr>
              <a:t>chí</a:t>
            </a:r>
            <a:r>
              <a:rPr lang="vi-VN" sz="14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 </a:t>
            </a:r>
            <a:r>
              <a:rPr lang="vi-VN" sz="1400" b="0" i="0" u="none" strike="noStrike" cap="none" dirty="0" err="1">
                <a:solidFill>
                  <a:srgbClr val="000000"/>
                </a:solidFill>
                <a:effectLst/>
                <a:latin typeface="Times New Roman" panose="02020603050405020304" pitchFamily="18" charset="0"/>
                <a:ea typeface="Arial"/>
                <a:cs typeface="Times New Roman" panose="02020603050405020304" pitchFamily="18" charset="0"/>
                <a:sym typeface="Arial"/>
              </a:rPr>
              <a:t>cụ</a:t>
            </a:r>
            <a:r>
              <a:rPr lang="vi-VN" sz="14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 </a:t>
            </a:r>
            <a:r>
              <a:rPr lang="vi-VN" sz="1400" b="0" i="0" u="none" strike="noStrike" cap="none" dirty="0" err="1">
                <a:solidFill>
                  <a:srgbClr val="000000"/>
                </a:solidFill>
                <a:effectLst/>
                <a:latin typeface="Times New Roman" panose="02020603050405020304" pitchFamily="18" charset="0"/>
                <a:ea typeface="Arial"/>
                <a:cs typeface="Times New Roman" panose="02020603050405020304" pitchFamily="18" charset="0"/>
                <a:sym typeface="Arial"/>
              </a:rPr>
              <a:t>thể</a:t>
            </a:r>
            <a:r>
              <a:rPr lang="vi-VN" sz="14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 đưa ra  (</a:t>
            </a:r>
            <a:r>
              <a:rPr lang="vi-VN" sz="1400" b="0" i="0" u="none" strike="noStrike" cap="none" dirty="0" err="1">
                <a:solidFill>
                  <a:srgbClr val="000000"/>
                </a:solidFill>
                <a:effectLst/>
                <a:latin typeface="Times New Roman" panose="02020603050405020304" pitchFamily="18" charset="0"/>
                <a:ea typeface="Arial"/>
                <a:cs typeface="Times New Roman" panose="02020603050405020304" pitchFamily="18" charset="0"/>
                <a:sym typeface="Arial"/>
              </a:rPr>
              <a:t>Yang</a:t>
            </a:r>
            <a:r>
              <a:rPr lang="vi-VN" sz="14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 </a:t>
            </a:r>
            <a:r>
              <a:rPr lang="vi-VN" sz="1400" b="0" i="0" u="none" strike="noStrike" cap="none" dirty="0" err="1">
                <a:solidFill>
                  <a:srgbClr val="000000"/>
                </a:solidFill>
                <a:effectLst/>
                <a:latin typeface="Times New Roman" panose="02020603050405020304" pitchFamily="18" charset="0"/>
                <a:ea typeface="Arial"/>
                <a:cs typeface="Times New Roman" panose="02020603050405020304" pitchFamily="18" charset="0"/>
                <a:sym typeface="Arial"/>
              </a:rPr>
              <a:t>và</a:t>
            </a:r>
            <a:r>
              <a:rPr lang="vi-VN" sz="14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 </a:t>
            </a:r>
            <a:r>
              <a:rPr lang="vi-VN" sz="1400" b="0" i="0" u="none" strike="noStrike" cap="none" dirty="0" err="1">
                <a:solidFill>
                  <a:srgbClr val="000000"/>
                </a:solidFill>
                <a:effectLst/>
                <a:latin typeface="Times New Roman" panose="02020603050405020304" pitchFamily="18" charset="0"/>
                <a:ea typeface="Arial"/>
                <a:cs typeface="Times New Roman" panose="02020603050405020304" pitchFamily="18" charset="0"/>
                <a:sym typeface="Arial"/>
              </a:rPr>
              <a:t>Leskovec</a:t>
            </a:r>
            <a:r>
              <a:rPr lang="vi-VN" sz="14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 , 2012 ) .</a:t>
            </a:r>
          </a:p>
          <a:p>
            <a:r>
              <a:rPr lang="vi-VN" sz="14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 </a:t>
            </a:r>
          </a:p>
          <a:p>
            <a:pPr lvl="0"/>
            <a:r>
              <a:rPr lang="vi-VN" sz="14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com-</a:t>
            </a:r>
            <a:r>
              <a:rPr lang="vi-VN" sz="1400" b="0" i="0" u="none" strike="noStrike" cap="none" dirty="0" err="1">
                <a:solidFill>
                  <a:srgbClr val="000000"/>
                </a:solidFill>
                <a:effectLst/>
                <a:latin typeface="Times New Roman" panose="02020603050405020304" pitchFamily="18" charset="0"/>
                <a:ea typeface="Arial"/>
                <a:cs typeface="Times New Roman" panose="02020603050405020304" pitchFamily="18" charset="0"/>
                <a:sym typeface="Arial"/>
              </a:rPr>
              <a:t>Youtube</a:t>
            </a:r>
            <a:r>
              <a:rPr lang="vi-VN" sz="14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 </a:t>
            </a:r>
            <a:r>
              <a:rPr lang="vi-VN" sz="1400" b="0" i="0" u="none" strike="noStrike" cap="none" dirty="0" err="1">
                <a:solidFill>
                  <a:srgbClr val="000000"/>
                </a:solidFill>
                <a:effectLst/>
                <a:latin typeface="Times New Roman" panose="02020603050405020304" pitchFamily="18" charset="0"/>
                <a:ea typeface="Arial"/>
                <a:cs typeface="Times New Roman" panose="02020603050405020304" pitchFamily="18" charset="0"/>
                <a:sym typeface="Arial"/>
              </a:rPr>
              <a:t>thể</a:t>
            </a:r>
            <a:r>
              <a:rPr lang="vi-VN" sz="14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 </a:t>
            </a:r>
            <a:r>
              <a:rPr lang="vi-VN" sz="1400" b="0" i="0" u="none" strike="noStrike" cap="none" dirty="0" err="1">
                <a:solidFill>
                  <a:srgbClr val="000000"/>
                </a:solidFill>
                <a:effectLst/>
                <a:latin typeface="Times New Roman" panose="02020603050405020304" pitchFamily="18" charset="0"/>
                <a:ea typeface="Arial"/>
                <a:cs typeface="Times New Roman" panose="02020603050405020304" pitchFamily="18" charset="0"/>
                <a:sym typeface="Arial"/>
              </a:rPr>
              <a:t>hiện</a:t>
            </a:r>
            <a:r>
              <a:rPr lang="vi-VN" sz="14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 </a:t>
            </a:r>
            <a:r>
              <a:rPr lang="vi-VN" sz="1400" b="0" i="0" u="none" strike="noStrike" cap="none" dirty="0" err="1">
                <a:solidFill>
                  <a:srgbClr val="000000"/>
                </a:solidFill>
                <a:effectLst/>
                <a:latin typeface="Times New Roman" panose="02020603050405020304" pitchFamily="18" charset="0"/>
                <a:ea typeface="Arial"/>
                <a:cs typeface="Times New Roman" panose="02020603050405020304" pitchFamily="18" charset="0"/>
                <a:sym typeface="Arial"/>
              </a:rPr>
              <a:t>tình</a:t>
            </a:r>
            <a:r>
              <a:rPr lang="vi-VN" sz="14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 </a:t>
            </a:r>
            <a:r>
              <a:rPr lang="vi-VN" sz="1400" b="0" i="0" u="none" strike="noStrike" cap="none" dirty="0" err="1">
                <a:solidFill>
                  <a:srgbClr val="000000"/>
                </a:solidFill>
                <a:effectLst/>
                <a:latin typeface="Times New Roman" panose="02020603050405020304" pitchFamily="18" charset="0"/>
                <a:ea typeface="Arial"/>
                <a:cs typeface="Times New Roman" panose="02020603050405020304" pitchFamily="18" charset="0"/>
                <a:sym typeface="Arial"/>
              </a:rPr>
              <a:t>bạn</a:t>
            </a:r>
            <a:r>
              <a:rPr lang="vi-VN" sz="14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 </a:t>
            </a:r>
            <a:r>
              <a:rPr lang="vi-VN" sz="1400" b="0" i="0" u="none" strike="noStrike" cap="none" dirty="0" err="1">
                <a:solidFill>
                  <a:srgbClr val="000000"/>
                </a:solidFill>
                <a:effectLst/>
                <a:latin typeface="Times New Roman" panose="02020603050405020304" pitchFamily="18" charset="0"/>
                <a:ea typeface="Arial"/>
                <a:cs typeface="Times New Roman" panose="02020603050405020304" pitchFamily="18" charset="0"/>
                <a:sym typeface="Arial"/>
              </a:rPr>
              <a:t>giữa</a:t>
            </a:r>
            <a:r>
              <a:rPr lang="vi-VN" sz="14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 </a:t>
            </a:r>
            <a:r>
              <a:rPr lang="vi-VN" sz="1400" b="0" i="0" u="none" strike="noStrike" cap="none" dirty="0" err="1">
                <a:solidFill>
                  <a:srgbClr val="000000"/>
                </a:solidFill>
                <a:effectLst/>
                <a:latin typeface="Times New Roman" panose="02020603050405020304" pitchFamily="18" charset="0"/>
                <a:ea typeface="Arial"/>
                <a:cs typeface="Times New Roman" panose="02020603050405020304" pitchFamily="18" charset="0"/>
                <a:sym typeface="Arial"/>
              </a:rPr>
              <a:t>những</a:t>
            </a:r>
            <a:r>
              <a:rPr lang="vi-VN" sz="14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 </a:t>
            </a:r>
            <a:r>
              <a:rPr lang="vi-VN" sz="1400" b="0" i="0" u="none" strike="noStrike" cap="none" dirty="0" err="1">
                <a:solidFill>
                  <a:srgbClr val="000000"/>
                </a:solidFill>
                <a:effectLst/>
                <a:latin typeface="Times New Roman" panose="02020603050405020304" pitchFamily="18" charset="0"/>
                <a:ea typeface="Arial"/>
                <a:cs typeface="Times New Roman" panose="02020603050405020304" pitchFamily="18" charset="0"/>
                <a:sym typeface="Arial"/>
              </a:rPr>
              <a:t>người</a:t>
            </a:r>
            <a:r>
              <a:rPr lang="vi-VN" sz="14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 </a:t>
            </a:r>
            <a:r>
              <a:rPr lang="vi-VN" sz="1400" b="0" i="0" u="none" strike="noStrike" cap="none" dirty="0" err="1">
                <a:solidFill>
                  <a:srgbClr val="000000"/>
                </a:solidFill>
                <a:effectLst/>
                <a:latin typeface="Times New Roman" panose="02020603050405020304" pitchFamily="18" charset="0"/>
                <a:ea typeface="Arial"/>
                <a:cs typeface="Times New Roman" panose="02020603050405020304" pitchFamily="18" charset="0"/>
                <a:sym typeface="Arial"/>
              </a:rPr>
              <a:t>dùng</a:t>
            </a:r>
            <a:r>
              <a:rPr lang="vi-VN" sz="14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 trên </a:t>
            </a:r>
            <a:r>
              <a:rPr lang="vi-VN" sz="1400" b="0" i="0" u="none" strike="noStrike" cap="none" dirty="0" err="1">
                <a:solidFill>
                  <a:srgbClr val="000000"/>
                </a:solidFill>
                <a:effectLst/>
                <a:latin typeface="Times New Roman" panose="02020603050405020304" pitchFamily="18" charset="0"/>
                <a:ea typeface="Arial"/>
                <a:cs typeface="Times New Roman" panose="02020603050405020304" pitchFamily="18" charset="0"/>
                <a:sym typeface="Arial"/>
              </a:rPr>
              <a:t>mạng</a:t>
            </a:r>
            <a:r>
              <a:rPr lang="vi-VN" sz="14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 </a:t>
            </a:r>
            <a:r>
              <a:rPr lang="vi-VN" sz="1400" b="0" i="0" u="none" strike="noStrike" cap="none" dirty="0" err="1">
                <a:solidFill>
                  <a:srgbClr val="000000"/>
                </a:solidFill>
                <a:effectLst/>
                <a:latin typeface="Times New Roman" panose="02020603050405020304" pitchFamily="18" charset="0"/>
                <a:ea typeface="Arial"/>
                <a:cs typeface="Times New Roman" panose="02020603050405020304" pitchFamily="18" charset="0"/>
                <a:sym typeface="Arial"/>
              </a:rPr>
              <a:t>xã</a:t>
            </a:r>
            <a:r>
              <a:rPr lang="vi-VN" sz="14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 </a:t>
            </a:r>
            <a:r>
              <a:rPr lang="vi-VN" sz="1400" b="0" i="0" u="none" strike="noStrike" cap="none" dirty="0" err="1">
                <a:solidFill>
                  <a:srgbClr val="000000"/>
                </a:solidFill>
                <a:effectLst/>
                <a:latin typeface="Times New Roman" panose="02020603050405020304" pitchFamily="18" charset="0"/>
                <a:ea typeface="Arial"/>
                <a:cs typeface="Times New Roman" panose="02020603050405020304" pitchFamily="18" charset="0"/>
                <a:sym typeface="Arial"/>
              </a:rPr>
              <a:t>hội</a:t>
            </a:r>
            <a:r>
              <a:rPr lang="vi-VN" sz="14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 </a:t>
            </a:r>
            <a:r>
              <a:rPr lang="vi-VN" sz="1400" b="0" i="0" u="none" strike="noStrike" cap="none" dirty="0" err="1">
                <a:solidFill>
                  <a:srgbClr val="000000"/>
                </a:solidFill>
                <a:effectLst/>
                <a:latin typeface="Times New Roman" panose="02020603050405020304" pitchFamily="18" charset="0"/>
                <a:ea typeface="Arial"/>
                <a:cs typeface="Times New Roman" panose="02020603050405020304" pitchFamily="18" charset="0"/>
                <a:sym typeface="Arial"/>
              </a:rPr>
              <a:t>trực</a:t>
            </a:r>
            <a:r>
              <a:rPr lang="vi-VN" sz="14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 </a:t>
            </a:r>
            <a:r>
              <a:rPr lang="vi-VN" sz="1400" b="0" i="0" u="none" strike="noStrike" cap="none" dirty="0" err="1">
                <a:solidFill>
                  <a:srgbClr val="000000"/>
                </a:solidFill>
                <a:effectLst/>
                <a:latin typeface="Times New Roman" panose="02020603050405020304" pitchFamily="18" charset="0"/>
                <a:ea typeface="Arial"/>
                <a:cs typeface="Times New Roman" panose="02020603050405020304" pitchFamily="18" charset="0"/>
                <a:sym typeface="Arial"/>
              </a:rPr>
              <a:t>tuyến</a:t>
            </a:r>
            <a:r>
              <a:rPr lang="vi-VN" sz="14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 </a:t>
            </a:r>
            <a:r>
              <a:rPr lang="vi-VN" sz="1400" b="0" i="0" u="none" strike="noStrike" cap="none" dirty="0" err="1">
                <a:solidFill>
                  <a:srgbClr val="000000"/>
                </a:solidFill>
                <a:effectLst/>
                <a:latin typeface="Times New Roman" panose="02020603050405020304" pitchFamily="18" charset="0"/>
                <a:ea typeface="Arial"/>
                <a:cs typeface="Times New Roman" panose="02020603050405020304" pitchFamily="18" charset="0"/>
                <a:sym typeface="Arial"/>
              </a:rPr>
              <a:t>YouTube</a:t>
            </a:r>
            <a:r>
              <a:rPr lang="vi-VN" sz="14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 </a:t>
            </a:r>
            <a:r>
              <a:rPr lang="vi-VN" sz="1400" b="0" i="0" u="none" strike="noStrike" cap="none" dirty="0" err="1">
                <a:solidFill>
                  <a:srgbClr val="000000"/>
                </a:solidFill>
                <a:effectLst/>
                <a:latin typeface="Times New Roman" panose="02020603050405020304" pitchFamily="18" charset="0"/>
                <a:ea typeface="Arial"/>
                <a:cs typeface="Times New Roman" panose="02020603050405020304" pitchFamily="18" charset="0"/>
                <a:sym typeface="Arial"/>
              </a:rPr>
              <a:t>Các</a:t>
            </a:r>
            <a:r>
              <a:rPr lang="vi-VN" sz="14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 </a:t>
            </a:r>
            <a:r>
              <a:rPr lang="vi-VN" sz="1400" b="0" i="0" u="none" strike="noStrike" cap="none" dirty="0" err="1">
                <a:solidFill>
                  <a:srgbClr val="000000"/>
                </a:solidFill>
                <a:effectLst/>
                <a:latin typeface="Times New Roman" panose="02020603050405020304" pitchFamily="18" charset="0"/>
                <a:ea typeface="Arial"/>
                <a:cs typeface="Times New Roman" panose="02020603050405020304" pitchFamily="18" charset="0"/>
                <a:sym typeface="Arial"/>
              </a:rPr>
              <a:t>cộng</a:t>
            </a:r>
            <a:r>
              <a:rPr lang="vi-VN" sz="14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 </a:t>
            </a:r>
            <a:r>
              <a:rPr lang="vi-VN" sz="1400" b="0" i="0" u="none" strike="noStrike" cap="none" dirty="0" err="1">
                <a:solidFill>
                  <a:srgbClr val="000000"/>
                </a:solidFill>
                <a:effectLst/>
                <a:latin typeface="Times New Roman" panose="02020603050405020304" pitchFamily="18" charset="0"/>
                <a:ea typeface="Arial"/>
                <a:cs typeface="Times New Roman" panose="02020603050405020304" pitchFamily="18" charset="0"/>
                <a:sym typeface="Arial"/>
              </a:rPr>
              <a:t>đồng</a:t>
            </a:r>
            <a:r>
              <a:rPr lang="vi-VN" sz="14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 </a:t>
            </a:r>
            <a:r>
              <a:rPr lang="vi-VN" sz="1400" b="0" i="0" u="none" strike="noStrike" cap="none" dirty="0" err="1">
                <a:solidFill>
                  <a:srgbClr val="000000"/>
                </a:solidFill>
                <a:effectLst/>
                <a:latin typeface="Times New Roman" panose="02020603050405020304" pitchFamily="18" charset="0"/>
                <a:ea typeface="Arial"/>
                <a:cs typeface="Times New Roman" panose="02020603050405020304" pitchFamily="18" charset="0"/>
                <a:sym typeface="Arial"/>
              </a:rPr>
              <a:t>là</a:t>
            </a:r>
            <a:r>
              <a:rPr lang="vi-VN" sz="14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 </a:t>
            </a:r>
            <a:r>
              <a:rPr lang="vi-VN" sz="1400" b="0" i="0" u="none" strike="noStrike" cap="none" dirty="0" err="1">
                <a:solidFill>
                  <a:srgbClr val="000000"/>
                </a:solidFill>
                <a:effectLst/>
                <a:latin typeface="Times New Roman" panose="02020603050405020304" pitchFamily="18" charset="0"/>
                <a:ea typeface="Arial"/>
                <a:cs typeface="Times New Roman" panose="02020603050405020304" pitchFamily="18" charset="0"/>
                <a:sym typeface="Arial"/>
              </a:rPr>
              <a:t>thành</a:t>
            </a:r>
            <a:r>
              <a:rPr lang="vi-VN" sz="14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 </a:t>
            </a:r>
            <a:r>
              <a:rPr lang="vi-VN" sz="1400" b="0" i="0" u="none" strike="noStrike" cap="none" dirty="0" err="1">
                <a:solidFill>
                  <a:srgbClr val="000000"/>
                </a:solidFill>
                <a:effectLst/>
                <a:latin typeface="Times New Roman" panose="02020603050405020304" pitchFamily="18" charset="0"/>
                <a:ea typeface="Arial"/>
                <a:cs typeface="Times New Roman" panose="02020603050405020304" pitchFamily="18" charset="0"/>
                <a:sym typeface="Arial"/>
              </a:rPr>
              <a:t>phần</a:t>
            </a:r>
            <a:r>
              <a:rPr lang="vi-VN" sz="14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 </a:t>
            </a:r>
            <a:r>
              <a:rPr lang="vi-VN" sz="1400" b="0" i="0" u="none" strike="noStrike" cap="none" dirty="0" err="1">
                <a:solidFill>
                  <a:srgbClr val="000000"/>
                </a:solidFill>
                <a:effectLst/>
                <a:latin typeface="Times New Roman" panose="02020603050405020304" pitchFamily="18" charset="0"/>
                <a:ea typeface="Arial"/>
                <a:cs typeface="Times New Roman" panose="02020603050405020304" pitchFamily="18" charset="0"/>
                <a:sym typeface="Arial"/>
              </a:rPr>
              <a:t>được</a:t>
            </a:r>
            <a:r>
              <a:rPr lang="vi-VN" sz="14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 </a:t>
            </a:r>
            <a:r>
              <a:rPr lang="vi-VN" sz="1400" b="0" i="0" u="none" strike="noStrike" cap="none" dirty="0" err="1">
                <a:solidFill>
                  <a:srgbClr val="000000"/>
                </a:solidFill>
                <a:effectLst/>
                <a:latin typeface="Times New Roman" panose="02020603050405020304" pitchFamily="18" charset="0"/>
                <a:ea typeface="Arial"/>
                <a:cs typeface="Times New Roman" panose="02020603050405020304" pitchFamily="18" charset="0"/>
                <a:sym typeface="Arial"/>
              </a:rPr>
              <a:t>kết</a:t>
            </a:r>
            <a:r>
              <a:rPr lang="vi-VN" sz="14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 </a:t>
            </a:r>
            <a:r>
              <a:rPr lang="vi-VN" sz="1400" b="0" i="0" u="none" strike="noStrike" cap="none" dirty="0" err="1">
                <a:solidFill>
                  <a:srgbClr val="000000"/>
                </a:solidFill>
                <a:effectLst/>
                <a:latin typeface="Times New Roman" panose="02020603050405020304" pitchFamily="18" charset="0"/>
                <a:ea typeface="Arial"/>
                <a:cs typeface="Times New Roman" panose="02020603050405020304" pitchFamily="18" charset="0"/>
                <a:sym typeface="Arial"/>
              </a:rPr>
              <a:t>nối</a:t>
            </a:r>
            <a:r>
              <a:rPr lang="vi-VN" sz="14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 </a:t>
            </a:r>
            <a:r>
              <a:rPr lang="vi-VN" sz="1400" b="0" i="0" u="none" strike="noStrike" cap="none" dirty="0" err="1">
                <a:solidFill>
                  <a:srgbClr val="000000"/>
                </a:solidFill>
                <a:effectLst/>
                <a:latin typeface="Times New Roman" panose="02020603050405020304" pitchFamily="18" charset="0"/>
                <a:ea typeface="Arial"/>
                <a:cs typeface="Times New Roman" panose="02020603050405020304" pitchFamily="18" charset="0"/>
                <a:sym typeface="Arial"/>
              </a:rPr>
              <a:t>của</a:t>
            </a:r>
            <a:r>
              <a:rPr lang="vi-VN" sz="14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 </a:t>
            </a:r>
            <a:r>
              <a:rPr lang="vi-VN" sz="1400" b="0" i="0" u="none" strike="noStrike" cap="none" dirty="0" err="1">
                <a:solidFill>
                  <a:srgbClr val="000000"/>
                </a:solidFill>
                <a:effectLst/>
                <a:latin typeface="Times New Roman" panose="02020603050405020304" pitchFamily="18" charset="0"/>
                <a:ea typeface="Arial"/>
                <a:cs typeface="Times New Roman" panose="02020603050405020304" pitchFamily="18" charset="0"/>
                <a:sym typeface="Arial"/>
              </a:rPr>
              <a:t>các</a:t>
            </a:r>
            <a:r>
              <a:rPr lang="vi-VN" sz="14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 </a:t>
            </a:r>
            <a:r>
              <a:rPr lang="vi-VN" sz="1400" b="0" i="0" u="none" strike="noStrike" cap="none" dirty="0" err="1">
                <a:solidFill>
                  <a:srgbClr val="000000"/>
                </a:solidFill>
                <a:effectLst/>
                <a:latin typeface="Times New Roman" panose="02020603050405020304" pitchFamily="18" charset="0"/>
                <a:ea typeface="Arial"/>
                <a:cs typeface="Times New Roman" panose="02020603050405020304" pitchFamily="18" charset="0"/>
                <a:sym typeface="Arial"/>
              </a:rPr>
              <a:t>nhóm</a:t>
            </a:r>
            <a:r>
              <a:rPr lang="vi-VN" sz="14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 do </a:t>
            </a:r>
            <a:r>
              <a:rPr lang="vi-VN" sz="1400" b="0" i="0" u="none" strike="noStrike" cap="none" dirty="0" err="1">
                <a:solidFill>
                  <a:srgbClr val="000000"/>
                </a:solidFill>
                <a:effectLst/>
                <a:latin typeface="Times New Roman" panose="02020603050405020304" pitchFamily="18" charset="0"/>
                <a:ea typeface="Arial"/>
                <a:cs typeface="Times New Roman" panose="02020603050405020304" pitchFamily="18" charset="0"/>
                <a:sym typeface="Arial"/>
              </a:rPr>
              <a:t>người</a:t>
            </a:r>
            <a:r>
              <a:rPr lang="vi-VN" sz="14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 </a:t>
            </a:r>
            <a:r>
              <a:rPr lang="vi-VN" sz="1400" b="0" i="0" u="none" strike="noStrike" cap="none" dirty="0" err="1">
                <a:solidFill>
                  <a:srgbClr val="000000"/>
                </a:solidFill>
                <a:effectLst/>
                <a:latin typeface="Times New Roman" panose="02020603050405020304" pitchFamily="18" charset="0"/>
                <a:ea typeface="Arial"/>
                <a:cs typeface="Times New Roman" panose="02020603050405020304" pitchFamily="18" charset="0"/>
                <a:sym typeface="Arial"/>
              </a:rPr>
              <a:t>dùng</a:t>
            </a:r>
            <a:r>
              <a:rPr lang="vi-VN" sz="14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 </a:t>
            </a:r>
            <a:r>
              <a:rPr lang="vi-VN" sz="1400" b="0" i="0" u="none" strike="noStrike" cap="none" dirty="0" err="1">
                <a:solidFill>
                  <a:srgbClr val="000000"/>
                </a:solidFill>
                <a:effectLst/>
                <a:latin typeface="Times New Roman" panose="02020603050405020304" pitchFamily="18" charset="0"/>
                <a:ea typeface="Arial"/>
                <a:cs typeface="Times New Roman" panose="02020603050405020304" pitchFamily="18" charset="0"/>
                <a:sym typeface="Arial"/>
              </a:rPr>
              <a:t>xác</a:t>
            </a:r>
            <a:r>
              <a:rPr lang="vi-VN" sz="14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 </a:t>
            </a:r>
            <a:r>
              <a:rPr lang="vi-VN" sz="1400" b="0" i="0" u="none" strike="noStrike" cap="none" dirty="0" err="1">
                <a:solidFill>
                  <a:srgbClr val="000000"/>
                </a:solidFill>
                <a:effectLst/>
                <a:latin typeface="Times New Roman" panose="02020603050405020304" pitchFamily="18" charset="0"/>
                <a:ea typeface="Arial"/>
                <a:cs typeface="Times New Roman" panose="02020603050405020304" pitchFamily="18" charset="0"/>
                <a:sym typeface="Arial"/>
              </a:rPr>
              <a:t>định</a:t>
            </a:r>
            <a:r>
              <a:rPr lang="vi-VN" sz="14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  (</a:t>
            </a:r>
            <a:r>
              <a:rPr lang="vi-VN" sz="1400" b="0" i="0" u="none" strike="noStrike" cap="none" dirty="0" err="1">
                <a:solidFill>
                  <a:srgbClr val="000000"/>
                </a:solidFill>
                <a:effectLst/>
                <a:latin typeface="Times New Roman" panose="02020603050405020304" pitchFamily="18" charset="0"/>
                <a:ea typeface="Arial"/>
                <a:cs typeface="Times New Roman" panose="02020603050405020304" pitchFamily="18" charset="0"/>
                <a:sym typeface="Arial"/>
              </a:rPr>
              <a:t>Mislove</a:t>
            </a:r>
            <a:r>
              <a:rPr lang="vi-VN" sz="14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 </a:t>
            </a:r>
            <a:r>
              <a:rPr lang="vi-VN" sz="1400" b="0" i="0" u="none" strike="noStrike" cap="none" dirty="0" err="1">
                <a:solidFill>
                  <a:srgbClr val="000000"/>
                </a:solidFill>
                <a:effectLst/>
                <a:latin typeface="Times New Roman" panose="02020603050405020304" pitchFamily="18" charset="0"/>
                <a:ea typeface="Arial"/>
                <a:cs typeface="Times New Roman" panose="02020603050405020304" pitchFamily="18" charset="0"/>
                <a:sym typeface="Arial"/>
              </a:rPr>
              <a:t>et</a:t>
            </a:r>
            <a:r>
              <a:rPr lang="vi-VN" sz="14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 </a:t>
            </a:r>
            <a:r>
              <a:rPr lang="vi-VN" sz="1400" b="0" i="0" u="none" strike="noStrike" cap="none" dirty="0" err="1">
                <a:solidFill>
                  <a:srgbClr val="000000"/>
                </a:solidFill>
                <a:effectLst/>
                <a:latin typeface="Times New Roman" panose="02020603050405020304" pitchFamily="18" charset="0"/>
                <a:ea typeface="Arial"/>
                <a:cs typeface="Times New Roman" panose="02020603050405020304" pitchFamily="18" charset="0"/>
                <a:sym typeface="Arial"/>
              </a:rPr>
              <a:t>al</a:t>
            </a:r>
            <a:r>
              <a:rPr lang="vi-VN" sz="14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 , 2007) .</a:t>
            </a:r>
          </a:p>
          <a:p>
            <a:r>
              <a:rPr lang="vi-VN" sz="14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 </a:t>
            </a:r>
          </a:p>
          <a:p>
            <a:pPr lvl="0"/>
            <a:r>
              <a:rPr lang="vi-VN" sz="14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com-</a:t>
            </a:r>
            <a:r>
              <a:rPr lang="vi-VN" sz="1400" b="0" i="0" u="none" strike="noStrike" cap="none" dirty="0" err="1">
                <a:solidFill>
                  <a:srgbClr val="000000"/>
                </a:solidFill>
                <a:effectLst/>
                <a:latin typeface="Times New Roman" panose="02020603050405020304" pitchFamily="18" charset="0"/>
                <a:ea typeface="Arial"/>
                <a:cs typeface="Times New Roman" panose="02020603050405020304" pitchFamily="18" charset="0"/>
                <a:sym typeface="Arial"/>
              </a:rPr>
              <a:t>LiveJournal</a:t>
            </a:r>
            <a:r>
              <a:rPr lang="vi-VN" sz="14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 </a:t>
            </a:r>
            <a:r>
              <a:rPr lang="vi-VN" sz="1400" b="0" i="0" u="none" strike="noStrike" cap="none" dirty="0" err="1">
                <a:solidFill>
                  <a:srgbClr val="000000"/>
                </a:solidFill>
                <a:effectLst/>
                <a:latin typeface="Times New Roman" panose="02020603050405020304" pitchFamily="18" charset="0"/>
                <a:ea typeface="Arial"/>
                <a:cs typeface="Times New Roman" panose="02020603050405020304" pitchFamily="18" charset="0"/>
                <a:sym typeface="Arial"/>
              </a:rPr>
              <a:t>đại</a:t>
            </a:r>
            <a:r>
              <a:rPr lang="vi-VN" sz="14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 </a:t>
            </a:r>
            <a:r>
              <a:rPr lang="vi-VN" sz="1400" b="0" i="0" u="none" strike="noStrike" cap="none" dirty="0" err="1">
                <a:solidFill>
                  <a:srgbClr val="000000"/>
                </a:solidFill>
                <a:effectLst/>
                <a:latin typeface="Times New Roman" panose="02020603050405020304" pitchFamily="18" charset="0"/>
                <a:ea typeface="Arial"/>
                <a:cs typeface="Times New Roman" panose="02020603050405020304" pitchFamily="18" charset="0"/>
                <a:sym typeface="Arial"/>
              </a:rPr>
              <a:t>diện</a:t>
            </a:r>
            <a:r>
              <a:rPr lang="vi-VN" sz="14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 cho </a:t>
            </a:r>
            <a:r>
              <a:rPr lang="vi-VN" sz="1400" b="0" i="0" u="none" strike="noStrike" cap="none" dirty="0" err="1">
                <a:solidFill>
                  <a:srgbClr val="000000"/>
                </a:solidFill>
                <a:effectLst/>
                <a:latin typeface="Times New Roman" panose="02020603050405020304" pitchFamily="18" charset="0"/>
                <a:ea typeface="Arial"/>
                <a:cs typeface="Times New Roman" panose="02020603050405020304" pitchFamily="18" charset="0"/>
                <a:sym typeface="Arial"/>
              </a:rPr>
              <a:t>tình</a:t>
            </a:r>
            <a:r>
              <a:rPr lang="vi-VN" sz="14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 </a:t>
            </a:r>
            <a:r>
              <a:rPr lang="vi-VN" sz="1400" b="0" i="0" u="none" strike="noStrike" cap="none" dirty="0" err="1">
                <a:solidFill>
                  <a:srgbClr val="000000"/>
                </a:solidFill>
                <a:effectLst/>
                <a:latin typeface="Times New Roman" panose="02020603050405020304" pitchFamily="18" charset="0"/>
                <a:ea typeface="Arial"/>
                <a:cs typeface="Times New Roman" panose="02020603050405020304" pitchFamily="18" charset="0"/>
                <a:sym typeface="Arial"/>
              </a:rPr>
              <a:t>bạn</a:t>
            </a:r>
            <a:r>
              <a:rPr lang="vi-VN" sz="14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 </a:t>
            </a:r>
            <a:r>
              <a:rPr lang="vi-VN" sz="1400" b="0" i="0" u="none" strike="noStrike" cap="none" dirty="0" err="1">
                <a:solidFill>
                  <a:srgbClr val="000000"/>
                </a:solidFill>
                <a:effectLst/>
                <a:latin typeface="Times New Roman" panose="02020603050405020304" pitchFamily="18" charset="0"/>
                <a:ea typeface="Arial"/>
                <a:cs typeface="Times New Roman" panose="02020603050405020304" pitchFamily="18" charset="0"/>
                <a:sym typeface="Arial"/>
              </a:rPr>
              <a:t>giữa</a:t>
            </a:r>
            <a:r>
              <a:rPr lang="vi-VN" sz="14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 </a:t>
            </a:r>
            <a:r>
              <a:rPr lang="vi-VN" sz="1400" b="0" i="0" u="none" strike="noStrike" cap="none" dirty="0" err="1">
                <a:solidFill>
                  <a:srgbClr val="000000"/>
                </a:solidFill>
                <a:effectLst/>
                <a:latin typeface="Times New Roman" panose="02020603050405020304" pitchFamily="18" charset="0"/>
                <a:ea typeface="Arial"/>
                <a:cs typeface="Times New Roman" panose="02020603050405020304" pitchFamily="18" charset="0"/>
                <a:sym typeface="Arial"/>
              </a:rPr>
              <a:t>những</a:t>
            </a:r>
            <a:r>
              <a:rPr lang="vi-VN" sz="14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 </a:t>
            </a:r>
            <a:r>
              <a:rPr lang="vi-VN" sz="1400" b="0" i="0" u="none" strike="noStrike" cap="none" dirty="0" err="1">
                <a:solidFill>
                  <a:srgbClr val="000000"/>
                </a:solidFill>
                <a:effectLst/>
                <a:latin typeface="Times New Roman" panose="02020603050405020304" pitchFamily="18" charset="0"/>
                <a:ea typeface="Arial"/>
                <a:cs typeface="Times New Roman" panose="02020603050405020304" pitchFamily="18" charset="0"/>
                <a:sym typeface="Arial"/>
              </a:rPr>
              <a:t>người</a:t>
            </a:r>
            <a:r>
              <a:rPr lang="vi-VN" sz="14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 </a:t>
            </a:r>
            <a:r>
              <a:rPr lang="vi-VN" sz="1400" b="0" i="0" u="none" strike="noStrike" cap="none" dirty="0" err="1">
                <a:solidFill>
                  <a:srgbClr val="000000"/>
                </a:solidFill>
                <a:effectLst/>
                <a:latin typeface="Times New Roman" panose="02020603050405020304" pitchFamily="18" charset="0"/>
                <a:ea typeface="Arial"/>
                <a:cs typeface="Times New Roman" panose="02020603050405020304" pitchFamily="18" charset="0"/>
                <a:sym typeface="Arial"/>
              </a:rPr>
              <a:t>dùng</a:t>
            </a:r>
            <a:r>
              <a:rPr lang="vi-VN" sz="14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 trên </a:t>
            </a:r>
            <a:r>
              <a:rPr lang="vi-VN" sz="1400" b="0" i="0" u="none" strike="noStrike" cap="none" dirty="0" err="1">
                <a:solidFill>
                  <a:srgbClr val="000000"/>
                </a:solidFill>
                <a:effectLst/>
                <a:latin typeface="Times New Roman" panose="02020603050405020304" pitchFamily="18" charset="0"/>
                <a:ea typeface="Arial"/>
                <a:cs typeface="Times New Roman" panose="02020603050405020304" pitchFamily="18" charset="0"/>
                <a:sym typeface="Arial"/>
              </a:rPr>
              <a:t>mạng</a:t>
            </a:r>
            <a:r>
              <a:rPr lang="vi-VN" sz="14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 </a:t>
            </a:r>
            <a:r>
              <a:rPr lang="vi-VN" sz="1400" b="0" i="0" u="none" strike="noStrike" cap="none" dirty="0" err="1">
                <a:solidFill>
                  <a:srgbClr val="000000"/>
                </a:solidFill>
                <a:effectLst/>
                <a:latin typeface="Times New Roman" panose="02020603050405020304" pitchFamily="18" charset="0"/>
                <a:ea typeface="Arial"/>
                <a:cs typeface="Times New Roman" panose="02020603050405020304" pitchFamily="18" charset="0"/>
                <a:sym typeface="Arial"/>
              </a:rPr>
              <a:t>xã</a:t>
            </a:r>
            <a:r>
              <a:rPr lang="vi-VN" sz="14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 </a:t>
            </a:r>
            <a:r>
              <a:rPr lang="vi-VN" sz="1400" b="0" i="0" u="none" strike="noStrike" cap="none" dirty="0" err="1">
                <a:solidFill>
                  <a:srgbClr val="000000"/>
                </a:solidFill>
                <a:effectLst/>
                <a:latin typeface="Times New Roman" panose="02020603050405020304" pitchFamily="18" charset="0"/>
                <a:ea typeface="Arial"/>
                <a:cs typeface="Times New Roman" panose="02020603050405020304" pitchFamily="18" charset="0"/>
                <a:sym typeface="Arial"/>
              </a:rPr>
              <a:t>hội</a:t>
            </a:r>
            <a:r>
              <a:rPr lang="vi-VN" sz="14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 </a:t>
            </a:r>
            <a:r>
              <a:rPr lang="vi-VN" sz="1400" b="0" i="0" u="none" strike="noStrike" cap="none" dirty="0" err="1">
                <a:solidFill>
                  <a:srgbClr val="000000"/>
                </a:solidFill>
                <a:effectLst/>
                <a:latin typeface="Times New Roman" panose="02020603050405020304" pitchFamily="18" charset="0"/>
                <a:ea typeface="Arial"/>
                <a:cs typeface="Times New Roman" panose="02020603050405020304" pitchFamily="18" charset="0"/>
                <a:sym typeface="Arial"/>
              </a:rPr>
              <a:t>trực</a:t>
            </a:r>
            <a:r>
              <a:rPr lang="vi-VN" sz="14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 </a:t>
            </a:r>
            <a:r>
              <a:rPr lang="vi-VN" sz="1400" b="0" i="0" u="none" strike="noStrike" cap="none" dirty="0" err="1">
                <a:solidFill>
                  <a:srgbClr val="000000"/>
                </a:solidFill>
                <a:effectLst/>
                <a:latin typeface="Times New Roman" panose="02020603050405020304" pitchFamily="18" charset="0"/>
                <a:ea typeface="Arial"/>
                <a:cs typeface="Times New Roman" panose="02020603050405020304" pitchFamily="18" charset="0"/>
                <a:sym typeface="Arial"/>
              </a:rPr>
              <a:t>tuyến</a:t>
            </a:r>
            <a:r>
              <a:rPr lang="vi-VN" sz="14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 </a:t>
            </a:r>
            <a:r>
              <a:rPr lang="vi-VN" sz="1400" b="0" i="0" u="none" strike="noStrike" cap="none" dirty="0" err="1">
                <a:solidFill>
                  <a:srgbClr val="000000"/>
                </a:solidFill>
                <a:effectLst/>
                <a:latin typeface="Times New Roman" panose="02020603050405020304" pitchFamily="18" charset="0"/>
                <a:ea typeface="Arial"/>
                <a:cs typeface="Times New Roman" panose="02020603050405020304" pitchFamily="18" charset="0"/>
                <a:sym typeface="Arial"/>
              </a:rPr>
              <a:t>LiveJournal</a:t>
            </a:r>
            <a:r>
              <a:rPr lang="vi-VN" sz="14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 </a:t>
            </a:r>
            <a:r>
              <a:rPr lang="vi-VN" sz="1400" b="0" i="0" u="none" strike="noStrike" cap="none" dirty="0" err="1">
                <a:solidFill>
                  <a:srgbClr val="000000"/>
                </a:solidFill>
                <a:effectLst/>
                <a:latin typeface="Times New Roman" panose="02020603050405020304" pitchFamily="18" charset="0"/>
                <a:ea typeface="Arial"/>
                <a:cs typeface="Times New Roman" panose="02020603050405020304" pitchFamily="18" charset="0"/>
                <a:sym typeface="Arial"/>
              </a:rPr>
              <a:t>Các</a:t>
            </a:r>
            <a:r>
              <a:rPr lang="vi-VN" sz="14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 </a:t>
            </a:r>
            <a:r>
              <a:rPr lang="vi-VN" sz="1400" b="0" i="0" u="none" strike="noStrike" cap="none" dirty="0" err="1">
                <a:solidFill>
                  <a:srgbClr val="000000"/>
                </a:solidFill>
                <a:effectLst/>
                <a:latin typeface="Times New Roman" panose="02020603050405020304" pitchFamily="18" charset="0"/>
                <a:ea typeface="Arial"/>
                <a:cs typeface="Times New Roman" panose="02020603050405020304" pitchFamily="18" charset="0"/>
                <a:sym typeface="Arial"/>
              </a:rPr>
              <a:t>cộng</a:t>
            </a:r>
            <a:r>
              <a:rPr lang="vi-VN" sz="14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 </a:t>
            </a:r>
            <a:r>
              <a:rPr lang="vi-VN" sz="1400" b="0" i="0" u="none" strike="noStrike" cap="none" dirty="0" err="1">
                <a:solidFill>
                  <a:srgbClr val="000000"/>
                </a:solidFill>
                <a:effectLst/>
                <a:latin typeface="Times New Roman" panose="02020603050405020304" pitchFamily="18" charset="0"/>
                <a:ea typeface="Arial"/>
                <a:cs typeface="Times New Roman" panose="02020603050405020304" pitchFamily="18" charset="0"/>
                <a:sym typeface="Arial"/>
              </a:rPr>
              <a:t>đồng</a:t>
            </a:r>
            <a:r>
              <a:rPr lang="vi-VN" sz="14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 </a:t>
            </a:r>
            <a:r>
              <a:rPr lang="vi-VN" sz="1400" b="0" i="0" u="none" strike="noStrike" cap="none" dirty="0" err="1">
                <a:solidFill>
                  <a:srgbClr val="000000"/>
                </a:solidFill>
                <a:effectLst/>
                <a:latin typeface="Times New Roman" panose="02020603050405020304" pitchFamily="18" charset="0"/>
                <a:ea typeface="Arial"/>
                <a:cs typeface="Times New Roman" panose="02020603050405020304" pitchFamily="18" charset="0"/>
                <a:sym typeface="Arial"/>
              </a:rPr>
              <a:t>là</a:t>
            </a:r>
            <a:r>
              <a:rPr lang="vi-VN" sz="14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 </a:t>
            </a:r>
            <a:r>
              <a:rPr lang="vi-VN" sz="1400" b="0" i="0" u="none" strike="noStrike" cap="none" dirty="0" err="1">
                <a:solidFill>
                  <a:srgbClr val="000000"/>
                </a:solidFill>
                <a:effectLst/>
                <a:latin typeface="Times New Roman" panose="02020603050405020304" pitchFamily="18" charset="0"/>
                <a:ea typeface="Arial"/>
                <a:cs typeface="Times New Roman" panose="02020603050405020304" pitchFamily="18" charset="0"/>
                <a:sym typeface="Arial"/>
              </a:rPr>
              <a:t>thành</a:t>
            </a:r>
            <a:r>
              <a:rPr lang="vi-VN" sz="14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 </a:t>
            </a:r>
            <a:r>
              <a:rPr lang="vi-VN" sz="1400" b="0" i="0" u="none" strike="noStrike" cap="none" dirty="0" err="1">
                <a:solidFill>
                  <a:srgbClr val="000000"/>
                </a:solidFill>
                <a:effectLst/>
                <a:latin typeface="Times New Roman" panose="02020603050405020304" pitchFamily="18" charset="0"/>
                <a:ea typeface="Arial"/>
                <a:cs typeface="Times New Roman" panose="02020603050405020304" pitchFamily="18" charset="0"/>
                <a:sym typeface="Arial"/>
              </a:rPr>
              <a:t>phần</a:t>
            </a:r>
            <a:r>
              <a:rPr lang="vi-VN" sz="14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 </a:t>
            </a:r>
            <a:r>
              <a:rPr lang="vi-VN" sz="1400" b="0" i="0" u="none" strike="noStrike" cap="none" dirty="0" err="1">
                <a:solidFill>
                  <a:srgbClr val="000000"/>
                </a:solidFill>
                <a:effectLst/>
                <a:latin typeface="Times New Roman" panose="02020603050405020304" pitchFamily="18" charset="0"/>
                <a:ea typeface="Arial"/>
                <a:cs typeface="Times New Roman" panose="02020603050405020304" pitchFamily="18" charset="0"/>
                <a:sym typeface="Arial"/>
              </a:rPr>
              <a:t>được</a:t>
            </a:r>
            <a:r>
              <a:rPr lang="vi-VN" sz="14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 </a:t>
            </a:r>
            <a:r>
              <a:rPr lang="vi-VN" sz="1400" b="0" i="0" u="none" strike="noStrike" cap="none" dirty="0" err="1">
                <a:solidFill>
                  <a:srgbClr val="000000"/>
                </a:solidFill>
                <a:effectLst/>
                <a:latin typeface="Times New Roman" panose="02020603050405020304" pitchFamily="18" charset="0"/>
                <a:ea typeface="Arial"/>
                <a:cs typeface="Times New Roman" panose="02020603050405020304" pitchFamily="18" charset="0"/>
                <a:sym typeface="Arial"/>
              </a:rPr>
              <a:t>kết</a:t>
            </a:r>
            <a:r>
              <a:rPr lang="vi-VN" sz="14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 </a:t>
            </a:r>
            <a:r>
              <a:rPr lang="vi-VN" sz="1400" b="0" i="0" u="none" strike="noStrike" cap="none" dirty="0" err="1">
                <a:solidFill>
                  <a:srgbClr val="000000"/>
                </a:solidFill>
                <a:effectLst/>
                <a:latin typeface="Times New Roman" panose="02020603050405020304" pitchFamily="18" charset="0"/>
                <a:ea typeface="Arial"/>
                <a:cs typeface="Times New Roman" panose="02020603050405020304" pitchFamily="18" charset="0"/>
                <a:sym typeface="Arial"/>
              </a:rPr>
              <a:t>nối</a:t>
            </a:r>
            <a:r>
              <a:rPr lang="vi-VN" sz="14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 </a:t>
            </a:r>
            <a:r>
              <a:rPr lang="vi-VN" sz="1400" b="0" i="0" u="none" strike="noStrike" cap="none" dirty="0" err="1">
                <a:solidFill>
                  <a:srgbClr val="000000"/>
                </a:solidFill>
                <a:effectLst/>
                <a:latin typeface="Times New Roman" panose="02020603050405020304" pitchFamily="18" charset="0"/>
                <a:ea typeface="Arial"/>
                <a:cs typeface="Times New Roman" panose="02020603050405020304" pitchFamily="18" charset="0"/>
                <a:sym typeface="Arial"/>
              </a:rPr>
              <a:t>của</a:t>
            </a:r>
            <a:r>
              <a:rPr lang="vi-VN" sz="14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 </a:t>
            </a:r>
            <a:r>
              <a:rPr lang="vi-VN" sz="1400" b="0" i="0" u="none" strike="noStrike" cap="none" dirty="0" err="1">
                <a:solidFill>
                  <a:srgbClr val="000000"/>
                </a:solidFill>
                <a:effectLst/>
                <a:latin typeface="Times New Roman" panose="02020603050405020304" pitchFamily="18" charset="0"/>
                <a:ea typeface="Arial"/>
                <a:cs typeface="Times New Roman" panose="02020603050405020304" pitchFamily="18" charset="0"/>
                <a:sym typeface="Arial"/>
              </a:rPr>
              <a:t>các</a:t>
            </a:r>
            <a:r>
              <a:rPr lang="vi-VN" sz="14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 </a:t>
            </a:r>
            <a:r>
              <a:rPr lang="vi-VN" sz="1400" b="0" i="0" u="none" strike="noStrike" cap="none" dirty="0" err="1">
                <a:solidFill>
                  <a:srgbClr val="000000"/>
                </a:solidFill>
                <a:effectLst/>
                <a:latin typeface="Times New Roman" panose="02020603050405020304" pitchFamily="18" charset="0"/>
                <a:ea typeface="Arial"/>
                <a:cs typeface="Times New Roman" panose="02020603050405020304" pitchFamily="18" charset="0"/>
                <a:sym typeface="Arial"/>
              </a:rPr>
              <a:t>nhóm</a:t>
            </a:r>
            <a:r>
              <a:rPr lang="vi-VN" sz="14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 do </a:t>
            </a:r>
            <a:r>
              <a:rPr lang="vi-VN" sz="1400" b="0" i="0" u="none" strike="noStrike" cap="none" dirty="0" err="1">
                <a:solidFill>
                  <a:srgbClr val="000000"/>
                </a:solidFill>
                <a:effectLst/>
                <a:latin typeface="Times New Roman" panose="02020603050405020304" pitchFamily="18" charset="0"/>
                <a:ea typeface="Arial"/>
                <a:cs typeface="Times New Roman" panose="02020603050405020304" pitchFamily="18" charset="0"/>
                <a:sym typeface="Arial"/>
              </a:rPr>
              <a:t>người</a:t>
            </a:r>
            <a:r>
              <a:rPr lang="vi-VN" sz="14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 </a:t>
            </a:r>
            <a:r>
              <a:rPr lang="vi-VN" sz="1400" b="0" i="0" u="none" strike="noStrike" cap="none" dirty="0" err="1">
                <a:solidFill>
                  <a:srgbClr val="000000"/>
                </a:solidFill>
                <a:effectLst/>
                <a:latin typeface="Times New Roman" panose="02020603050405020304" pitchFamily="18" charset="0"/>
                <a:ea typeface="Arial"/>
                <a:cs typeface="Times New Roman" panose="02020603050405020304" pitchFamily="18" charset="0"/>
                <a:sym typeface="Arial"/>
              </a:rPr>
              <a:t>dùng</a:t>
            </a:r>
            <a:r>
              <a:rPr lang="vi-VN" sz="14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 </a:t>
            </a:r>
            <a:r>
              <a:rPr lang="vi-VN" sz="1400" b="0" i="0" u="none" strike="noStrike" cap="none" dirty="0" err="1">
                <a:solidFill>
                  <a:srgbClr val="000000"/>
                </a:solidFill>
                <a:effectLst/>
                <a:latin typeface="Times New Roman" panose="02020603050405020304" pitchFamily="18" charset="0"/>
                <a:ea typeface="Arial"/>
                <a:cs typeface="Times New Roman" panose="02020603050405020304" pitchFamily="18" charset="0"/>
                <a:sym typeface="Arial"/>
              </a:rPr>
              <a:t>xác</a:t>
            </a:r>
            <a:r>
              <a:rPr lang="vi-VN" sz="14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 </a:t>
            </a:r>
            <a:r>
              <a:rPr lang="vi-VN" sz="1400" b="0" i="0" u="none" strike="noStrike" cap="none" dirty="0" err="1">
                <a:solidFill>
                  <a:srgbClr val="000000"/>
                </a:solidFill>
                <a:effectLst/>
                <a:latin typeface="Times New Roman" panose="02020603050405020304" pitchFamily="18" charset="0"/>
                <a:ea typeface="Arial"/>
                <a:cs typeface="Times New Roman" panose="02020603050405020304" pitchFamily="18" charset="0"/>
                <a:sym typeface="Arial"/>
              </a:rPr>
              <a:t>định</a:t>
            </a:r>
            <a:r>
              <a:rPr lang="vi-VN" sz="14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  ( </a:t>
            </a:r>
            <a:r>
              <a:rPr lang="vi-VN" sz="1400" b="0" i="0" u="none" strike="noStrike" cap="none" dirty="0" err="1">
                <a:solidFill>
                  <a:srgbClr val="000000"/>
                </a:solidFill>
                <a:effectLst/>
                <a:latin typeface="Times New Roman" panose="02020603050405020304" pitchFamily="18" charset="0"/>
                <a:ea typeface="Arial"/>
                <a:cs typeface="Times New Roman" panose="02020603050405020304" pitchFamily="18" charset="0"/>
                <a:sym typeface="Arial"/>
              </a:rPr>
              <a:t>Mislove</a:t>
            </a:r>
            <a:r>
              <a:rPr lang="vi-VN" sz="14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 </a:t>
            </a:r>
            <a:r>
              <a:rPr lang="vi-VN" sz="1400" b="0" i="0" u="none" strike="noStrike" cap="none" dirty="0" err="1">
                <a:solidFill>
                  <a:srgbClr val="000000"/>
                </a:solidFill>
                <a:effectLst/>
                <a:latin typeface="Times New Roman" panose="02020603050405020304" pitchFamily="18" charset="0"/>
                <a:ea typeface="Arial"/>
                <a:cs typeface="Times New Roman" panose="02020603050405020304" pitchFamily="18" charset="0"/>
                <a:sym typeface="Arial"/>
              </a:rPr>
              <a:t>et</a:t>
            </a:r>
            <a:r>
              <a:rPr lang="vi-VN" sz="14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 </a:t>
            </a:r>
            <a:r>
              <a:rPr lang="vi-VN" sz="1400" b="0" i="0" u="none" strike="noStrike" cap="none" dirty="0" err="1">
                <a:solidFill>
                  <a:srgbClr val="000000"/>
                </a:solidFill>
                <a:effectLst/>
                <a:latin typeface="Times New Roman" panose="02020603050405020304" pitchFamily="18" charset="0"/>
                <a:ea typeface="Arial"/>
                <a:cs typeface="Times New Roman" panose="02020603050405020304" pitchFamily="18" charset="0"/>
                <a:sym typeface="Arial"/>
              </a:rPr>
              <a:t>al</a:t>
            </a:r>
            <a:r>
              <a:rPr lang="vi-VN" sz="14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 , 2007 ) .	</a:t>
            </a:r>
          </a:p>
          <a:p>
            <a:r>
              <a:rPr lang="vi-VN" sz="14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 </a:t>
            </a:r>
          </a:p>
          <a:p>
            <a:pPr lvl="0"/>
            <a:r>
              <a:rPr lang="vi-VN" sz="14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com-</a:t>
            </a:r>
            <a:r>
              <a:rPr lang="vi-VN" sz="1400" b="0" i="0" u="none" strike="noStrike" cap="none" dirty="0" err="1">
                <a:solidFill>
                  <a:srgbClr val="000000"/>
                </a:solidFill>
                <a:effectLst/>
                <a:latin typeface="Times New Roman" panose="02020603050405020304" pitchFamily="18" charset="0"/>
                <a:ea typeface="Arial"/>
                <a:cs typeface="Times New Roman" panose="02020603050405020304" pitchFamily="18" charset="0"/>
                <a:sym typeface="Arial"/>
              </a:rPr>
              <a:t>Orkut</a:t>
            </a:r>
            <a:r>
              <a:rPr lang="vi-VN" sz="14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 </a:t>
            </a:r>
            <a:r>
              <a:rPr lang="vi-VN" sz="1400" b="0" i="0" u="none" strike="noStrike" cap="none" dirty="0" err="1">
                <a:solidFill>
                  <a:srgbClr val="000000"/>
                </a:solidFill>
                <a:effectLst/>
                <a:latin typeface="Times New Roman" panose="02020603050405020304" pitchFamily="18" charset="0"/>
                <a:ea typeface="Arial"/>
                <a:cs typeface="Times New Roman" panose="02020603050405020304" pitchFamily="18" charset="0"/>
                <a:sym typeface="Arial"/>
              </a:rPr>
              <a:t>thể</a:t>
            </a:r>
            <a:r>
              <a:rPr lang="vi-VN" sz="14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 </a:t>
            </a:r>
            <a:r>
              <a:rPr lang="vi-VN" sz="1400" b="0" i="0" u="none" strike="noStrike" cap="none" dirty="0" err="1">
                <a:solidFill>
                  <a:srgbClr val="000000"/>
                </a:solidFill>
                <a:effectLst/>
                <a:latin typeface="Times New Roman" panose="02020603050405020304" pitchFamily="18" charset="0"/>
                <a:ea typeface="Arial"/>
                <a:cs typeface="Times New Roman" panose="02020603050405020304" pitchFamily="18" charset="0"/>
                <a:sym typeface="Arial"/>
              </a:rPr>
              <a:t>hiện</a:t>
            </a:r>
            <a:r>
              <a:rPr lang="vi-VN" sz="14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 </a:t>
            </a:r>
            <a:r>
              <a:rPr lang="vi-VN" sz="1400" b="0" i="0" u="none" strike="noStrike" cap="none" dirty="0" err="1">
                <a:solidFill>
                  <a:srgbClr val="000000"/>
                </a:solidFill>
                <a:effectLst/>
                <a:latin typeface="Times New Roman" panose="02020603050405020304" pitchFamily="18" charset="0"/>
                <a:ea typeface="Arial"/>
                <a:cs typeface="Times New Roman" panose="02020603050405020304" pitchFamily="18" charset="0"/>
                <a:sym typeface="Arial"/>
              </a:rPr>
              <a:t>tình</a:t>
            </a:r>
            <a:r>
              <a:rPr lang="vi-VN" sz="14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 </a:t>
            </a:r>
            <a:r>
              <a:rPr lang="vi-VN" sz="1400" b="0" i="0" u="none" strike="noStrike" cap="none" dirty="0" err="1">
                <a:solidFill>
                  <a:srgbClr val="000000"/>
                </a:solidFill>
                <a:effectLst/>
                <a:latin typeface="Times New Roman" panose="02020603050405020304" pitchFamily="18" charset="0"/>
                <a:ea typeface="Arial"/>
                <a:cs typeface="Times New Roman" panose="02020603050405020304" pitchFamily="18" charset="0"/>
                <a:sym typeface="Arial"/>
              </a:rPr>
              <a:t>bạn</a:t>
            </a:r>
            <a:r>
              <a:rPr lang="vi-VN" sz="14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 </a:t>
            </a:r>
            <a:r>
              <a:rPr lang="vi-VN" sz="1400" b="0" i="0" u="none" strike="noStrike" cap="none" dirty="0" err="1">
                <a:solidFill>
                  <a:srgbClr val="000000"/>
                </a:solidFill>
                <a:effectLst/>
                <a:latin typeface="Times New Roman" panose="02020603050405020304" pitchFamily="18" charset="0"/>
                <a:ea typeface="Arial"/>
                <a:cs typeface="Times New Roman" panose="02020603050405020304" pitchFamily="18" charset="0"/>
                <a:sym typeface="Arial"/>
              </a:rPr>
              <a:t>giữa</a:t>
            </a:r>
            <a:r>
              <a:rPr lang="vi-VN" sz="14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 </a:t>
            </a:r>
            <a:r>
              <a:rPr lang="vi-VN" sz="1400" b="0" i="0" u="none" strike="noStrike" cap="none" dirty="0" err="1">
                <a:solidFill>
                  <a:srgbClr val="000000"/>
                </a:solidFill>
                <a:effectLst/>
                <a:latin typeface="Times New Roman" panose="02020603050405020304" pitchFamily="18" charset="0"/>
                <a:ea typeface="Arial"/>
                <a:cs typeface="Times New Roman" panose="02020603050405020304" pitchFamily="18" charset="0"/>
                <a:sym typeface="Arial"/>
              </a:rPr>
              <a:t>những</a:t>
            </a:r>
            <a:r>
              <a:rPr lang="vi-VN" sz="14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 </a:t>
            </a:r>
            <a:r>
              <a:rPr lang="vi-VN" sz="1400" b="0" i="0" u="none" strike="noStrike" cap="none" dirty="0" err="1">
                <a:solidFill>
                  <a:srgbClr val="000000"/>
                </a:solidFill>
                <a:effectLst/>
                <a:latin typeface="Times New Roman" panose="02020603050405020304" pitchFamily="18" charset="0"/>
                <a:ea typeface="Arial"/>
                <a:cs typeface="Times New Roman" panose="02020603050405020304" pitchFamily="18" charset="0"/>
                <a:sym typeface="Arial"/>
              </a:rPr>
              <a:t>người</a:t>
            </a:r>
            <a:r>
              <a:rPr lang="vi-VN" sz="14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 </a:t>
            </a:r>
            <a:r>
              <a:rPr lang="vi-VN" sz="1400" b="0" i="0" u="none" strike="noStrike" cap="none" dirty="0" err="1">
                <a:solidFill>
                  <a:srgbClr val="000000"/>
                </a:solidFill>
                <a:effectLst/>
                <a:latin typeface="Times New Roman" panose="02020603050405020304" pitchFamily="18" charset="0"/>
                <a:ea typeface="Arial"/>
                <a:cs typeface="Times New Roman" panose="02020603050405020304" pitchFamily="18" charset="0"/>
                <a:sym typeface="Arial"/>
              </a:rPr>
              <a:t>dùng</a:t>
            </a:r>
            <a:r>
              <a:rPr lang="vi-VN" sz="14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 trên </a:t>
            </a:r>
            <a:r>
              <a:rPr lang="vi-VN" sz="1400" b="0" i="0" u="none" strike="noStrike" cap="none" dirty="0" err="1">
                <a:solidFill>
                  <a:srgbClr val="000000"/>
                </a:solidFill>
                <a:effectLst/>
                <a:latin typeface="Times New Roman" panose="02020603050405020304" pitchFamily="18" charset="0"/>
                <a:ea typeface="Arial"/>
                <a:cs typeface="Times New Roman" panose="02020603050405020304" pitchFamily="18" charset="0"/>
                <a:sym typeface="Arial"/>
              </a:rPr>
              <a:t>mạng</a:t>
            </a:r>
            <a:r>
              <a:rPr lang="vi-VN" sz="14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 </a:t>
            </a:r>
            <a:r>
              <a:rPr lang="vi-VN" sz="1400" b="0" i="0" u="none" strike="noStrike" cap="none" dirty="0" err="1">
                <a:solidFill>
                  <a:srgbClr val="000000"/>
                </a:solidFill>
                <a:effectLst/>
                <a:latin typeface="Times New Roman" panose="02020603050405020304" pitchFamily="18" charset="0"/>
                <a:ea typeface="Arial"/>
                <a:cs typeface="Times New Roman" panose="02020603050405020304" pitchFamily="18" charset="0"/>
                <a:sym typeface="Arial"/>
              </a:rPr>
              <a:t>xã</a:t>
            </a:r>
            <a:r>
              <a:rPr lang="vi-VN" sz="14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 </a:t>
            </a:r>
            <a:r>
              <a:rPr lang="vi-VN" sz="1400" b="0" i="0" u="none" strike="noStrike" cap="none" dirty="0" err="1">
                <a:solidFill>
                  <a:srgbClr val="000000"/>
                </a:solidFill>
                <a:effectLst/>
                <a:latin typeface="Times New Roman" panose="02020603050405020304" pitchFamily="18" charset="0"/>
                <a:ea typeface="Arial"/>
                <a:cs typeface="Times New Roman" panose="02020603050405020304" pitchFamily="18" charset="0"/>
                <a:sym typeface="Arial"/>
              </a:rPr>
              <a:t>hội</a:t>
            </a:r>
            <a:r>
              <a:rPr lang="vi-VN" sz="14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 </a:t>
            </a:r>
            <a:r>
              <a:rPr lang="vi-VN" sz="1400" b="0" i="0" u="none" strike="noStrike" cap="none" dirty="0" err="1">
                <a:solidFill>
                  <a:srgbClr val="000000"/>
                </a:solidFill>
                <a:effectLst/>
                <a:latin typeface="Times New Roman" panose="02020603050405020304" pitchFamily="18" charset="0"/>
                <a:ea typeface="Arial"/>
                <a:cs typeface="Times New Roman" panose="02020603050405020304" pitchFamily="18" charset="0"/>
                <a:sym typeface="Arial"/>
              </a:rPr>
              <a:t>trực</a:t>
            </a:r>
            <a:r>
              <a:rPr lang="vi-VN" sz="14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 </a:t>
            </a:r>
            <a:r>
              <a:rPr lang="vi-VN" sz="1400" b="0" i="0" u="none" strike="noStrike" cap="none" dirty="0" err="1">
                <a:solidFill>
                  <a:srgbClr val="000000"/>
                </a:solidFill>
                <a:effectLst/>
                <a:latin typeface="Times New Roman" panose="02020603050405020304" pitchFamily="18" charset="0"/>
                <a:ea typeface="Arial"/>
                <a:cs typeface="Times New Roman" panose="02020603050405020304" pitchFamily="18" charset="0"/>
                <a:sym typeface="Arial"/>
              </a:rPr>
              <a:t>tuyến</a:t>
            </a:r>
            <a:r>
              <a:rPr lang="vi-VN" sz="14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 </a:t>
            </a:r>
            <a:r>
              <a:rPr lang="vi-VN" sz="1400" b="0" i="0" u="none" strike="noStrike" cap="none" dirty="0" err="1">
                <a:solidFill>
                  <a:srgbClr val="000000"/>
                </a:solidFill>
                <a:effectLst/>
                <a:latin typeface="Times New Roman" panose="02020603050405020304" pitchFamily="18" charset="0"/>
                <a:ea typeface="Arial"/>
                <a:cs typeface="Times New Roman" panose="02020603050405020304" pitchFamily="18" charset="0"/>
                <a:sym typeface="Arial"/>
              </a:rPr>
              <a:t>Orkut</a:t>
            </a:r>
            <a:r>
              <a:rPr lang="vi-VN" sz="14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 </a:t>
            </a:r>
            <a:r>
              <a:rPr lang="vi-VN" sz="1400" b="0" i="0" u="none" strike="noStrike" cap="none" dirty="0" err="1">
                <a:solidFill>
                  <a:srgbClr val="000000"/>
                </a:solidFill>
                <a:effectLst/>
                <a:latin typeface="Times New Roman" panose="02020603050405020304" pitchFamily="18" charset="0"/>
                <a:ea typeface="Arial"/>
                <a:cs typeface="Times New Roman" panose="02020603050405020304" pitchFamily="18" charset="0"/>
                <a:sym typeface="Arial"/>
              </a:rPr>
              <a:t>Các</a:t>
            </a:r>
            <a:r>
              <a:rPr lang="vi-VN" sz="14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 </a:t>
            </a:r>
            <a:r>
              <a:rPr lang="vi-VN" sz="1400" b="0" i="0" u="none" strike="noStrike" cap="none" dirty="0" err="1">
                <a:solidFill>
                  <a:srgbClr val="000000"/>
                </a:solidFill>
                <a:effectLst/>
                <a:latin typeface="Times New Roman" panose="02020603050405020304" pitchFamily="18" charset="0"/>
                <a:ea typeface="Arial"/>
                <a:cs typeface="Times New Roman" panose="02020603050405020304" pitchFamily="18" charset="0"/>
                <a:sym typeface="Arial"/>
              </a:rPr>
              <a:t>cộng</a:t>
            </a:r>
            <a:r>
              <a:rPr lang="vi-VN" sz="14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 </a:t>
            </a:r>
            <a:r>
              <a:rPr lang="vi-VN" sz="1400" b="0" i="0" u="none" strike="noStrike" cap="none" dirty="0" err="1">
                <a:solidFill>
                  <a:srgbClr val="000000"/>
                </a:solidFill>
                <a:effectLst/>
                <a:latin typeface="Times New Roman" panose="02020603050405020304" pitchFamily="18" charset="0"/>
                <a:ea typeface="Arial"/>
                <a:cs typeface="Times New Roman" panose="02020603050405020304" pitchFamily="18" charset="0"/>
                <a:sym typeface="Arial"/>
              </a:rPr>
              <a:t>đồng</a:t>
            </a:r>
            <a:r>
              <a:rPr lang="vi-VN" sz="14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 </a:t>
            </a:r>
            <a:r>
              <a:rPr lang="vi-VN" sz="1400" b="0" i="0" u="none" strike="noStrike" cap="none" dirty="0" err="1">
                <a:solidFill>
                  <a:srgbClr val="000000"/>
                </a:solidFill>
                <a:effectLst/>
                <a:latin typeface="Times New Roman" panose="02020603050405020304" pitchFamily="18" charset="0"/>
                <a:ea typeface="Arial"/>
                <a:cs typeface="Times New Roman" panose="02020603050405020304" pitchFamily="18" charset="0"/>
                <a:sym typeface="Arial"/>
              </a:rPr>
              <a:t>là</a:t>
            </a:r>
            <a:r>
              <a:rPr lang="vi-VN" sz="14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 </a:t>
            </a:r>
            <a:r>
              <a:rPr lang="vi-VN" sz="1400" b="0" i="0" u="none" strike="noStrike" cap="none" dirty="0" err="1">
                <a:solidFill>
                  <a:srgbClr val="000000"/>
                </a:solidFill>
                <a:effectLst/>
                <a:latin typeface="Times New Roman" panose="02020603050405020304" pitchFamily="18" charset="0"/>
                <a:ea typeface="Arial"/>
                <a:cs typeface="Times New Roman" panose="02020603050405020304" pitchFamily="18" charset="0"/>
                <a:sym typeface="Arial"/>
              </a:rPr>
              <a:t>thành</a:t>
            </a:r>
            <a:r>
              <a:rPr lang="vi-VN" sz="14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 </a:t>
            </a:r>
            <a:r>
              <a:rPr lang="vi-VN" sz="1400" b="0" i="0" u="none" strike="noStrike" cap="none" dirty="0" err="1">
                <a:solidFill>
                  <a:srgbClr val="000000"/>
                </a:solidFill>
                <a:effectLst/>
                <a:latin typeface="Times New Roman" panose="02020603050405020304" pitchFamily="18" charset="0"/>
                <a:ea typeface="Arial"/>
                <a:cs typeface="Times New Roman" panose="02020603050405020304" pitchFamily="18" charset="0"/>
                <a:sym typeface="Arial"/>
              </a:rPr>
              <a:t>phần</a:t>
            </a:r>
            <a:r>
              <a:rPr lang="vi-VN" sz="14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 </a:t>
            </a:r>
            <a:r>
              <a:rPr lang="vi-VN" sz="1400" b="0" i="0" u="none" strike="noStrike" cap="none" dirty="0" err="1">
                <a:solidFill>
                  <a:srgbClr val="000000"/>
                </a:solidFill>
                <a:effectLst/>
                <a:latin typeface="Times New Roman" panose="02020603050405020304" pitchFamily="18" charset="0"/>
                <a:ea typeface="Arial"/>
                <a:cs typeface="Times New Roman" panose="02020603050405020304" pitchFamily="18" charset="0"/>
                <a:sym typeface="Arial"/>
              </a:rPr>
              <a:t>được</a:t>
            </a:r>
            <a:r>
              <a:rPr lang="vi-VN" sz="14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 </a:t>
            </a:r>
            <a:r>
              <a:rPr lang="vi-VN" sz="1400" b="0" i="0" u="none" strike="noStrike" cap="none" dirty="0" err="1">
                <a:solidFill>
                  <a:srgbClr val="000000"/>
                </a:solidFill>
                <a:effectLst/>
                <a:latin typeface="Times New Roman" panose="02020603050405020304" pitchFamily="18" charset="0"/>
                <a:ea typeface="Arial"/>
                <a:cs typeface="Times New Roman" panose="02020603050405020304" pitchFamily="18" charset="0"/>
                <a:sym typeface="Arial"/>
              </a:rPr>
              <a:t>kết</a:t>
            </a:r>
            <a:r>
              <a:rPr lang="vi-VN" sz="14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 </a:t>
            </a:r>
            <a:r>
              <a:rPr lang="vi-VN" sz="1400" b="0" i="0" u="none" strike="noStrike" cap="none" dirty="0" err="1">
                <a:solidFill>
                  <a:srgbClr val="000000"/>
                </a:solidFill>
                <a:effectLst/>
                <a:latin typeface="Times New Roman" panose="02020603050405020304" pitchFamily="18" charset="0"/>
                <a:ea typeface="Arial"/>
                <a:cs typeface="Times New Roman" panose="02020603050405020304" pitchFamily="18" charset="0"/>
                <a:sym typeface="Arial"/>
              </a:rPr>
              <a:t>nối</a:t>
            </a:r>
            <a:r>
              <a:rPr lang="vi-VN" sz="14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 </a:t>
            </a:r>
            <a:r>
              <a:rPr lang="vi-VN" sz="1400" b="0" i="0" u="none" strike="noStrike" cap="none" dirty="0" err="1">
                <a:solidFill>
                  <a:srgbClr val="000000"/>
                </a:solidFill>
                <a:effectLst/>
                <a:latin typeface="Times New Roman" panose="02020603050405020304" pitchFamily="18" charset="0"/>
                <a:ea typeface="Arial"/>
                <a:cs typeface="Times New Roman" panose="02020603050405020304" pitchFamily="18" charset="0"/>
                <a:sym typeface="Arial"/>
              </a:rPr>
              <a:t>của</a:t>
            </a:r>
            <a:r>
              <a:rPr lang="vi-VN" sz="14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 </a:t>
            </a:r>
            <a:r>
              <a:rPr lang="vi-VN" sz="1400" b="0" i="0" u="none" strike="noStrike" cap="none" dirty="0" err="1">
                <a:solidFill>
                  <a:srgbClr val="000000"/>
                </a:solidFill>
                <a:effectLst/>
                <a:latin typeface="Times New Roman" panose="02020603050405020304" pitchFamily="18" charset="0"/>
                <a:ea typeface="Arial"/>
                <a:cs typeface="Times New Roman" panose="02020603050405020304" pitchFamily="18" charset="0"/>
                <a:sym typeface="Arial"/>
              </a:rPr>
              <a:t>các</a:t>
            </a:r>
            <a:r>
              <a:rPr lang="vi-VN" sz="14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 </a:t>
            </a:r>
            <a:r>
              <a:rPr lang="vi-VN" sz="1400" b="0" i="0" u="none" strike="noStrike" cap="none" dirty="0" err="1">
                <a:solidFill>
                  <a:srgbClr val="000000"/>
                </a:solidFill>
                <a:effectLst/>
                <a:latin typeface="Times New Roman" panose="02020603050405020304" pitchFamily="18" charset="0"/>
                <a:ea typeface="Arial"/>
                <a:cs typeface="Times New Roman" panose="02020603050405020304" pitchFamily="18" charset="0"/>
                <a:sym typeface="Arial"/>
              </a:rPr>
              <a:t>nhóm</a:t>
            </a:r>
            <a:r>
              <a:rPr lang="vi-VN" sz="14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 do </a:t>
            </a:r>
            <a:r>
              <a:rPr lang="vi-VN" sz="1400" b="0" i="0" u="none" strike="noStrike" cap="none" dirty="0" err="1">
                <a:solidFill>
                  <a:srgbClr val="000000"/>
                </a:solidFill>
                <a:effectLst/>
                <a:latin typeface="Times New Roman" panose="02020603050405020304" pitchFamily="18" charset="0"/>
                <a:ea typeface="Arial"/>
                <a:cs typeface="Times New Roman" panose="02020603050405020304" pitchFamily="18" charset="0"/>
                <a:sym typeface="Arial"/>
              </a:rPr>
              <a:t>người</a:t>
            </a:r>
            <a:r>
              <a:rPr lang="vi-VN" sz="14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 </a:t>
            </a:r>
            <a:r>
              <a:rPr lang="vi-VN" sz="1400" b="0" i="0" u="none" strike="noStrike" cap="none" dirty="0" err="1">
                <a:solidFill>
                  <a:srgbClr val="000000"/>
                </a:solidFill>
                <a:effectLst/>
                <a:latin typeface="Times New Roman" panose="02020603050405020304" pitchFamily="18" charset="0"/>
                <a:ea typeface="Arial"/>
                <a:cs typeface="Times New Roman" panose="02020603050405020304" pitchFamily="18" charset="0"/>
                <a:sym typeface="Arial"/>
              </a:rPr>
              <a:t>dùng</a:t>
            </a:r>
            <a:r>
              <a:rPr lang="vi-VN" sz="14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 </a:t>
            </a:r>
            <a:r>
              <a:rPr lang="vi-VN" sz="1400" b="0" i="0" u="none" strike="noStrike" cap="none" dirty="0" err="1">
                <a:solidFill>
                  <a:srgbClr val="000000"/>
                </a:solidFill>
                <a:effectLst/>
                <a:latin typeface="Times New Roman" panose="02020603050405020304" pitchFamily="18" charset="0"/>
                <a:ea typeface="Arial"/>
                <a:cs typeface="Times New Roman" panose="02020603050405020304" pitchFamily="18" charset="0"/>
                <a:sym typeface="Arial"/>
              </a:rPr>
              <a:t>xác</a:t>
            </a:r>
            <a:r>
              <a:rPr lang="vi-VN" sz="14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 </a:t>
            </a:r>
            <a:r>
              <a:rPr lang="vi-VN" sz="1400" b="0" i="0" u="none" strike="noStrike" cap="none" dirty="0" err="1">
                <a:solidFill>
                  <a:srgbClr val="000000"/>
                </a:solidFill>
                <a:effectLst/>
                <a:latin typeface="Times New Roman" panose="02020603050405020304" pitchFamily="18" charset="0"/>
                <a:ea typeface="Arial"/>
                <a:cs typeface="Times New Roman" panose="02020603050405020304" pitchFamily="18" charset="0"/>
                <a:sym typeface="Arial"/>
              </a:rPr>
              <a:t>định</a:t>
            </a:r>
            <a:r>
              <a:rPr lang="vi-VN" sz="14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  ( </a:t>
            </a:r>
            <a:r>
              <a:rPr lang="vi-VN" sz="1400" b="0" i="0" u="none" strike="noStrike" cap="none" dirty="0" err="1">
                <a:solidFill>
                  <a:srgbClr val="000000"/>
                </a:solidFill>
                <a:effectLst/>
                <a:latin typeface="Times New Roman" panose="02020603050405020304" pitchFamily="18" charset="0"/>
                <a:ea typeface="Arial"/>
                <a:cs typeface="Times New Roman" panose="02020603050405020304" pitchFamily="18" charset="0"/>
                <a:sym typeface="Arial"/>
              </a:rPr>
              <a:t>Mislove</a:t>
            </a:r>
            <a:r>
              <a:rPr lang="vi-VN" sz="14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 </a:t>
            </a:r>
            <a:r>
              <a:rPr lang="vi-VN" sz="1400" b="0" i="0" u="none" strike="noStrike" cap="none" dirty="0" err="1">
                <a:solidFill>
                  <a:srgbClr val="000000"/>
                </a:solidFill>
                <a:effectLst/>
                <a:latin typeface="Times New Roman" panose="02020603050405020304" pitchFamily="18" charset="0"/>
                <a:ea typeface="Arial"/>
                <a:cs typeface="Times New Roman" panose="02020603050405020304" pitchFamily="18" charset="0"/>
                <a:sym typeface="Arial"/>
              </a:rPr>
              <a:t>et</a:t>
            </a:r>
            <a:r>
              <a:rPr lang="vi-VN" sz="14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 </a:t>
            </a:r>
            <a:r>
              <a:rPr lang="vi-VN" sz="1400" b="0" i="0" u="none" strike="noStrike" cap="none" dirty="0" err="1">
                <a:solidFill>
                  <a:srgbClr val="000000"/>
                </a:solidFill>
                <a:effectLst/>
                <a:latin typeface="Times New Roman" panose="02020603050405020304" pitchFamily="18" charset="0"/>
                <a:ea typeface="Arial"/>
                <a:cs typeface="Times New Roman" panose="02020603050405020304" pitchFamily="18" charset="0"/>
                <a:sym typeface="Arial"/>
              </a:rPr>
              <a:t>al</a:t>
            </a:r>
            <a:r>
              <a:rPr lang="vi-VN" sz="14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 , 2007 ) .</a:t>
            </a:r>
          </a:p>
          <a:p>
            <a:r>
              <a:rPr lang="vi-VN" sz="14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 </a:t>
            </a:r>
          </a:p>
          <a:p>
            <a:pPr lvl="0"/>
            <a:r>
              <a:rPr lang="vi-VN" sz="14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com-</a:t>
            </a:r>
            <a:r>
              <a:rPr lang="vi-VN" sz="1400" b="0" i="0" u="none" strike="noStrike" cap="none" dirty="0" err="1">
                <a:solidFill>
                  <a:srgbClr val="000000"/>
                </a:solidFill>
                <a:effectLst/>
                <a:latin typeface="Times New Roman" panose="02020603050405020304" pitchFamily="18" charset="0"/>
                <a:ea typeface="Arial"/>
                <a:cs typeface="Times New Roman" panose="02020603050405020304" pitchFamily="18" charset="0"/>
                <a:sym typeface="Arial"/>
              </a:rPr>
              <a:t>Friendster</a:t>
            </a:r>
            <a:r>
              <a:rPr lang="vi-VN" sz="14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 </a:t>
            </a:r>
            <a:r>
              <a:rPr lang="vi-VN" sz="1400" b="0" i="0" u="none" strike="noStrike" cap="none" dirty="0" err="1">
                <a:solidFill>
                  <a:srgbClr val="000000"/>
                </a:solidFill>
                <a:effectLst/>
                <a:latin typeface="Times New Roman" panose="02020603050405020304" pitchFamily="18" charset="0"/>
                <a:ea typeface="Arial"/>
                <a:cs typeface="Times New Roman" panose="02020603050405020304" pitchFamily="18" charset="0"/>
                <a:sym typeface="Arial"/>
              </a:rPr>
              <a:t>đại</a:t>
            </a:r>
            <a:r>
              <a:rPr lang="vi-VN" sz="14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 </a:t>
            </a:r>
            <a:r>
              <a:rPr lang="vi-VN" sz="1400" b="0" i="0" u="none" strike="noStrike" cap="none" dirty="0" err="1">
                <a:solidFill>
                  <a:srgbClr val="000000"/>
                </a:solidFill>
                <a:effectLst/>
                <a:latin typeface="Times New Roman" panose="02020603050405020304" pitchFamily="18" charset="0"/>
                <a:ea typeface="Arial"/>
                <a:cs typeface="Times New Roman" panose="02020603050405020304" pitchFamily="18" charset="0"/>
                <a:sym typeface="Arial"/>
              </a:rPr>
              <a:t>diện</a:t>
            </a:r>
            <a:r>
              <a:rPr lang="vi-VN" sz="14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 cho </a:t>
            </a:r>
            <a:r>
              <a:rPr lang="vi-VN" sz="1400" b="0" i="0" u="none" strike="noStrike" cap="none" dirty="0" err="1">
                <a:solidFill>
                  <a:srgbClr val="000000"/>
                </a:solidFill>
                <a:effectLst/>
                <a:latin typeface="Times New Roman" panose="02020603050405020304" pitchFamily="18" charset="0"/>
                <a:ea typeface="Arial"/>
                <a:cs typeface="Times New Roman" panose="02020603050405020304" pitchFamily="18" charset="0"/>
                <a:sym typeface="Arial"/>
              </a:rPr>
              <a:t>tình</a:t>
            </a:r>
            <a:r>
              <a:rPr lang="vi-VN" sz="14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 </a:t>
            </a:r>
            <a:r>
              <a:rPr lang="vi-VN" sz="1400" b="0" i="0" u="none" strike="noStrike" cap="none" dirty="0" err="1">
                <a:solidFill>
                  <a:srgbClr val="000000"/>
                </a:solidFill>
                <a:effectLst/>
                <a:latin typeface="Times New Roman" panose="02020603050405020304" pitchFamily="18" charset="0"/>
                <a:ea typeface="Arial"/>
                <a:cs typeface="Times New Roman" panose="02020603050405020304" pitchFamily="18" charset="0"/>
                <a:sym typeface="Arial"/>
              </a:rPr>
              <a:t>bạn</a:t>
            </a:r>
            <a:r>
              <a:rPr lang="vi-VN" sz="14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 </a:t>
            </a:r>
            <a:r>
              <a:rPr lang="vi-VN" sz="1400" b="0" i="0" u="none" strike="noStrike" cap="none" dirty="0" err="1">
                <a:solidFill>
                  <a:srgbClr val="000000"/>
                </a:solidFill>
                <a:effectLst/>
                <a:latin typeface="Times New Roman" panose="02020603050405020304" pitchFamily="18" charset="0"/>
                <a:ea typeface="Arial"/>
                <a:cs typeface="Times New Roman" panose="02020603050405020304" pitchFamily="18" charset="0"/>
                <a:sym typeface="Arial"/>
              </a:rPr>
              <a:t>giữa</a:t>
            </a:r>
            <a:r>
              <a:rPr lang="vi-VN" sz="14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 </a:t>
            </a:r>
            <a:r>
              <a:rPr lang="vi-VN" sz="1400" b="0" i="0" u="none" strike="noStrike" cap="none" dirty="0" err="1">
                <a:solidFill>
                  <a:srgbClr val="000000"/>
                </a:solidFill>
                <a:effectLst/>
                <a:latin typeface="Times New Roman" panose="02020603050405020304" pitchFamily="18" charset="0"/>
                <a:ea typeface="Arial"/>
                <a:cs typeface="Times New Roman" panose="02020603050405020304" pitchFamily="18" charset="0"/>
                <a:sym typeface="Arial"/>
              </a:rPr>
              <a:t>những</a:t>
            </a:r>
            <a:r>
              <a:rPr lang="vi-VN" sz="14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 </a:t>
            </a:r>
            <a:r>
              <a:rPr lang="vi-VN" sz="1400" b="0" i="0" u="none" strike="noStrike" cap="none" dirty="0" err="1">
                <a:solidFill>
                  <a:srgbClr val="000000"/>
                </a:solidFill>
                <a:effectLst/>
                <a:latin typeface="Times New Roman" panose="02020603050405020304" pitchFamily="18" charset="0"/>
                <a:ea typeface="Arial"/>
                <a:cs typeface="Times New Roman" panose="02020603050405020304" pitchFamily="18" charset="0"/>
                <a:sym typeface="Arial"/>
              </a:rPr>
              <a:t>người</a:t>
            </a:r>
            <a:r>
              <a:rPr lang="vi-VN" sz="14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 </a:t>
            </a:r>
            <a:r>
              <a:rPr lang="vi-VN" sz="1400" b="0" i="0" u="none" strike="noStrike" cap="none" dirty="0" err="1">
                <a:solidFill>
                  <a:srgbClr val="000000"/>
                </a:solidFill>
                <a:effectLst/>
                <a:latin typeface="Times New Roman" panose="02020603050405020304" pitchFamily="18" charset="0"/>
                <a:ea typeface="Arial"/>
                <a:cs typeface="Times New Roman" panose="02020603050405020304" pitchFamily="18" charset="0"/>
                <a:sym typeface="Arial"/>
              </a:rPr>
              <a:t>dùng</a:t>
            </a:r>
            <a:r>
              <a:rPr lang="vi-VN" sz="14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 trên </a:t>
            </a:r>
            <a:r>
              <a:rPr lang="vi-VN" sz="1400" b="0" i="0" u="none" strike="noStrike" cap="none" dirty="0" err="1">
                <a:solidFill>
                  <a:srgbClr val="000000"/>
                </a:solidFill>
                <a:effectLst/>
                <a:latin typeface="Times New Roman" panose="02020603050405020304" pitchFamily="18" charset="0"/>
                <a:ea typeface="Arial"/>
                <a:cs typeface="Times New Roman" panose="02020603050405020304" pitchFamily="18" charset="0"/>
                <a:sym typeface="Arial"/>
              </a:rPr>
              <a:t>mạng</a:t>
            </a:r>
            <a:r>
              <a:rPr lang="vi-VN" sz="14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 </a:t>
            </a:r>
            <a:r>
              <a:rPr lang="vi-VN" sz="1400" b="0" i="0" u="none" strike="noStrike" cap="none" dirty="0" err="1">
                <a:solidFill>
                  <a:srgbClr val="000000"/>
                </a:solidFill>
                <a:effectLst/>
                <a:latin typeface="Times New Roman" panose="02020603050405020304" pitchFamily="18" charset="0"/>
                <a:ea typeface="Arial"/>
                <a:cs typeface="Times New Roman" panose="02020603050405020304" pitchFamily="18" charset="0"/>
                <a:sym typeface="Arial"/>
              </a:rPr>
              <a:t>xã</a:t>
            </a:r>
            <a:r>
              <a:rPr lang="vi-VN" sz="14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 </a:t>
            </a:r>
            <a:r>
              <a:rPr lang="vi-VN" sz="1400" b="0" i="0" u="none" strike="noStrike" cap="none" dirty="0" err="1">
                <a:solidFill>
                  <a:srgbClr val="000000"/>
                </a:solidFill>
                <a:effectLst/>
                <a:latin typeface="Times New Roman" panose="02020603050405020304" pitchFamily="18" charset="0"/>
                <a:ea typeface="Arial"/>
                <a:cs typeface="Times New Roman" panose="02020603050405020304" pitchFamily="18" charset="0"/>
                <a:sym typeface="Arial"/>
              </a:rPr>
              <a:t>hội</a:t>
            </a:r>
            <a:r>
              <a:rPr lang="vi-VN" sz="14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 </a:t>
            </a:r>
            <a:r>
              <a:rPr lang="vi-VN" sz="1400" b="0" i="0" u="none" strike="noStrike" cap="none" dirty="0" err="1">
                <a:solidFill>
                  <a:srgbClr val="000000"/>
                </a:solidFill>
                <a:effectLst/>
                <a:latin typeface="Times New Roman" panose="02020603050405020304" pitchFamily="18" charset="0"/>
                <a:ea typeface="Arial"/>
                <a:cs typeface="Times New Roman" panose="02020603050405020304" pitchFamily="18" charset="0"/>
                <a:sym typeface="Arial"/>
              </a:rPr>
              <a:t>trực</a:t>
            </a:r>
            <a:r>
              <a:rPr lang="vi-VN" sz="14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 </a:t>
            </a:r>
            <a:r>
              <a:rPr lang="vi-VN" sz="1400" b="0" i="0" u="none" strike="noStrike" cap="none" dirty="0" err="1">
                <a:solidFill>
                  <a:srgbClr val="000000"/>
                </a:solidFill>
                <a:effectLst/>
                <a:latin typeface="Times New Roman" panose="02020603050405020304" pitchFamily="18" charset="0"/>
                <a:ea typeface="Arial"/>
                <a:cs typeface="Times New Roman" panose="02020603050405020304" pitchFamily="18" charset="0"/>
                <a:sym typeface="Arial"/>
              </a:rPr>
              <a:t>tuyến</a:t>
            </a:r>
            <a:r>
              <a:rPr lang="vi-VN" sz="14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 </a:t>
            </a:r>
            <a:r>
              <a:rPr lang="vi-VN" sz="1400" b="0" i="0" u="none" strike="noStrike" cap="none" dirty="0" err="1">
                <a:solidFill>
                  <a:srgbClr val="000000"/>
                </a:solidFill>
                <a:effectLst/>
                <a:latin typeface="Times New Roman" panose="02020603050405020304" pitchFamily="18" charset="0"/>
                <a:ea typeface="Arial"/>
                <a:cs typeface="Times New Roman" panose="02020603050405020304" pitchFamily="18" charset="0"/>
                <a:sym typeface="Arial"/>
              </a:rPr>
              <a:t>Friendster</a:t>
            </a:r>
            <a:r>
              <a:rPr lang="vi-VN" sz="14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 </a:t>
            </a:r>
            <a:r>
              <a:rPr lang="vi-VN" sz="1400" b="0" i="0" u="none" strike="noStrike" cap="none" dirty="0" err="1">
                <a:solidFill>
                  <a:srgbClr val="000000"/>
                </a:solidFill>
                <a:effectLst/>
                <a:latin typeface="Times New Roman" panose="02020603050405020304" pitchFamily="18" charset="0"/>
                <a:ea typeface="Arial"/>
                <a:cs typeface="Times New Roman" panose="02020603050405020304" pitchFamily="18" charset="0"/>
                <a:sym typeface="Arial"/>
              </a:rPr>
              <a:t>Các</a:t>
            </a:r>
            <a:r>
              <a:rPr lang="vi-VN" sz="14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 </a:t>
            </a:r>
            <a:r>
              <a:rPr lang="vi-VN" sz="1400" b="0" i="0" u="none" strike="noStrike" cap="none" dirty="0" err="1">
                <a:solidFill>
                  <a:srgbClr val="000000"/>
                </a:solidFill>
                <a:effectLst/>
                <a:latin typeface="Times New Roman" panose="02020603050405020304" pitchFamily="18" charset="0"/>
                <a:ea typeface="Arial"/>
                <a:cs typeface="Times New Roman" panose="02020603050405020304" pitchFamily="18" charset="0"/>
                <a:sym typeface="Arial"/>
              </a:rPr>
              <a:t>cộng</a:t>
            </a:r>
            <a:r>
              <a:rPr lang="vi-VN" sz="14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 </a:t>
            </a:r>
            <a:r>
              <a:rPr lang="vi-VN" sz="1400" b="0" i="0" u="none" strike="noStrike" cap="none" dirty="0" err="1">
                <a:solidFill>
                  <a:srgbClr val="000000"/>
                </a:solidFill>
                <a:effectLst/>
                <a:latin typeface="Times New Roman" panose="02020603050405020304" pitchFamily="18" charset="0"/>
                <a:ea typeface="Arial"/>
                <a:cs typeface="Times New Roman" panose="02020603050405020304" pitchFamily="18" charset="0"/>
                <a:sym typeface="Arial"/>
              </a:rPr>
              <a:t>đồng</a:t>
            </a:r>
            <a:r>
              <a:rPr lang="vi-VN" sz="14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 </a:t>
            </a:r>
            <a:r>
              <a:rPr lang="vi-VN" sz="1400" b="0" i="0" u="none" strike="noStrike" cap="none" dirty="0" err="1">
                <a:solidFill>
                  <a:srgbClr val="000000"/>
                </a:solidFill>
                <a:effectLst/>
                <a:latin typeface="Times New Roman" panose="02020603050405020304" pitchFamily="18" charset="0"/>
                <a:ea typeface="Arial"/>
                <a:cs typeface="Times New Roman" panose="02020603050405020304" pitchFamily="18" charset="0"/>
                <a:sym typeface="Arial"/>
              </a:rPr>
              <a:t>là</a:t>
            </a:r>
            <a:r>
              <a:rPr lang="vi-VN" sz="14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 </a:t>
            </a:r>
            <a:r>
              <a:rPr lang="vi-VN" sz="1400" b="0" i="0" u="none" strike="noStrike" cap="none" dirty="0" err="1">
                <a:solidFill>
                  <a:srgbClr val="000000"/>
                </a:solidFill>
                <a:effectLst/>
                <a:latin typeface="Times New Roman" panose="02020603050405020304" pitchFamily="18" charset="0"/>
                <a:ea typeface="Arial"/>
                <a:cs typeface="Times New Roman" panose="02020603050405020304" pitchFamily="18" charset="0"/>
                <a:sym typeface="Arial"/>
              </a:rPr>
              <a:t>thành</a:t>
            </a:r>
            <a:r>
              <a:rPr lang="vi-VN" sz="14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 </a:t>
            </a:r>
            <a:r>
              <a:rPr lang="vi-VN" sz="1400" b="0" i="0" u="none" strike="noStrike" cap="none" dirty="0" err="1">
                <a:solidFill>
                  <a:srgbClr val="000000"/>
                </a:solidFill>
                <a:effectLst/>
                <a:latin typeface="Times New Roman" panose="02020603050405020304" pitchFamily="18" charset="0"/>
                <a:ea typeface="Arial"/>
                <a:cs typeface="Times New Roman" panose="02020603050405020304" pitchFamily="18" charset="0"/>
                <a:sym typeface="Arial"/>
              </a:rPr>
              <a:t>phần</a:t>
            </a:r>
            <a:r>
              <a:rPr lang="vi-VN" sz="14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 </a:t>
            </a:r>
            <a:r>
              <a:rPr lang="vi-VN" sz="1400" b="0" i="0" u="none" strike="noStrike" cap="none" dirty="0" err="1">
                <a:solidFill>
                  <a:srgbClr val="000000"/>
                </a:solidFill>
                <a:effectLst/>
                <a:latin typeface="Times New Roman" panose="02020603050405020304" pitchFamily="18" charset="0"/>
                <a:ea typeface="Arial"/>
                <a:cs typeface="Times New Roman" panose="02020603050405020304" pitchFamily="18" charset="0"/>
                <a:sym typeface="Arial"/>
              </a:rPr>
              <a:t>kết</a:t>
            </a:r>
            <a:r>
              <a:rPr lang="vi-VN" sz="14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 </a:t>
            </a:r>
            <a:r>
              <a:rPr lang="vi-VN" sz="1400" b="0" i="0" u="none" strike="noStrike" cap="none" dirty="0" err="1">
                <a:solidFill>
                  <a:srgbClr val="000000"/>
                </a:solidFill>
                <a:effectLst/>
                <a:latin typeface="Times New Roman" panose="02020603050405020304" pitchFamily="18" charset="0"/>
                <a:ea typeface="Arial"/>
                <a:cs typeface="Times New Roman" panose="02020603050405020304" pitchFamily="18" charset="0"/>
                <a:sym typeface="Arial"/>
              </a:rPr>
              <a:t>nối</a:t>
            </a:r>
            <a:r>
              <a:rPr lang="vi-VN" sz="14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 </a:t>
            </a:r>
            <a:r>
              <a:rPr lang="vi-VN" sz="1400" b="0" i="0" u="none" strike="noStrike" cap="none" dirty="0" err="1">
                <a:solidFill>
                  <a:srgbClr val="000000"/>
                </a:solidFill>
                <a:effectLst/>
                <a:latin typeface="Times New Roman" panose="02020603050405020304" pitchFamily="18" charset="0"/>
                <a:ea typeface="Arial"/>
                <a:cs typeface="Times New Roman" panose="02020603050405020304" pitchFamily="18" charset="0"/>
                <a:sym typeface="Arial"/>
              </a:rPr>
              <a:t>của</a:t>
            </a:r>
            <a:r>
              <a:rPr lang="vi-VN" sz="14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 </a:t>
            </a:r>
            <a:r>
              <a:rPr lang="vi-VN" sz="1400" b="0" i="0" u="none" strike="noStrike" cap="none" dirty="0" err="1">
                <a:solidFill>
                  <a:srgbClr val="000000"/>
                </a:solidFill>
                <a:effectLst/>
                <a:latin typeface="Times New Roman" panose="02020603050405020304" pitchFamily="18" charset="0"/>
                <a:ea typeface="Arial"/>
                <a:cs typeface="Times New Roman" panose="02020603050405020304" pitchFamily="18" charset="0"/>
                <a:sym typeface="Arial"/>
              </a:rPr>
              <a:t>các</a:t>
            </a:r>
            <a:r>
              <a:rPr lang="vi-VN" sz="14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 </a:t>
            </a:r>
            <a:r>
              <a:rPr lang="vi-VN" sz="1400" b="0" i="0" u="none" strike="noStrike" cap="none" dirty="0" err="1">
                <a:solidFill>
                  <a:srgbClr val="000000"/>
                </a:solidFill>
                <a:effectLst/>
                <a:latin typeface="Times New Roman" panose="02020603050405020304" pitchFamily="18" charset="0"/>
                <a:ea typeface="Arial"/>
                <a:cs typeface="Times New Roman" panose="02020603050405020304" pitchFamily="18" charset="0"/>
                <a:sym typeface="Arial"/>
              </a:rPr>
              <a:t>nhóm</a:t>
            </a:r>
            <a:r>
              <a:rPr lang="vi-VN" sz="14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 do </a:t>
            </a:r>
            <a:r>
              <a:rPr lang="vi-VN" sz="1400" b="0" i="0" u="none" strike="noStrike" cap="none" dirty="0" err="1">
                <a:solidFill>
                  <a:srgbClr val="000000"/>
                </a:solidFill>
                <a:effectLst/>
                <a:latin typeface="Times New Roman" panose="02020603050405020304" pitchFamily="18" charset="0"/>
                <a:ea typeface="Arial"/>
                <a:cs typeface="Times New Roman" panose="02020603050405020304" pitchFamily="18" charset="0"/>
                <a:sym typeface="Arial"/>
              </a:rPr>
              <a:t>người</a:t>
            </a:r>
            <a:r>
              <a:rPr lang="vi-VN" sz="14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 </a:t>
            </a:r>
            <a:r>
              <a:rPr lang="vi-VN" sz="1400" b="0" i="0" u="none" strike="noStrike" cap="none" dirty="0" err="1">
                <a:solidFill>
                  <a:srgbClr val="000000"/>
                </a:solidFill>
                <a:effectLst/>
                <a:latin typeface="Times New Roman" panose="02020603050405020304" pitchFamily="18" charset="0"/>
                <a:ea typeface="Arial"/>
                <a:cs typeface="Times New Roman" panose="02020603050405020304" pitchFamily="18" charset="0"/>
                <a:sym typeface="Arial"/>
              </a:rPr>
              <a:t>dùng</a:t>
            </a:r>
            <a:r>
              <a:rPr lang="vi-VN" sz="14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 </a:t>
            </a:r>
            <a:r>
              <a:rPr lang="vi-VN" sz="1400" b="0" i="0" u="none" strike="noStrike" cap="none" dirty="0" err="1">
                <a:solidFill>
                  <a:srgbClr val="000000"/>
                </a:solidFill>
                <a:effectLst/>
                <a:latin typeface="Times New Roman" panose="02020603050405020304" pitchFamily="18" charset="0"/>
                <a:ea typeface="Arial"/>
                <a:cs typeface="Times New Roman" panose="02020603050405020304" pitchFamily="18" charset="0"/>
                <a:sym typeface="Arial"/>
              </a:rPr>
              <a:t>xác</a:t>
            </a:r>
            <a:r>
              <a:rPr lang="vi-VN" sz="14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 </a:t>
            </a:r>
            <a:r>
              <a:rPr lang="vi-VN" sz="1400" b="0" i="0" u="none" strike="noStrike" cap="none" dirty="0" err="1">
                <a:solidFill>
                  <a:srgbClr val="000000"/>
                </a:solidFill>
                <a:effectLst/>
                <a:latin typeface="Times New Roman" panose="02020603050405020304" pitchFamily="18" charset="0"/>
                <a:ea typeface="Arial"/>
                <a:cs typeface="Times New Roman" panose="02020603050405020304" pitchFamily="18" charset="0"/>
                <a:sym typeface="Arial"/>
              </a:rPr>
              <a:t>định</a:t>
            </a:r>
            <a:r>
              <a:rPr lang="vi-VN" sz="14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  ( </a:t>
            </a:r>
            <a:r>
              <a:rPr lang="vi-VN" sz="1400" b="0" i="0" u="none" strike="noStrike" cap="none" dirty="0" err="1">
                <a:solidFill>
                  <a:srgbClr val="000000"/>
                </a:solidFill>
                <a:effectLst/>
                <a:latin typeface="Times New Roman" panose="02020603050405020304" pitchFamily="18" charset="0"/>
                <a:ea typeface="Arial"/>
                <a:cs typeface="Times New Roman" panose="02020603050405020304" pitchFamily="18" charset="0"/>
                <a:sym typeface="Arial"/>
              </a:rPr>
              <a:t>Yang</a:t>
            </a:r>
            <a:r>
              <a:rPr lang="vi-VN" sz="14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 </a:t>
            </a:r>
            <a:r>
              <a:rPr lang="vi-VN" sz="1400" b="0" i="0" u="none" strike="noStrike" cap="none" dirty="0" err="1">
                <a:solidFill>
                  <a:srgbClr val="000000"/>
                </a:solidFill>
                <a:effectLst/>
                <a:latin typeface="Times New Roman" panose="02020603050405020304" pitchFamily="18" charset="0"/>
                <a:ea typeface="Arial"/>
                <a:cs typeface="Times New Roman" panose="02020603050405020304" pitchFamily="18" charset="0"/>
                <a:sym typeface="Arial"/>
              </a:rPr>
              <a:t>và</a:t>
            </a:r>
            <a:r>
              <a:rPr lang="vi-VN" sz="14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 </a:t>
            </a:r>
            <a:r>
              <a:rPr lang="vi-VN" sz="1400" b="0" i="0" u="none" strike="noStrike" cap="none" dirty="0" err="1">
                <a:solidFill>
                  <a:srgbClr val="000000"/>
                </a:solidFill>
                <a:effectLst/>
                <a:latin typeface="Times New Roman" panose="02020603050405020304" pitchFamily="18" charset="0"/>
                <a:ea typeface="Arial"/>
                <a:cs typeface="Times New Roman" panose="02020603050405020304" pitchFamily="18" charset="0"/>
                <a:sym typeface="Arial"/>
              </a:rPr>
              <a:t>Leskovec</a:t>
            </a:r>
            <a:r>
              <a:rPr lang="vi-VN" sz="14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 , 2012 ) .</a:t>
            </a:r>
          </a:p>
          <a:p>
            <a:pPr marL="139700" lvl="0" indent="0">
              <a:buNone/>
            </a:pPr>
            <a:endParaRPr lang="vi-VN" sz="14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endParaRPr>
          </a:p>
          <a:p>
            <a:pPr lvl="1"/>
            <a:r>
              <a:rPr lang="vi-VN" sz="1400" b="0" i="0" u="none" strike="noStrike" cap="none" dirty="0" err="1">
                <a:solidFill>
                  <a:srgbClr val="000000"/>
                </a:solidFill>
                <a:effectLst/>
                <a:latin typeface="Times New Roman" panose="02020603050405020304" pitchFamily="18" charset="0"/>
                <a:ea typeface="Arial"/>
                <a:cs typeface="Times New Roman" panose="02020603050405020304" pitchFamily="18" charset="0"/>
                <a:sym typeface="Arial"/>
              </a:rPr>
              <a:t>Có</a:t>
            </a:r>
            <a:r>
              <a:rPr lang="vi-VN" sz="14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 </a:t>
            </a:r>
            <a:r>
              <a:rPr lang="vi-VN" sz="1400" b="0" i="0" u="none" strike="noStrike" cap="none" dirty="0" err="1">
                <a:solidFill>
                  <a:srgbClr val="000000"/>
                </a:solidFill>
                <a:effectLst/>
                <a:latin typeface="Times New Roman" panose="02020603050405020304" pitchFamily="18" charset="0"/>
                <a:ea typeface="Arial"/>
                <a:cs typeface="Times New Roman" panose="02020603050405020304" pitchFamily="18" charset="0"/>
                <a:sym typeface="Arial"/>
              </a:rPr>
              <a:t>hướng</a:t>
            </a:r>
            <a:endParaRPr lang="vi-VN" sz="14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endParaRPr>
          </a:p>
          <a:p>
            <a:pPr lvl="0"/>
            <a:r>
              <a:rPr lang="vi-VN" sz="1400" b="0" i="0" u="none" strike="noStrike" cap="none" dirty="0" err="1">
                <a:solidFill>
                  <a:srgbClr val="000000"/>
                </a:solidFill>
                <a:effectLst/>
                <a:latin typeface="Times New Roman" panose="02020603050405020304" pitchFamily="18" charset="0"/>
                <a:ea typeface="Arial"/>
                <a:cs typeface="Times New Roman" panose="02020603050405020304" pitchFamily="18" charset="0"/>
                <a:sym typeface="Arial"/>
              </a:rPr>
              <a:t>email-Eu-core</a:t>
            </a:r>
            <a:r>
              <a:rPr lang="vi-VN" sz="14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 </a:t>
            </a:r>
            <a:r>
              <a:rPr lang="vi-VN" sz="1400" b="0" i="0" u="none" strike="noStrike" cap="none" dirty="0" err="1">
                <a:solidFill>
                  <a:srgbClr val="000000"/>
                </a:solidFill>
                <a:effectLst/>
                <a:latin typeface="Times New Roman" panose="02020603050405020304" pitchFamily="18" charset="0"/>
                <a:ea typeface="Arial"/>
                <a:cs typeface="Times New Roman" panose="02020603050405020304" pitchFamily="18" charset="0"/>
                <a:sym typeface="Arial"/>
              </a:rPr>
              <a:t>là</a:t>
            </a:r>
            <a:r>
              <a:rPr lang="vi-VN" sz="14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 </a:t>
            </a:r>
            <a:r>
              <a:rPr lang="vi-VN" sz="1400" b="0" i="0" u="none" strike="noStrike" cap="none" dirty="0" err="1">
                <a:solidFill>
                  <a:srgbClr val="000000"/>
                </a:solidFill>
                <a:effectLst/>
                <a:latin typeface="Times New Roman" panose="02020603050405020304" pitchFamily="18" charset="0"/>
                <a:ea typeface="Arial"/>
                <a:cs typeface="Times New Roman" panose="02020603050405020304" pitchFamily="18" charset="0"/>
                <a:sym typeface="Arial"/>
              </a:rPr>
              <a:t>một</a:t>
            </a:r>
            <a:r>
              <a:rPr lang="vi-VN" sz="14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 </a:t>
            </a:r>
            <a:r>
              <a:rPr lang="vi-VN" sz="1400" b="0" i="0" u="none" strike="noStrike" cap="none" dirty="0" err="1">
                <a:solidFill>
                  <a:srgbClr val="000000"/>
                </a:solidFill>
                <a:effectLst/>
                <a:latin typeface="Times New Roman" panose="02020603050405020304" pitchFamily="18" charset="0"/>
                <a:ea typeface="Arial"/>
                <a:cs typeface="Times New Roman" panose="02020603050405020304" pitchFamily="18" charset="0"/>
                <a:sym typeface="Arial"/>
              </a:rPr>
              <a:t>mạng</a:t>
            </a:r>
            <a:r>
              <a:rPr lang="vi-VN" sz="14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 </a:t>
            </a:r>
            <a:r>
              <a:rPr lang="vi-VN" sz="1400" b="0" i="0" u="none" strike="noStrike" cap="none" dirty="0" err="1">
                <a:solidFill>
                  <a:srgbClr val="000000"/>
                </a:solidFill>
                <a:effectLst/>
                <a:latin typeface="Times New Roman" panose="02020603050405020304" pitchFamily="18" charset="0"/>
                <a:ea typeface="Arial"/>
                <a:cs typeface="Times New Roman" panose="02020603050405020304" pitchFamily="18" charset="0"/>
                <a:sym typeface="Arial"/>
              </a:rPr>
              <a:t>lưới</a:t>
            </a:r>
            <a:r>
              <a:rPr lang="vi-VN" sz="14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 thư </a:t>
            </a:r>
            <a:r>
              <a:rPr lang="vi-VN" sz="1400" b="0" i="0" u="none" strike="noStrike" cap="none" dirty="0" err="1">
                <a:solidFill>
                  <a:srgbClr val="000000"/>
                </a:solidFill>
                <a:effectLst/>
                <a:latin typeface="Times New Roman" panose="02020603050405020304" pitchFamily="18" charset="0"/>
                <a:ea typeface="Arial"/>
                <a:cs typeface="Times New Roman" panose="02020603050405020304" pitchFamily="18" charset="0"/>
                <a:sym typeface="Arial"/>
              </a:rPr>
              <a:t>điện</a:t>
            </a:r>
            <a:r>
              <a:rPr lang="vi-VN" sz="14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 </a:t>
            </a:r>
            <a:r>
              <a:rPr lang="vi-VN" sz="1400" b="0" i="0" u="none" strike="noStrike" cap="none" dirty="0" err="1">
                <a:solidFill>
                  <a:srgbClr val="000000"/>
                </a:solidFill>
                <a:effectLst/>
                <a:latin typeface="Times New Roman" panose="02020603050405020304" pitchFamily="18" charset="0"/>
                <a:ea typeface="Arial"/>
                <a:cs typeface="Times New Roman" panose="02020603050405020304" pitchFamily="18" charset="0"/>
                <a:sym typeface="Arial"/>
              </a:rPr>
              <a:t>tử</a:t>
            </a:r>
            <a:r>
              <a:rPr lang="vi-VN" sz="14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 </a:t>
            </a:r>
            <a:r>
              <a:rPr lang="vi-VN" sz="1400" b="0" i="0" u="none" strike="noStrike" cap="none" dirty="0" err="1">
                <a:solidFill>
                  <a:srgbClr val="000000"/>
                </a:solidFill>
                <a:effectLst/>
                <a:latin typeface="Times New Roman" panose="02020603050405020304" pitchFamily="18" charset="0"/>
                <a:ea typeface="Arial"/>
                <a:cs typeface="Times New Roman" panose="02020603050405020304" pitchFamily="18" charset="0"/>
                <a:sym typeface="Arial"/>
              </a:rPr>
              <a:t>giữa</a:t>
            </a:r>
            <a:r>
              <a:rPr lang="vi-VN" sz="14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 </a:t>
            </a:r>
            <a:r>
              <a:rPr lang="vi-VN" sz="1400" b="0" i="0" u="none" strike="noStrike" cap="none" dirty="0" err="1">
                <a:solidFill>
                  <a:srgbClr val="000000"/>
                </a:solidFill>
                <a:effectLst/>
                <a:latin typeface="Times New Roman" panose="02020603050405020304" pitchFamily="18" charset="0"/>
                <a:ea typeface="Arial"/>
                <a:cs typeface="Times New Roman" panose="02020603050405020304" pitchFamily="18" charset="0"/>
                <a:sym typeface="Arial"/>
              </a:rPr>
              <a:t>các</a:t>
            </a:r>
            <a:r>
              <a:rPr lang="vi-VN" sz="14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 </a:t>
            </a:r>
            <a:r>
              <a:rPr lang="vi-VN" sz="1400" b="0" i="0" u="none" strike="noStrike" cap="none" dirty="0" err="1">
                <a:solidFill>
                  <a:srgbClr val="000000"/>
                </a:solidFill>
                <a:effectLst/>
                <a:latin typeface="Times New Roman" panose="02020603050405020304" pitchFamily="18" charset="0"/>
                <a:ea typeface="Arial"/>
                <a:cs typeface="Times New Roman" panose="02020603050405020304" pitchFamily="18" charset="0"/>
                <a:sym typeface="Arial"/>
              </a:rPr>
              <a:t>thành</a:t>
            </a:r>
            <a:r>
              <a:rPr lang="vi-VN" sz="14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 viên </a:t>
            </a:r>
            <a:r>
              <a:rPr lang="vi-VN" sz="1400" b="0" i="0" u="none" strike="noStrike" cap="none" dirty="0" err="1">
                <a:solidFill>
                  <a:srgbClr val="000000"/>
                </a:solidFill>
                <a:effectLst/>
                <a:latin typeface="Times New Roman" panose="02020603050405020304" pitchFamily="18" charset="0"/>
                <a:ea typeface="Arial"/>
                <a:cs typeface="Times New Roman" panose="02020603050405020304" pitchFamily="18" charset="0"/>
                <a:sym typeface="Arial"/>
              </a:rPr>
              <a:t>của</a:t>
            </a:r>
            <a:r>
              <a:rPr lang="vi-VN" sz="14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 </a:t>
            </a:r>
            <a:r>
              <a:rPr lang="vi-VN" sz="1400" b="0" i="0" u="none" strike="noStrike" cap="none" dirty="0" err="1">
                <a:solidFill>
                  <a:srgbClr val="000000"/>
                </a:solidFill>
                <a:effectLst/>
                <a:latin typeface="Times New Roman" panose="02020603050405020304" pitchFamily="18" charset="0"/>
                <a:ea typeface="Arial"/>
                <a:cs typeface="Times New Roman" panose="02020603050405020304" pitchFamily="18" charset="0"/>
                <a:sym typeface="Arial"/>
              </a:rPr>
              <a:t>một</a:t>
            </a:r>
            <a:r>
              <a:rPr lang="vi-VN" sz="14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 </a:t>
            </a:r>
            <a:r>
              <a:rPr lang="vi-VN" sz="1400" b="0" i="0" u="none" strike="noStrike" cap="none" dirty="0" err="1">
                <a:solidFill>
                  <a:srgbClr val="000000"/>
                </a:solidFill>
                <a:effectLst/>
                <a:latin typeface="Times New Roman" panose="02020603050405020304" pitchFamily="18" charset="0"/>
                <a:ea typeface="Arial"/>
                <a:cs typeface="Times New Roman" panose="02020603050405020304" pitchFamily="18" charset="0"/>
                <a:sym typeface="Arial"/>
              </a:rPr>
              <a:t>tổ</a:t>
            </a:r>
            <a:r>
              <a:rPr lang="vi-VN" sz="14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 </a:t>
            </a:r>
            <a:r>
              <a:rPr lang="vi-VN" sz="1400" b="0" i="0" u="none" strike="noStrike" cap="none" dirty="0" err="1">
                <a:solidFill>
                  <a:srgbClr val="000000"/>
                </a:solidFill>
                <a:effectLst/>
                <a:latin typeface="Times New Roman" panose="02020603050405020304" pitchFamily="18" charset="0"/>
                <a:ea typeface="Arial"/>
                <a:cs typeface="Times New Roman" panose="02020603050405020304" pitchFamily="18" charset="0"/>
                <a:sym typeface="Arial"/>
              </a:rPr>
              <a:t>chức</a:t>
            </a:r>
            <a:r>
              <a:rPr lang="vi-VN" sz="14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 nghiên </a:t>
            </a:r>
            <a:r>
              <a:rPr lang="vi-VN" sz="1400" b="0" i="0" u="none" strike="noStrike" cap="none" dirty="0" err="1">
                <a:solidFill>
                  <a:srgbClr val="000000"/>
                </a:solidFill>
                <a:effectLst/>
                <a:latin typeface="Times New Roman" panose="02020603050405020304" pitchFamily="18" charset="0"/>
                <a:ea typeface="Arial"/>
                <a:cs typeface="Times New Roman" panose="02020603050405020304" pitchFamily="18" charset="0"/>
                <a:sym typeface="Arial"/>
              </a:rPr>
              <a:t>cứu</a:t>
            </a:r>
            <a:r>
              <a:rPr lang="vi-VN" sz="14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 Châu Âu. </a:t>
            </a:r>
            <a:r>
              <a:rPr lang="vi-VN" sz="1400" b="0" i="0" u="none" strike="noStrike" cap="none" dirty="0" err="1">
                <a:solidFill>
                  <a:srgbClr val="000000"/>
                </a:solidFill>
                <a:effectLst/>
                <a:latin typeface="Times New Roman" panose="02020603050405020304" pitchFamily="18" charset="0"/>
                <a:ea typeface="Arial"/>
                <a:cs typeface="Times New Roman" panose="02020603050405020304" pitchFamily="18" charset="0"/>
                <a:sym typeface="Arial"/>
              </a:rPr>
              <a:t>Thành</a:t>
            </a:r>
            <a:r>
              <a:rPr lang="vi-VN" sz="14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 viên </a:t>
            </a:r>
            <a:r>
              <a:rPr lang="vi-VN" sz="1400" b="0" i="0" u="none" strike="noStrike" cap="none" dirty="0" err="1">
                <a:solidFill>
                  <a:srgbClr val="000000"/>
                </a:solidFill>
                <a:effectLst/>
                <a:latin typeface="Times New Roman" panose="02020603050405020304" pitchFamily="18" charset="0"/>
                <a:ea typeface="Arial"/>
                <a:cs typeface="Times New Roman" panose="02020603050405020304" pitchFamily="18" charset="0"/>
                <a:sym typeface="Arial"/>
              </a:rPr>
              <a:t>bộ</a:t>
            </a:r>
            <a:r>
              <a:rPr lang="vi-VN" sz="14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 </a:t>
            </a:r>
            <a:r>
              <a:rPr lang="vi-VN" sz="1400" b="0" i="0" u="none" strike="noStrike" cap="none" dirty="0" err="1">
                <a:solidFill>
                  <a:srgbClr val="000000"/>
                </a:solidFill>
                <a:effectLst/>
                <a:latin typeface="Times New Roman" panose="02020603050405020304" pitchFamily="18" charset="0"/>
                <a:ea typeface="Arial"/>
                <a:cs typeface="Times New Roman" panose="02020603050405020304" pitchFamily="18" charset="0"/>
                <a:sym typeface="Arial"/>
              </a:rPr>
              <a:t>phận</a:t>
            </a:r>
            <a:r>
              <a:rPr lang="vi-VN" sz="14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 </a:t>
            </a:r>
            <a:r>
              <a:rPr lang="vi-VN" sz="1400" b="0" i="0" u="none" strike="noStrike" cap="none" dirty="0" err="1">
                <a:solidFill>
                  <a:srgbClr val="000000"/>
                </a:solidFill>
                <a:effectLst/>
                <a:latin typeface="Times New Roman" panose="02020603050405020304" pitchFamily="18" charset="0"/>
                <a:ea typeface="Arial"/>
                <a:cs typeface="Times New Roman" panose="02020603050405020304" pitchFamily="18" charset="0"/>
                <a:sym typeface="Arial"/>
              </a:rPr>
              <a:t>của</a:t>
            </a:r>
            <a:r>
              <a:rPr lang="vi-VN" sz="14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 </a:t>
            </a:r>
            <a:r>
              <a:rPr lang="vi-VN" sz="1400" b="0" i="0" u="none" strike="noStrike" cap="none" dirty="0" err="1">
                <a:solidFill>
                  <a:srgbClr val="000000"/>
                </a:solidFill>
                <a:effectLst/>
                <a:latin typeface="Times New Roman" panose="02020603050405020304" pitchFamily="18" charset="0"/>
                <a:ea typeface="Arial"/>
                <a:cs typeface="Times New Roman" panose="02020603050405020304" pitchFamily="18" charset="0"/>
                <a:sym typeface="Arial"/>
              </a:rPr>
              <a:t>các</a:t>
            </a:r>
            <a:r>
              <a:rPr lang="vi-VN" sz="14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 </a:t>
            </a:r>
            <a:r>
              <a:rPr lang="vi-VN" sz="1400" b="0" i="0" u="none" strike="noStrike" cap="none" dirty="0" err="1">
                <a:solidFill>
                  <a:srgbClr val="000000"/>
                </a:solidFill>
                <a:effectLst/>
                <a:latin typeface="Times New Roman" panose="02020603050405020304" pitchFamily="18" charset="0"/>
                <a:ea typeface="Arial"/>
                <a:cs typeface="Times New Roman" panose="02020603050405020304" pitchFamily="18" charset="0"/>
                <a:sym typeface="Arial"/>
              </a:rPr>
              <a:t>nhà</a:t>
            </a:r>
            <a:r>
              <a:rPr lang="vi-VN" sz="14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 nghiên </a:t>
            </a:r>
            <a:r>
              <a:rPr lang="vi-VN" sz="1400" b="0" i="0" u="none" strike="noStrike" cap="none" dirty="0" err="1">
                <a:solidFill>
                  <a:srgbClr val="000000"/>
                </a:solidFill>
                <a:effectLst/>
                <a:latin typeface="Times New Roman" panose="02020603050405020304" pitchFamily="18" charset="0"/>
                <a:ea typeface="Arial"/>
                <a:cs typeface="Times New Roman" panose="02020603050405020304" pitchFamily="18" charset="0"/>
                <a:sym typeface="Arial"/>
              </a:rPr>
              <a:t>cứu</a:t>
            </a:r>
            <a:r>
              <a:rPr lang="vi-VN" sz="14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 </a:t>
            </a:r>
            <a:r>
              <a:rPr lang="vi-VN" sz="1400" b="0" i="0" u="none" strike="noStrike" cap="none" dirty="0" err="1">
                <a:solidFill>
                  <a:srgbClr val="000000"/>
                </a:solidFill>
                <a:effectLst/>
                <a:latin typeface="Times New Roman" panose="02020603050405020304" pitchFamily="18" charset="0"/>
                <a:ea typeface="Arial"/>
                <a:cs typeface="Times New Roman" panose="02020603050405020304" pitchFamily="18" charset="0"/>
                <a:sym typeface="Arial"/>
              </a:rPr>
              <a:t>xác</a:t>
            </a:r>
            <a:r>
              <a:rPr lang="vi-VN" sz="14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 </a:t>
            </a:r>
            <a:r>
              <a:rPr lang="vi-VN" sz="1400" b="0" i="0" u="none" strike="noStrike" cap="none" dirty="0" err="1">
                <a:solidFill>
                  <a:srgbClr val="000000"/>
                </a:solidFill>
                <a:effectLst/>
                <a:latin typeface="Times New Roman" panose="02020603050405020304" pitchFamily="18" charset="0"/>
                <a:ea typeface="Arial"/>
                <a:cs typeface="Times New Roman" panose="02020603050405020304" pitchFamily="18" charset="0"/>
                <a:sym typeface="Arial"/>
              </a:rPr>
              <a:t>định</a:t>
            </a:r>
            <a:r>
              <a:rPr lang="vi-VN" sz="14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 </a:t>
            </a:r>
            <a:r>
              <a:rPr lang="vi-VN" sz="1400" b="0" i="0" u="none" strike="noStrike" cap="none" dirty="0" err="1">
                <a:solidFill>
                  <a:srgbClr val="000000"/>
                </a:solidFill>
                <a:effectLst/>
                <a:latin typeface="Times New Roman" panose="02020603050405020304" pitchFamily="18" charset="0"/>
                <a:ea typeface="Arial"/>
                <a:cs typeface="Times New Roman" panose="02020603050405020304" pitchFamily="18" charset="0"/>
                <a:sym typeface="Arial"/>
              </a:rPr>
              <a:t>cộng</a:t>
            </a:r>
            <a:r>
              <a:rPr lang="vi-VN" sz="14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 </a:t>
            </a:r>
            <a:r>
              <a:rPr lang="vi-VN" sz="1400" b="0" i="0" u="none" strike="noStrike" cap="none" dirty="0" err="1">
                <a:solidFill>
                  <a:srgbClr val="000000"/>
                </a:solidFill>
                <a:effectLst/>
                <a:latin typeface="Times New Roman" panose="02020603050405020304" pitchFamily="18" charset="0"/>
                <a:ea typeface="Arial"/>
                <a:cs typeface="Times New Roman" panose="02020603050405020304" pitchFamily="18" charset="0"/>
                <a:sym typeface="Arial"/>
              </a:rPr>
              <a:t>đồng</a:t>
            </a:r>
            <a:r>
              <a:rPr lang="vi-VN" sz="14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 </a:t>
            </a:r>
            <a:r>
              <a:rPr lang="vi-VN" sz="1400" b="0" i="0" u="none" strike="noStrike" cap="none" dirty="0" err="1">
                <a:solidFill>
                  <a:srgbClr val="000000"/>
                </a:solidFill>
                <a:effectLst/>
                <a:latin typeface="Times New Roman" panose="02020603050405020304" pitchFamily="18" charset="0"/>
                <a:ea typeface="Arial"/>
                <a:cs typeface="Times New Roman" panose="02020603050405020304" pitchFamily="18" charset="0"/>
                <a:sym typeface="Arial"/>
              </a:rPr>
              <a:t>sự</a:t>
            </a:r>
            <a:r>
              <a:rPr lang="vi-VN" sz="14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 </a:t>
            </a:r>
            <a:r>
              <a:rPr lang="vi-VN" sz="1400" b="0" i="0" u="none" strike="noStrike" cap="none" dirty="0" err="1">
                <a:solidFill>
                  <a:srgbClr val="000000"/>
                </a:solidFill>
                <a:effectLst/>
                <a:latin typeface="Times New Roman" panose="02020603050405020304" pitchFamily="18" charset="0"/>
                <a:ea typeface="Arial"/>
                <a:cs typeface="Times New Roman" panose="02020603050405020304" pitchFamily="18" charset="0"/>
                <a:sym typeface="Arial"/>
              </a:rPr>
              <a:t>thật</a:t>
            </a:r>
            <a:r>
              <a:rPr lang="vi-VN" sz="14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 cơ </a:t>
            </a:r>
            <a:r>
              <a:rPr lang="vi-VN" sz="1400" b="0" i="0" u="none" strike="noStrike" cap="none" dirty="0" err="1">
                <a:solidFill>
                  <a:srgbClr val="000000"/>
                </a:solidFill>
                <a:effectLst/>
                <a:latin typeface="Times New Roman" panose="02020603050405020304" pitchFamily="18" charset="0"/>
                <a:ea typeface="Arial"/>
                <a:cs typeface="Times New Roman" panose="02020603050405020304" pitchFamily="18" charset="0"/>
                <a:sym typeface="Arial"/>
              </a:rPr>
              <a:t>bản</a:t>
            </a:r>
            <a:r>
              <a:rPr lang="vi-VN" sz="14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a:t>
            </a:r>
          </a:p>
          <a:p>
            <a:r>
              <a:rPr lang="vi-VN" sz="14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 </a:t>
            </a:r>
          </a:p>
          <a:p>
            <a:pPr lvl="0"/>
            <a:r>
              <a:rPr lang="vi-VN" sz="1400" b="0" i="0" u="none" strike="noStrike" cap="none" dirty="0" err="1">
                <a:solidFill>
                  <a:srgbClr val="000000"/>
                </a:solidFill>
                <a:effectLst/>
                <a:latin typeface="Times New Roman" panose="02020603050405020304" pitchFamily="18" charset="0"/>
                <a:ea typeface="Arial"/>
                <a:cs typeface="Times New Roman" panose="02020603050405020304" pitchFamily="18" charset="0"/>
                <a:sym typeface="Arial"/>
              </a:rPr>
              <a:t>wiki-cat</a:t>
            </a:r>
            <a:r>
              <a:rPr lang="vi-VN" sz="14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 </a:t>
            </a:r>
            <a:r>
              <a:rPr lang="vi-VN" sz="1400" b="0" i="0" u="none" strike="noStrike" cap="none" dirty="0" err="1">
                <a:solidFill>
                  <a:srgbClr val="000000"/>
                </a:solidFill>
                <a:effectLst/>
                <a:latin typeface="Times New Roman" panose="02020603050405020304" pitchFamily="18" charset="0"/>
                <a:ea typeface="Arial"/>
                <a:cs typeface="Times New Roman" panose="02020603050405020304" pitchFamily="18" charset="0"/>
                <a:sym typeface="Arial"/>
              </a:rPr>
              <a:t>là</a:t>
            </a:r>
            <a:r>
              <a:rPr lang="vi-VN" sz="14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 </a:t>
            </a:r>
            <a:r>
              <a:rPr lang="vi-VN" sz="1400" b="0" i="0" u="none" strike="noStrike" cap="none" dirty="0" err="1">
                <a:solidFill>
                  <a:srgbClr val="000000"/>
                </a:solidFill>
                <a:effectLst/>
                <a:latin typeface="Times New Roman" panose="02020603050405020304" pitchFamily="18" charset="0"/>
                <a:ea typeface="Arial"/>
                <a:cs typeface="Times New Roman" panose="02020603050405020304" pitchFamily="18" charset="0"/>
                <a:sym typeface="Arial"/>
              </a:rPr>
              <a:t>mạng</a:t>
            </a:r>
            <a:r>
              <a:rPr lang="vi-VN" sz="14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 siêu liên </a:t>
            </a:r>
            <a:r>
              <a:rPr lang="vi-VN" sz="1400" b="0" i="0" u="none" strike="noStrike" cap="none" dirty="0" err="1">
                <a:solidFill>
                  <a:srgbClr val="000000"/>
                </a:solidFill>
                <a:effectLst/>
                <a:latin typeface="Times New Roman" panose="02020603050405020304" pitchFamily="18" charset="0"/>
                <a:ea typeface="Arial"/>
                <a:cs typeface="Times New Roman" panose="02020603050405020304" pitchFamily="18" charset="0"/>
                <a:sym typeface="Arial"/>
              </a:rPr>
              <a:t>kết</a:t>
            </a:r>
            <a:r>
              <a:rPr lang="vi-VN" sz="14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 </a:t>
            </a:r>
            <a:r>
              <a:rPr lang="vi-VN" sz="1400" b="0" i="0" u="none" strike="noStrike" cap="none" dirty="0" err="1">
                <a:solidFill>
                  <a:srgbClr val="000000"/>
                </a:solidFill>
                <a:effectLst/>
                <a:latin typeface="Times New Roman" panose="02020603050405020304" pitchFamily="18" charset="0"/>
                <a:ea typeface="Arial"/>
                <a:cs typeface="Times New Roman" panose="02020603050405020304" pitchFamily="18" charset="0"/>
                <a:sym typeface="Arial"/>
              </a:rPr>
              <a:t>của</a:t>
            </a:r>
            <a:r>
              <a:rPr lang="vi-VN" sz="14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 </a:t>
            </a:r>
            <a:r>
              <a:rPr lang="vi-VN" sz="1400" b="0" i="0" u="none" strike="noStrike" cap="none" dirty="0" err="1">
                <a:solidFill>
                  <a:srgbClr val="000000"/>
                </a:solidFill>
                <a:effectLst/>
                <a:latin typeface="Times New Roman" panose="02020603050405020304" pitchFamily="18" charset="0"/>
                <a:ea typeface="Arial"/>
                <a:cs typeface="Times New Roman" panose="02020603050405020304" pitchFamily="18" charset="0"/>
                <a:sym typeface="Arial"/>
              </a:rPr>
              <a:t>Wikipedia</a:t>
            </a:r>
            <a:r>
              <a:rPr lang="vi-VN" sz="14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 </a:t>
            </a:r>
            <a:r>
              <a:rPr lang="vi-VN" sz="1400" b="0" i="0" u="none" strike="noStrike" cap="none" dirty="0" err="1">
                <a:solidFill>
                  <a:srgbClr val="000000"/>
                </a:solidFill>
                <a:effectLst/>
                <a:latin typeface="Times New Roman" panose="02020603050405020304" pitchFamily="18" charset="0"/>
                <a:ea typeface="Arial"/>
                <a:cs typeface="Times New Roman" panose="02020603050405020304" pitchFamily="18" charset="0"/>
                <a:sym typeface="Arial"/>
              </a:rPr>
              <a:t>tiếng</a:t>
            </a:r>
            <a:r>
              <a:rPr lang="vi-VN" sz="14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 Anh. </a:t>
            </a:r>
            <a:r>
              <a:rPr lang="vi-VN" sz="1400" b="0" i="0" u="none" strike="noStrike" cap="none" dirty="0" err="1">
                <a:solidFill>
                  <a:srgbClr val="000000"/>
                </a:solidFill>
                <a:effectLst/>
                <a:latin typeface="Times New Roman" panose="02020603050405020304" pitchFamily="18" charset="0"/>
                <a:ea typeface="Arial"/>
                <a:cs typeface="Times New Roman" panose="02020603050405020304" pitchFamily="18" charset="0"/>
                <a:sym typeface="Arial"/>
              </a:rPr>
              <a:t>Các</a:t>
            </a:r>
            <a:r>
              <a:rPr lang="vi-VN" sz="14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 danh </a:t>
            </a:r>
            <a:r>
              <a:rPr lang="vi-VN" sz="1400" b="0" i="0" u="none" strike="noStrike" cap="none" dirty="0" err="1">
                <a:solidFill>
                  <a:srgbClr val="000000"/>
                </a:solidFill>
                <a:effectLst/>
                <a:latin typeface="Times New Roman" panose="02020603050405020304" pitchFamily="18" charset="0"/>
                <a:ea typeface="Arial"/>
                <a:cs typeface="Times New Roman" panose="02020603050405020304" pitchFamily="18" charset="0"/>
                <a:sym typeface="Arial"/>
              </a:rPr>
              <a:t>mục</a:t>
            </a:r>
            <a:r>
              <a:rPr lang="vi-VN" sz="14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 </a:t>
            </a:r>
            <a:r>
              <a:rPr lang="vi-VN" sz="1400" b="0" i="0" u="none" strike="noStrike" cap="none" dirty="0" err="1">
                <a:solidFill>
                  <a:srgbClr val="000000"/>
                </a:solidFill>
                <a:effectLst/>
                <a:latin typeface="Times New Roman" panose="02020603050405020304" pitchFamily="18" charset="0"/>
                <a:ea typeface="Arial"/>
                <a:cs typeface="Times New Roman" panose="02020603050405020304" pitchFamily="18" charset="0"/>
                <a:sym typeface="Arial"/>
              </a:rPr>
              <a:t>bài</a:t>
            </a:r>
            <a:r>
              <a:rPr lang="vi-VN" sz="14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 </a:t>
            </a:r>
            <a:r>
              <a:rPr lang="vi-VN" sz="1400" b="0" i="0" u="none" strike="noStrike" cap="none" dirty="0" err="1">
                <a:solidFill>
                  <a:srgbClr val="000000"/>
                </a:solidFill>
                <a:effectLst/>
                <a:latin typeface="Times New Roman" panose="02020603050405020304" pitchFamily="18" charset="0"/>
                <a:ea typeface="Arial"/>
                <a:cs typeface="Times New Roman" panose="02020603050405020304" pitchFamily="18" charset="0"/>
                <a:sym typeface="Arial"/>
              </a:rPr>
              <a:t>viết</a:t>
            </a:r>
            <a:r>
              <a:rPr lang="vi-VN" sz="14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 </a:t>
            </a:r>
            <a:r>
              <a:rPr lang="vi-VN" sz="1400" b="0" i="0" u="none" strike="noStrike" cap="none" dirty="0" err="1">
                <a:solidFill>
                  <a:srgbClr val="000000"/>
                </a:solidFill>
                <a:effectLst/>
                <a:latin typeface="Times New Roman" panose="02020603050405020304" pitchFamily="18" charset="0"/>
                <a:ea typeface="Arial"/>
                <a:cs typeface="Times New Roman" panose="02020603050405020304" pitchFamily="18" charset="0"/>
                <a:sym typeface="Arial"/>
              </a:rPr>
              <a:t>là</a:t>
            </a:r>
            <a:r>
              <a:rPr lang="vi-VN" sz="14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 </a:t>
            </a:r>
            <a:r>
              <a:rPr lang="vi-VN" sz="1400" b="0" i="0" u="none" strike="noStrike" cap="none" dirty="0" err="1">
                <a:solidFill>
                  <a:srgbClr val="000000"/>
                </a:solidFill>
                <a:effectLst/>
                <a:latin typeface="Times New Roman" panose="02020603050405020304" pitchFamily="18" charset="0"/>
                <a:ea typeface="Arial"/>
                <a:cs typeface="Times New Roman" panose="02020603050405020304" pitchFamily="18" charset="0"/>
                <a:sym typeface="Arial"/>
              </a:rPr>
              <a:t>các</a:t>
            </a:r>
            <a:r>
              <a:rPr lang="vi-VN" sz="14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 </a:t>
            </a:r>
            <a:r>
              <a:rPr lang="vi-VN" sz="1400" b="0" i="0" u="none" strike="noStrike" cap="none" dirty="0" err="1">
                <a:solidFill>
                  <a:srgbClr val="000000"/>
                </a:solidFill>
                <a:effectLst/>
                <a:latin typeface="Times New Roman" panose="02020603050405020304" pitchFamily="18" charset="0"/>
                <a:ea typeface="Arial"/>
                <a:cs typeface="Times New Roman" panose="02020603050405020304" pitchFamily="18" charset="0"/>
                <a:sym typeface="Arial"/>
              </a:rPr>
              <a:t>cộng</a:t>
            </a:r>
            <a:r>
              <a:rPr lang="vi-VN" sz="14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 </a:t>
            </a:r>
            <a:r>
              <a:rPr lang="vi-VN" sz="1400" b="0" i="0" u="none" strike="noStrike" cap="none" dirty="0" err="1">
                <a:solidFill>
                  <a:srgbClr val="000000"/>
                </a:solidFill>
                <a:effectLst/>
                <a:latin typeface="Times New Roman" panose="02020603050405020304" pitchFamily="18" charset="0"/>
                <a:ea typeface="Arial"/>
                <a:cs typeface="Times New Roman" panose="02020603050405020304" pitchFamily="18" charset="0"/>
                <a:sym typeface="Arial"/>
              </a:rPr>
              <a:t>đồng</a:t>
            </a:r>
            <a:r>
              <a:rPr lang="vi-VN" sz="14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 </a:t>
            </a:r>
            <a:r>
              <a:rPr lang="vi-VN" sz="1400" b="0" i="0" u="none" strike="noStrike" cap="none" dirty="0" err="1">
                <a:solidFill>
                  <a:srgbClr val="000000"/>
                </a:solidFill>
                <a:effectLst/>
                <a:latin typeface="Times New Roman" panose="02020603050405020304" pitchFamily="18" charset="0"/>
                <a:ea typeface="Arial"/>
                <a:cs typeface="Times New Roman" panose="02020603050405020304" pitchFamily="18" charset="0"/>
                <a:sym typeface="Arial"/>
              </a:rPr>
              <a:t>sự</a:t>
            </a:r>
            <a:r>
              <a:rPr lang="vi-VN" sz="14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 </a:t>
            </a:r>
            <a:r>
              <a:rPr lang="vi-VN" sz="1400" b="0" i="0" u="none" strike="noStrike" cap="none" dirty="0" err="1">
                <a:solidFill>
                  <a:srgbClr val="000000"/>
                </a:solidFill>
                <a:effectLst/>
                <a:latin typeface="Times New Roman" panose="02020603050405020304" pitchFamily="18" charset="0"/>
                <a:ea typeface="Arial"/>
                <a:cs typeface="Times New Roman" panose="02020603050405020304" pitchFamily="18" charset="0"/>
                <a:sym typeface="Arial"/>
              </a:rPr>
              <a:t>thật</a:t>
            </a:r>
            <a:r>
              <a:rPr lang="vi-VN" sz="14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 cơ </a:t>
            </a:r>
            <a:r>
              <a:rPr lang="vi-VN" sz="1400" b="0" i="0" u="none" strike="noStrike" cap="none" dirty="0" err="1">
                <a:solidFill>
                  <a:srgbClr val="000000"/>
                </a:solidFill>
                <a:effectLst/>
                <a:latin typeface="Times New Roman" panose="02020603050405020304" pitchFamily="18" charset="0"/>
                <a:ea typeface="Arial"/>
                <a:cs typeface="Times New Roman" panose="02020603050405020304" pitchFamily="18" charset="0"/>
                <a:sym typeface="Arial"/>
              </a:rPr>
              <a:t>bản</a:t>
            </a:r>
            <a:r>
              <a:rPr lang="vi-VN" sz="14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 (</a:t>
            </a:r>
            <a:r>
              <a:rPr lang="vi-VN" sz="1400" b="0" i="0" u="none" strike="noStrike" cap="none" dirty="0" err="1">
                <a:solidFill>
                  <a:srgbClr val="000000"/>
                </a:solidFill>
                <a:effectLst/>
                <a:latin typeface="Times New Roman" panose="02020603050405020304" pitchFamily="18" charset="0"/>
                <a:ea typeface="Arial"/>
                <a:cs typeface="Times New Roman" panose="02020603050405020304" pitchFamily="18" charset="0"/>
                <a:sym typeface="Arial"/>
              </a:rPr>
              <a:t>chúng</a:t>
            </a:r>
            <a:r>
              <a:rPr lang="vi-VN" sz="14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 tôi </a:t>
            </a:r>
            <a:r>
              <a:rPr lang="vi-VN" sz="1400" b="0" i="0" u="none" strike="noStrike" cap="none" dirty="0" err="1">
                <a:solidFill>
                  <a:srgbClr val="000000"/>
                </a:solidFill>
                <a:effectLst/>
                <a:latin typeface="Times New Roman" panose="02020603050405020304" pitchFamily="18" charset="0"/>
                <a:ea typeface="Arial"/>
                <a:cs typeface="Times New Roman" panose="02020603050405020304" pitchFamily="18" charset="0"/>
                <a:sym typeface="Arial"/>
              </a:rPr>
              <a:t>chỉ</a:t>
            </a:r>
            <a:r>
              <a:rPr lang="vi-VN" sz="14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 xem </a:t>
            </a:r>
            <a:r>
              <a:rPr lang="vi-VN" sz="1400" b="0" i="0" u="none" strike="noStrike" cap="none" dirty="0" err="1">
                <a:solidFill>
                  <a:srgbClr val="000000"/>
                </a:solidFill>
                <a:effectLst/>
                <a:latin typeface="Times New Roman" panose="02020603050405020304" pitchFamily="18" charset="0"/>
                <a:ea typeface="Arial"/>
                <a:cs typeface="Times New Roman" panose="02020603050405020304" pitchFamily="18" charset="0"/>
                <a:sym typeface="Arial"/>
              </a:rPr>
              <a:t>xét</a:t>
            </a:r>
            <a:r>
              <a:rPr lang="vi-VN" sz="14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 100 danh </a:t>
            </a:r>
            <a:r>
              <a:rPr lang="vi-VN" sz="1400" b="0" i="0" u="none" strike="noStrike" cap="none" dirty="0" err="1">
                <a:solidFill>
                  <a:srgbClr val="000000"/>
                </a:solidFill>
                <a:effectLst/>
                <a:latin typeface="Times New Roman" panose="02020603050405020304" pitchFamily="18" charset="0"/>
                <a:ea typeface="Arial"/>
                <a:cs typeface="Times New Roman" panose="02020603050405020304" pitchFamily="18" charset="0"/>
                <a:sym typeface="Arial"/>
              </a:rPr>
              <a:t>mục</a:t>
            </a:r>
            <a:r>
              <a:rPr lang="vi-VN" sz="14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 cho phân </a:t>
            </a:r>
            <a:r>
              <a:rPr lang="vi-VN" sz="1400" b="0" i="0" u="none" strike="noStrike" cap="none" dirty="0" err="1">
                <a:solidFill>
                  <a:srgbClr val="000000"/>
                </a:solidFill>
                <a:effectLst/>
                <a:latin typeface="Times New Roman" panose="02020603050405020304" pitchFamily="18" charset="0"/>
                <a:ea typeface="Arial"/>
                <a:cs typeface="Times New Roman" panose="02020603050405020304" pitchFamily="18" charset="0"/>
                <a:sym typeface="Arial"/>
              </a:rPr>
              <a:t>tích</a:t>
            </a:r>
            <a:r>
              <a:rPr lang="vi-VN" sz="14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 </a:t>
            </a:r>
            <a:r>
              <a:rPr lang="vi-VN" sz="1400" b="0" i="0" u="none" strike="noStrike" cap="none" dirty="0" err="1">
                <a:solidFill>
                  <a:srgbClr val="000000"/>
                </a:solidFill>
                <a:effectLst/>
                <a:latin typeface="Times New Roman" panose="02020603050405020304" pitchFamily="18" charset="0"/>
                <a:ea typeface="Arial"/>
                <a:cs typeface="Times New Roman" panose="02020603050405020304" pitchFamily="18" charset="0"/>
                <a:sym typeface="Arial"/>
              </a:rPr>
              <a:t>của</a:t>
            </a:r>
            <a:r>
              <a:rPr lang="vi-VN" sz="14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 </a:t>
            </a:r>
            <a:r>
              <a:rPr lang="vi-VN" sz="1400" b="0" i="0" u="none" strike="noStrike" cap="none" dirty="0" err="1">
                <a:solidFill>
                  <a:srgbClr val="000000"/>
                </a:solidFill>
                <a:effectLst/>
                <a:latin typeface="Times New Roman" panose="02020603050405020304" pitchFamily="18" charset="0"/>
                <a:ea typeface="Arial"/>
                <a:cs typeface="Times New Roman" panose="02020603050405020304" pitchFamily="18" charset="0"/>
                <a:sym typeface="Arial"/>
              </a:rPr>
              <a:t>chúng</a:t>
            </a:r>
            <a:r>
              <a:rPr lang="vi-VN" sz="14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 tôi)  ( </a:t>
            </a:r>
            <a:r>
              <a:rPr lang="vi-VN" sz="1400" b="0" i="0" u="none" strike="noStrike" cap="none" dirty="0" err="1">
                <a:solidFill>
                  <a:srgbClr val="000000"/>
                </a:solidFill>
                <a:effectLst/>
                <a:latin typeface="Times New Roman" panose="02020603050405020304" pitchFamily="18" charset="0"/>
                <a:ea typeface="Arial"/>
                <a:cs typeface="Times New Roman" panose="02020603050405020304" pitchFamily="18" charset="0"/>
                <a:sym typeface="Arial"/>
              </a:rPr>
              <a:t>Klymko</a:t>
            </a:r>
            <a:r>
              <a:rPr lang="vi-VN" sz="14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 </a:t>
            </a:r>
            <a:r>
              <a:rPr lang="vi-VN" sz="1400" b="0" i="0" u="none" strike="noStrike" cap="none" dirty="0" err="1">
                <a:solidFill>
                  <a:srgbClr val="000000"/>
                </a:solidFill>
                <a:effectLst/>
                <a:latin typeface="Times New Roman" panose="02020603050405020304" pitchFamily="18" charset="0"/>
                <a:ea typeface="Arial"/>
                <a:cs typeface="Times New Roman" panose="02020603050405020304" pitchFamily="18" charset="0"/>
                <a:sym typeface="Arial"/>
              </a:rPr>
              <a:t>và</a:t>
            </a:r>
            <a:r>
              <a:rPr lang="vi-VN" sz="14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 </a:t>
            </a:r>
            <a:r>
              <a:rPr lang="vi-VN" sz="1400" b="0" i="0" u="none" strike="noStrike" cap="none" dirty="0" err="1">
                <a:solidFill>
                  <a:srgbClr val="000000"/>
                </a:solidFill>
                <a:effectLst/>
                <a:latin typeface="Times New Roman" panose="02020603050405020304" pitchFamily="18" charset="0"/>
                <a:ea typeface="Arial"/>
                <a:cs typeface="Times New Roman" panose="02020603050405020304" pitchFamily="18" charset="0"/>
                <a:sym typeface="Arial"/>
              </a:rPr>
              <a:t>cộng</a:t>
            </a:r>
            <a:r>
              <a:rPr lang="vi-VN" sz="14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 </a:t>
            </a:r>
            <a:r>
              <a:rPr lang="vi-VN" sz="1400" b="0" i="0" u="none" strike="noStrike" cap="none" dirty="0" err="1">
                <a:solidFill>
                  <a:srgbClr val="000000"/>
                </a:solidFill>
                <a:effectLst/>
                <a:latin typeface="Times New Roman" panose="02020603050405020304" pitchFamily="18" charset="0"/>
                <a:ea typeface="Arial"/>
                <a:cs typeface="Times New Roman" panose="02020603050405020304" pitchFamily="18" charset="0"/>
                <a:sym typeface="Arial"/>
              </a:rPr>
              <a:t>sự</a:t>
            </a:r>
            <a:r>
              <a:rPr lang="vi-VN" sz="14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 , 2014 ) .</a:t>
            </a:r>
          </a:p>
          <a:p>
            <a:pPr marL="0" lvl="0" indent="0" algn="l" rtl="0">
              <a:spcBef>
                <a:spcPts val="0"/>
              </a:spcBef>
              <a:spcAft>
                <a:spcPts val="0"/>
              </a:spcAft>
              <a:buNone/>
            </a:pPr>
            <a:endParaRPr lang="vi-VN" sz="1400" b="0" dirty="0">
              <a:latin typeface="Times New Roman" panose="02020603050405020304" pitchFamily="18" charset="0"/>
              <a:cs typeface="Times New Roman" panose="02020603050405020304" pitchFamily="18" charset="0"/>
            </a:endParaRPr>
          </a:p>
          <a:p>
            <a:pPr marL="0" lvl="0" indent="0" algn="l" rtl="0">
              <a:spcBef>
                <a:spcPts val="0"/>
              </a:spcBef>
              <a:spcAft>
                <a:spcPts val="0"/>
              </a:spcAft>
              <a:buNone/>
            </a:pPr>
            <a:endParaRP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1"/>
        <p:cNvGrpSpPr/>
        <p:nvPr/>
      </p:nvGrpSpPr>
      <p:grpSpPr>
        <a:xfrm>
          <a:off x="0" y="0"/>
          <a:ext cx="0" cy="0"/>
          <a:chOff x="0" y="0"/>
          <a:chExt cx="0" cy="0"/>
        </a:xfrm>
      </p:grpSpPr>
      <p:sp>
        <p:nvSpPr>
          <p:cNvPr id="412" name="Google Shape;412;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3" name="Google Shape;413;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7" name="Google Shape;377;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vi-VN" dirty="0">
                <a:latin typeface="Times New Roman" panose="02020603050405020304" pitchFamily="18" charset="0"/>
              </a:rPr>
              <a:t>* </a:t>
            </a:r>
            <a:r>
              <a:rPr lang="vi-VN" dirty="0" err="1">
                <a:latin typeface="Times New Roman" panose="02020603050405020304" pitchFamily="18" charset="0"/>
              </a:rPr>
              <a:t>ground</a:t>
            </a:r>
            <a:r>
              <a:rPr lang="vi-VN" dirty="0">
                <a:latin typeface="Times New Roman" panose="02020603050405020304" pitchFamily="18" charset="0"/>
              </a:rPr>
              <a:t> </a:t>
            </a:r>
            <a:r>
              <a:rPr lang="vi-VN" dirty="0" err="1">
                <a:latin typeface="Times New Roman" panose="02020603050405020304" pitchFamily="18" charset="0"/>
              </a:rPr>
              <a:t>truth</a:t>
            </a:r>
            <a:r>
              <a:rPr lang="vi-VN" dirty="0">
                <a:latin typeface="Times New Roman" panose="02020603050405020304" pitchFamily="18" charset="0"/>
              </a:rPr>
              <a:t> </a:t>
            </a:r>
            <a:r>
              <a:rPr lang="vi-VN" dirty="0" err="1">
                <a:latin typeface="Times New Roman" panose="02020603050405020304" pitchFamily="18" charset="0"/>
              </a:rPr>
              <a:t>là</a:t>
            </a:r>
            <a:r>
              <a:rPr lang="vi-VN" dirty="0">
                <a:latin typeface="Times New Roman" panose="02020603050405020304" pitchFamily="18" charset="0"/>
              </a:rPr>
              <a:t> </a:t>
            </a:r>
            <a:r>
              <a:rPr lang="vi-VN" dirty="0" err="1">
                <a:latin typeface="Times New Roman" panose="02020603050405020304" pitchFamily="18" charset="0"/>
              </a:rPr>
              <a:t>một</a:t>
            </a:r>
            <a:r>
              <a:rPr lang="vi-VN" dirty="0">
                <a:latin typeface="Times New Roman" panose="02020603050405020304" pitchFamily="18" charset="0"/>
              </a:rPr>
              <a:t> </a:t>
            </a:r>
            <a:r>
              <a:rPr lang="vi-VN" dirty="0" err="1">
                <a:latin typeface="Times New Roman" panose="02020603050405020304" pitchFamily="18" charset="0"/>
              </a:rPr>
              <a:t>kiểm</a:t>
            </a:r>
            <a:r>
              <a:rPr lang="vi-VN" dirty="0">
                <a:latin typeface="Times New Roman" panose="02020603050405020304" pitchFamily="18" charset="0"/>
              </a:rPr>
              <a:t> tra </a:t>
            </a:r>
            <a:r>
              <a:rPr lang="vi-VN" dirty="0" err="1">
                <a:latin typeface="Times New Roman" panose="02020603050405020304" pitchFamily="18" charset="0"/>
              </a:rPr>
              <a:t>thực</a:t>
            </a:r>
            <a:r>
              <a:rPr lang="vi-VN" dirty="0">
                <a:latin typeface="Times New Roman" panose="02020603050405020304" pitchFamily="18" charset="0"/>
              </a:rPr>
              <a:t> </a:t>
            </a:r>
            <a:r>
              <a:rPr lang="vi-VN" dirty="0" err="1">
                <a:latin typeface="Times New Roman" panose="02020603050405020304" pitchFamily="18" charset="0"/>
              </a:rPr>
              <a:t>tế</a:t>
            </a:r>
            <a:r>
              <a:rPr lang="vi-VN" dirty="0">
                <a:latin typeface="Times New Roman" panose="02020603050405020304" pitchFamily="18" charset="0"/>
              </a:rPr>
              <a:t> cho </a:t>
            </a:r>
            <a:r>
              <a:rPr lang="vi-VN" dirty="0" err="1">
                <a:latin typeface="Times New Roman" panose="02020603050405020304" pitchFamily="18" charset="0"/>
              </a:rPr>
              <a:t>độ</a:t>
            </a:r>
            <a:r>
              <a:rPr lang="vi-VN" dirty="0">
                <a:latin typeface="Times New Roman" panose="02020603050405020304" pitchFamily="18" charset="0"/>
              </a:rPr>
              <a:t> </a:t>
            </a:r>
            <a:r>
              <a:rPr lang="vi-VN" dirty="0" err="1">
                <a:latin typeface="Times New Roman" panose="02020603050405020304" pitchFamily="18" charset="0"/>
              </a:rPr>
              <a:t>chính</a:t>
            </a:r>
            <a:r>
              <a:rPr lang="vi-VN" dirty="0">
                <a:latin typeface="Times New Roman" panose="02020603050405020304" pitchFamily="18" charset="0"/>
              </a:rPr>
              <a:t> </a:t>
            </a:r>
            <a:r>
              <a:rPr lang="vi-VN" dirty="0" err="1">
                <a:latin typeface="Times New Roman" panose="02020603050405020304" pitchFamily="18" charset="0"/>
              </a:rPr>
              <a:t>xác</a:t>
            </a:r>
            <a:r>
              <a:rPr lang="vi-VN" dirty="0">
                <a:latin typeface="Times New Roman" panose="02020603050405020304" pitchFamily="18" charset="0"/>
              </a:rPr>
              <a:t> </a:t>
            </a:r>
            <a:r>
              <a:rPr lang="vi-VN" dirty="0" err="1">
                <a:latin typeface="Times New Roman" panose="02020603050405020304" pitchFamily="18" charset="0"/>
              </a:rPr>
              <a:t>của</a:t>
            </a:r>
            <a:r>
              <a:rPr lang="vi-VN" dirty="0">
                <a:latin typeface="Times New Roman" panose="02020603050405020304" pitchFamily="18" charset="0"/>
              </a:rPr>
              <a:t> </a:t>
            </a:r>
            <a:r>
              <a:rPr lang="vi-VN" dirty="0" err="1">
                <a:latin typeface="Times New Roman" panose="02020603050405020304" pitchFamily="18" charset="0"/>
              </a:rPr>
              <a:t>thuật</a:t>
            </a:r>
            <a:r>
              <a:rPr lang="vi-VN" dirty="0">
                <a:latin typeface="Times New Roman" panose="02020603050405020304" pitchFamily="18" charset="0"/>
              </a:rPr>
              <a:t> </a:t>
            </a:r>
            <a:r>
              <a:rPr lang="vi-VN" dirty="0" err="1">
                <a:latin typeface="Times New Roman" panose="02020603050405020304" pitchFamily="18" charset="0"/>
              </a:rPr>
              <a:t>toán</a:t>
            </a:r>
            <a:r>
              <a:rPr lang="vi-VN" dirty="0">
                <a:latin typeface="Times New Roman" panose="02020603050405020304" pitchFamily="18" charset="0"/>
              </a:rPr>
              <a:t>. </a:t>
            </a:r>
            <a:endParaRPr lang="en-US" dirty="0"/>
          </a:p>
          <a:p>
            <a:pPr marL="0" lvl="0" indent="0" algn="l" rtl="0">
              <a:spcBef>
                <a:spcPts val="0"/>
              </a:spcBef>
              <a:spcAft>
                <a:spcPts val="0"/>
              </a:spcAft>
              <a:buNone/>
            </a:pPr>
            <a:endParaRPr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7" name="Google Shape;377;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6723900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7" name="Google Shape;377;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FontTx/>
              <a:buChar char="-"/>
            </a:pPr>
            <a:r>
              <a:rPr lang="vi-VN" sz="1100" b="1" i="0" u="none" strike="noStrike" cap="none" dirty="0" err="1">
                <a:solidFill>
                  <a:srgbClr val="000000"/>
                </a:solidFill>
                <a:effectLst/>
                <a:latin typeface="Arial"/>
                <a:ea typeface="Arial"/>
                <a:cs typeface="Arial"/>
                <a:sym typeface="Arial"/>
              </a:rPr>
              <a:t>Với</a:t>
            </a:r>
            <a:r>
              <a:rPr lang="vi-VN" sz="1100" b="1" i="0" u="none" strike="noStrike" cap="none" dirty="0">
                <a:solidFill>
                  <a:srgbClr val="000000"/>
                </a:solidFill>
                <a:effectLst/>
                <a:latin typeface="Arial"/>
                <a:ea typeface="Arial"/>
                <a:cs typeface="Arial"/>
                <a:sym typeface="Arial"/>
              </a:rPr>
              <a:t> </a:t>
            </a:r>
            <a:r>
              <a:rPr lang="vi-VN" sz="1100" b="1" i="0" u="none" strike="noStrike" cap="none" dirty="0" err="1">
                <a:solidFill>
                  <a:srgbClr val="000000"/>
                </a:solidFill>
                <a:effectLst/>
                <a:latin typeface="Arial"/>
                <a:ea typeface="Arial"/>
                <a:cs typeface="Arial"/>
                <a:sym typeface="Arial"/>
              </a:rPr>
              <a:t>Planted</a:t>
            </a:r>
            <a:r>
              <a:rPr lang="vi-VN" sz="1100" b="1" i="0" u="none" strike="noStrike" cap="none" dirty="0">
                <a:solidFill>
                  <a:srgbClr val="000000"/>
                </a:solidFill>
                <a:effectLst/>
                <a:latin typeface="Arial"/>
                <a:ea typeface="Arial"/>
                <a:cs typeface="Arial"/>
                <a:sym typeface="Arial"/>
              </a:rPr>
              <a:t> </a:t>
            </a:r>
            <a:r>
              <a:rPr lang="vi-VN" sz="1100" b="1" i="0" u="none" strike="noStrike" cap="none" dirty="0" err="1">
                <a:solidFill>
                  <a:srgbClr val="000000"/>
                </a:solidFill>
                <a:effectLst/>
                <a:latin typeface="Arial"/>
                <a:ea typeface="Arial"/>
                <a:cs typeface="Arial"/>
                <a:sym typeface="Arial"/>
              </a:rPr>
              <a:t>partition</a:t>
            </a:r>
            <a:r>
              <a:rPr lang="vi-VN" sz="1100" b="1" i="0" u="none" strike="noStrike" cap="none" dirty="0">
                <a:solidFill>
                  <a:srgbClr val="000000"/>
                </a:solidFill>
                <a:effectLst/>
                <a:latin typeface="Arial"/>
                <a:ea typeface="Arial"/>
                <a:cs typeface="Arial"/>
                <a:sym typeface="Arial"/>
              </a:rPr>
              <a:t> </a:t>
            </a:r>
            <a:r>
              <a:rPr lang="vi-VN" sz="1100" b="1" i="0" u="none" strike="noStrike" cap="none" dirty="0" err="1">
                <a:solidFill>
                  <a:srgbClr val="000000"/>
                </a:solidFill>
                <a:effectLst/>
                <a:latin typeface="Arial"/>
                <a:ea typeface="Arial"/>
                <a:cs typeface="Arial"/>
                <a:sym typeface="Arial"/>
              </a:rPr>
              <a:t>model</a:t>
            </a:r>
            <a:r>
              <a:rPr lang="vi-VN" sz="1100" b="1" i="0" u="none" strike="noStrike" cap="none" dirty="0">
                <a:solidFill>
                  <a:srgbClr val="000000"/>
                </a:solidFill>
                <a:effectLst/>
                <a:latin typeface="Arial"/>
                <a:ea typeface="Arial"/>
                <a:cs typeface="Arial"/>
                <a:sym typeface="Arial"/>
              </a:rPr>
              <a:t>:</a:t>
            </a:r>
            <a:r>
              <a:rPr lang="vi-VN" sz="1100" b="0" i="0" u="none" strike="noStrike" cap="none" dirty="0">
                <a:solidFill>
                  <a:srgbClr val="000000"/>
                </a:solidFill>
                <a:effectLst/>
                <a:latin typeface="Arial"/>
                <a:ea typeface="Arial"/>
                <a:cs typeface="Arial"/>
                <a:sym typeface="Arial"/>
              </a:rPr>
              <a:t> </a:t>
            </a:r>
            <a:r>
              <a:rPr lang="vi-VN" sz="1100" b="0" i="0" u="none" strike="noStrike" cap="none" dirty="0" err="1">
                <a:solidFill>
                  <a:srgbClr val="000000"/>
                </a:solidFill>
                <a:effectLst/>
                <a:latin typeface="Arial"/>
                <a:ea typeface="Arial"/>
                <a:cs typeface="Arial"/>
                <a:sym typeface="Arial"/>
              </a:rPr>
              <a:t>Tạo</a:t>
            </a:r>
            <a:r>
              <a:rPr lang="vi-VN" sz="1100" b="0" i="0" u="none" strike="noStrike" cap="none" dirty="0">
                <a:solidFill>
                  <a:srgbClr val="000000"/>
                </a:solidFill>
                <a:effectLst/>
                <a:latin typeface="Arial"/>
                <a:ea typeface="Arial"/>
                <a:cs typeface="Arial"/>
                <a:sym typeface="Arial"/>
              </a:rPr>
              <a:t> ra </a:t>
            </a:r>
            <a:r>
              <a:rPr lang="vi-VN" sz="1100" b="0" i="0" u="none" strike="noStrike" cap="none" dirty="0" err="1">
                <a:solidFill>
                  <a:srgbClr val="000000"/>
                </a:solidFill>
                <a:effectLst/>
                <a:latin typeface="Arial"/>
                <a:ea typeface="Arial"/>
                <a:cs typeface="Arial"/>
                <a:sym typeface="Arial"/>
              </a:rPr>
              <a:t>một</a:t>
            </a:r>
            <a:r>
              <a:rPr lang="vi-VN" sz="1100" b="0" i="0" u="none" strike="noStrike" cap="none" dirty="0">
                <a:solidFill>
                  <a:srgbClr val="000000"/>
                </a:solidFill>
                <a:effectLst/>
                <a:latin typeface="Arial"/>
                <a:ea typeface="Arial"/>
                <a:cs typeface="Arial"/>
                <a:sym typeface="Arial"/>
              </a:rPr>
              <a:t> </a:t>
            </a:r>
            <a:r>
              <a:rPr lang="vi-VN" sz="1100" b="0" i="0" u="none" strike="noStrike" cap="none" dirty="0" err="1">
                <a:solidFill>
                  <a:srgbClr val="000000"/>
                </a:solidFill>
                <a:effectLst/>
                <a:latin typeface="Arial"/>
                <a:ea typeface="Arial"/>
                <a:cs typeface="Arial"/>
                <a:sym typeface="Arial"/>
              </a:rPr>
              <a:t>đồ</a:t>
            </a:r>
            <a:r>
              <a:rPr lang="vi-VN" sz="1100" b="0" i="0" u="none" strike="noStrike" cap="none" dirty="0">
                <a:solidFill>
                  <a:srgbClr val="000000"/>
                </a:solidFill>
                <a:effectLst/>
                <a:latin typeface="Arial"/>
                <a:ea typeface="Arial"/>
                <a:cs typeface="Arial"/>
                <a:sym typeface="Arial"/>
              </a:rPr>
              <a:t> </a:t>
            </a:r>
            <a:r>
              <a:rPr lang="vi-VN" sz="1100" b="0" i="0" u="none" strike="noStrike" cap="none" dirty="0" err="1">
                <a:solidFill>
                  <a:srgbClr val="000000"/>
                </a:solidFill>
                <a:effectLst/>
                <a:latin typeface="Arial"/>
                <a:ea typeface="Arial"/>
                <a:cs typeface="Arial"/>
                <a:sym typeface="Arial"/>
              </a:rPr>
              <a:t>thị</a:t>
            </a:r>
            <a:r>
              <a:rPr lang="vi-VN" sz="1100" b="0" i="0" u="none" strike="noStrike" cap="none" dirty="0">
                <a:solidFill>
                  <a:srgbClr val="000000"/>
                </a:solidFill>
                <a:effectLst/>
                <a:latin typeface="Arial"/>
                <a:ea typeface="Arial"/>
                <a:cs typeface="Arial"/>
                <a:sym typeface="Arial"/>
              </a:rPr>
              <a:t> vô </a:t>
            </a:r>
            <a:r>
              <a:rPr lang="vi-VN" sz="1100" b="0" i="0" u="none" strike="noStrike" cap="none" dirty="0" err="1">
                <a:solidFill>
                  <a:srgbClr val="000000"/>
                </a:solidFill>
                <a:effectLst/>
                <a:latin typeface="Arial"/>
                <a:ea typeface="Arial"/>
                <a:cs typeface="Arial"/>
                <a:sym typeface="Arial"/>
              </a:rPr>
              <a:t>hướng</a:t>
            </a:r>
            <a:r>
              <a:rPr lang="vi-VN" sz="1100" b="0" i="0" u="none" strike="noStrike" cap="none" dirty="0">
                <a:solidFill>
                  <a:srgbClr val="000000"/>
                </a:solidFill>
                <a:effectLst/>
                <a:latin typeface="Arial"/>
                <a:ea typeface="Arial"/>
                <a:cs typeface="Arial"/>
                <a:sym typeface="Arial"/>
              </a:rPr>
              <a:t> không </a:t>
            </a:r>
            <a:r>
              <a:rPr lang="vi-VN" sz="1100" b="0" i="0" u="none" strike="noStrike" cap="none" dirty="0" err="1">
                <a:solidFill>
                  <a:srgbClr val="000000"/>
                </a:solidFill>
                <a:effectLst/>
                <a:latin typeface="Arial"/>
                <a:ea typeface="Arial"/>
                <a:cs typeface="Arial"/>
                <a:sym typeface="Arial"/>
              </a:rPr>
              <a:t>có</a:t>
            </a:r>
            <a:r>
              <a:rPr lang="vi-VN" sz="1100" b="0" i="0" u="none" strike="noStrike" cap="none" dirty="0">
                <a:solidFill>
                  <a:srgbClr val="000000"/>
                </a:solidFill>
                <a:effectLst/>
                <a:latin typeface="Arial"/>
                <a:ea typeface="Arial"/>
                <a:cs typeface="Arial"/>
                <a:sym typeface="Arial"/>
              </a:rPr>
              <a:t> </a:t>
            </a:r>
            <a:r>
              <a:rPr lang="vi-VN" sz="1100" b="0" i="0" u="none" strike="noStrike" cap="none" dirty="0" err="1">
                <a:solidFill>
                  <a:srgbClr val="000000"/>
                </a:solidFill>
                <a:effectLst/>
                <a:latin typeface="Arial"/>
                <a:ea typeface="Arial"/>
                <a:cs typeface="Arial"/>
                <a:sym typeface="Arial"/>
              </a:rPr>
              <a:t>trọng</a:t>
            </a:r>
            <a:r>
              <a:rPr lang="vi-VN" sz="1100" b="0" i="0" u="none" strike="noStrike" cap="none" dirty="0">
                <a:solidFill>
                  <a:srgbClr val="000000"/>
                </a:solidFill>
                <a:effectLst/>
                <a:latin typeface="Arial"/>
                <a:ea typeface="Arial"/>
                <a:cs typeface="Arial"/>
                <a:sym typeface="Arial"/>
              </a:rPr>
              <a:t> </a:t>
            </a:r>
            <a:r>
              <a:rPr lang="vi-VN" sz="1100" b="0" i="0" u="none" strike="noStrike" cap="none" dirty="0" err="1">
                <a:solidFill>
                  <a:srgbClr val="000000"/>
                </a:solidFill>
                <a:effectLst/>
                <a:latin typeface="Arial"/>
                <a:ea typeface="Arial"/>
                <a:cs typeface="Arial"/>
                <a:sym typeface="Arial"/>
              </a:rPr>
              <a:t>số</a:t>
            </a:r>
            <a:r>
              <a:rPr lang="vi-VN" sz="1100" b="0" i="0" u="none" strike="noStrike" cap="none" dirty="0">
                <a:solidFill>
                  <a:srgbClr val="000000"/>
                </a:solidFill>
                <a:effectLst/>
                <a:latin typeface="Arial"/>
                <a:ea typeface="Arial"/>
                <a:cs typeface="Arial"/>
                <a:sym typeface="Arial"/>
              </a:rPr>
              <a:t> </a:t>
            </a:r>
            <a:r>
              <a:rPr lang="vi-VN" sz="1100" b="0" i="0" u="none" strike="noStrike" cap="none" dirty="0" err="1">
                <a:solidFill>
                  <a:srgbClr val="000000"/>
                </a:solidFill>
                <a:effectLst/>
                <a:latin typeface="Arial"/>
                <a:ea typeface="Arial"/>
                <a:cs typeface="Arial"/>
                <a:sym typeface="Arial"/>
              </a:rPr>
              <a:t>với</a:t>
            </a:r>
            <a:r>
              <a:rPr lang="vi-VN" sz="1100" b="0" i="0" u="none" strike="noStrike" cap="none" dirty="0">
                <a:solidFill>
                  <a:srgbClr val="000000"/>
                </a:solidFill>
                <a:effectLst/>
                <a:latin typeface="Arial"/>
                <a:ea typeface="Arial"/>
                <a:cs typeface="Arial"/>
                <a:sym typeface="Arial"/>
              </a:rPr>
              <a:t> kn</a:t>
            </a:r>
            <a:r>
              <a:rPr lang="vi-VN" sz="1100" b="0" i="0" u="none" strike="noStrike" cap="none" baseline="-25000" dirty="0">
                <a:solidFill>
                  <a:srgbClr val="000000"/>
                </a:solidFill>
                <a:effectLst/>
                <a:latin typeface="Arial"/>
                <a:ea typeface="Arial"/>
                <a:cs typeface="Arial"/>
                <a:sym typeface="Arial"/>
              </a:rPr>
              <a:t>1 </a:t>
            </a:r>
            <a:r>
              <a:rPr lang="vi-VN" sz="1100" b="0" i="0" u="none" strike="noStrike" cap="none" dirty="0" err="1">
                <a:solidFill>
                  <a:srgbClr val="000000"/>
                </a:solidFill>
                <a:effectLst/>
                <a:latin typeface="Arial"/>
                <a:ea typeface="Arial"/>
                <a:cs typeface="Arial"/>
                <a:sym typeface="Arial"/>
              </a:rPr>
              <a:t>nút</a:t>
            </a:r>
            <a:r>
              <a:rPr lang="vi-VN" sz="1100" b="0" i="0" u="none" strike="noStrike" cap="none" dirty="0">
                <a:solidFill>
                  <a:srgbClr val="000000"/>
                </a:solidFill>
                <a:effectLst/>
                <a:latin typeface="Arial"/>
                <a:ea typeface="Arial"/>
                <a:cs typeface="Arial"/>
                <a:sym typeface="Arial"/>
              </a:rPr>
              <a:t>. </a:t>
            </a:r>
            <a:r>
              <a:rPr lang="vi-VN" sz="1100" b="0" i="0" u="none" strike="noStrike" cap="none" dirty="0" err="1">
                <a:solidFill>
                  <a:srgbClr val="000000"/>
                </a:solidFill>
                <a:effectLst/>
                <a:latin typeface="Arial"/>
                <a:ea typeface="Arial"/>
                <a:cs typeface="Arial"/>
                <a:sym typeface="Arial"/>
              </a:rPr>
              <a:t>Các</a:t>
            </a:r>
            <a:r>
              <a:rPr lang="vi-VN" sz="1100" b="0" i="0" u="none" strike="noStrike" cap="none" dirty="0">
                <a:solidFill>
                  <a:srgbClr val="000000"/>
                </a:solidFill>
                <a:effectLst/>
                <a:latin typeface="Arial"/>
                <a:ea typeface="Arial"/>
                <a:cs typeface="Arial"/>
                <a:sym typeface="Arial"/>
              </a:rPr>
              <a:t> </a:t>
            </a:r>
            <a:r>
              <a:rPr lang="vi-VN" sz="1100" b="0" i="0" u="none" strike="noStrike" cap="none" dirty="0" err="1">
                <a:solidFill>
                  <a:srgbClr val="000000"/>
                </a:solidFill>
                <a:effectLst/>
                <a:latin typeface="Arial"/>
                <a:ea typeface="Arial"/>
                <a:cs typeface="Arial"/>
                <a:sym typeface="Arial"/>
              </a:rPr>
              <a:t>nút</a:t>
            </a:r>
            <a:r>
              <a:rPr lang="vi-VN" sz="1100" b="0" i="0" u="none" strike="noStrike" cap="none" dirty="0">
                <a:solidFill>
                  <a:srgbClr val="000000"/>
                </a:solidFill>
                <a:effectLst/>
                <a:latin typeface="Arial"/>
                <a:ea typeface="Arial"/>
                <a:cs typeface="Arial"/>
                <a:sym typeface="Arial"/>
              </a:rPr>
              <a:t> </a:t>
            </a:r>
            <a:r>
              <a:rPr lang="vi-VN" sz="1100" b="0" i="0" u="none" strike="noStrike" cap="none" dirty="0" err="1">
                <a:solidFill>
                  <a:srgbClr val="000000"/>
                </a:solidFill>
                <a:effectLst/>
                <a:latin typeface="Arial"/>
                <a:ea typeface="Arial"/>
                <a:cs typeface="Arial"/>
                <a:sym typeface="Arial"/>
              </a:rPr>
              <a:t>được</a:t>
            </a:r>
            <a:r>
              <a:rPr lang="vi-VN" sz="1100" b="0" i="0" u="none" strike="noStrike" cap="none" dirty="0">
                <a:solidFill>
                  <a:srgbClr val="000000"/>
                </a:solidFill>
                <a:effectLst/>
                <a:latin typeface="Arial"/>
                <a:ea typeface="Arial"/>
                <a:cs typeface="Arial"/>
                <a:sym typeface="Arial"/>
              </a:rPr>
              <a:t> chia </a:t>
            </a:r>
            <a:r>
              <a:rPr lang="vi-VN" sz="1100" b="0" i="0" u="none" strike="noStrike" cap="none" dirty="0" err="1">
                <a:solidFill>
                  <a:srgbClr val="000000"/>
                </a:solidFill>
                <a:effectLst/>
                <a:latin typeface="Arial"/>
                <a:ea typeface="Arial"/>
                <a:cs typeface="Arial"/>
                <a:sym typeface="Arial"/>
              </a:rPr>
              <a:t>thành</a:t>
            </a:r>
            <a:r>
              <a:rPr lang="vi-VN" sz="1100" b="0" i="0" u="none" strike="noStrike" cap="none" dirty="0">
                <a:solidFill>
                  <a:srgbClr val="000000"/>
                </a:solidFill>
                <a:effectLst/>
                <a:latin typeface="Arial"/>
                <a:ea typeface="Arial"/>
                <a:cs typeface="Arial"/>
                <a:sym typeface="Arial"/>
              </a:rPr>
              <a:t> k </a:t>
            </a:r>
            <a:r>
              <a:rPr lang="vi-VN" sz="1100" b="0" i="0" u="none" strike="noStrike" cap="none" dirty="0" err="1">
                <a:solidFill>
                  <a:srgbClr val="000000"/>
                </a:solidFill>
                <a:effectLst/>
                <a:latin typeface="Arial"/>
                <a:ea typeface="Arial"/>
                <a:cs typeface="Arial"/>
                <a:sym typeface="Arial"/>
              </a:rPr>
              <a:t>cụm</a:t>
            </a:r>
            <a:r>
              <a:rPr lang="vi-VN" sz="1100" b="0" i="0" u="none" strike="noStrike" cap="none" dirty="0">
                <a:solidFill>
                  <a:srgbClr val="000000"/>
                </a:solidFill>
                <a:effectLst/>
                <a:latin typeface="Arial"/>
                <a:ea typeface="Arial"/>
                <a:cs typeface="Arial"/>
                <a:sym typeface="Arial"/>
              </a:rPr>
              <a:t> </a:t>
            </a:r>
            <a:r>
              <a:rPr lang="vi-VN" sz="1100" b="0" i="0" u="none" strike="noStrike" cap="none" dirty="0" err="1">
                <a:solidFill>
                  <a:srgbClr val="000000"/>
                </a:solidFill>
                <a:effectLst/>
                <a:latin typeface="Arial"/>
                <a:ea typeface="Arial"/>
                <a:cs typeface="Arial"/>
                <a:sym typeface="Arial"/>
              </a:rPr>
              <a:t>và</a:t>
            </a:r>
            <a:r>
              <a:rPr lang="vi-VN" sz="1100" b="0" i="0" u="none" strike="noStrike" cap="none" dirty="0">
                <a:solidFill>
                  <a:srgbClr val="000000"/>
                </a:solidFill>
                <a:effectLst/>
                <a:latin typeface="Arial"/>
                <a:ea typeface="Arial"/>
                <a:cs typeface="Arial"/>
                <a:sym typeface="Arial"/>
              </a:rPr>
              <a:t> </a:t>
            </a:r>
            <a:r>
              <a:rPr lang="vi-VN" sz="1100" b="0" i="0" u="none" strike="noStrike" cap="none" dirty="0" err="1">
                <a:solidFill>
                  <a:srgbClr val="000000"/>
                </a:solidFill>
                <a:effectLst/>
                <a:latin typeface="Arial"/>
                <a:ea typeface="Arial"/>
                <a:cs typeface="Arial"/>
                <a:sym typeface="Arial"/>
              </a:rPr>
              <a:t>mỗi</a:t>
            </a:r>
            <a:r>
              <a:rPr lang="vi-VN" sz="1100" b="0" i="0" u="none" strike="noStrike" cap="none" dirty="0">
                <a:solidFill>
                  <a:srgbClr val="000000"/>
                </a:solidFill>
                <a:effectLst/>
                <a:latin typeface="Arial"/>
                <a:ea typeface="Arial"/>
                <a:cs typeface="Arial"/>
                <a:sym typeface="Arial"/>
              </a:rPr>
              <a:t> </a:t>
            </a:r>
            <a:r>
              <a:rPr lang="vi-VN" sz="1100" b="0" i="0" u="none" strike="noStrike" cap="none" dirty="0" err="1">
                <a:solidFill>
                  <a:srgbClr val="000000"/>
                </a:solidFill>
                <a:effectLst/>
                <a:latin typeface="Arial"/>
                <a:ea typeface="Arial"/>
                <a:cs typeface="Arial"/>
                <a:sym typeface="Arial"/>
              </a:rPr>
              <a:t>cụm</a:t>
            </a:r>
            <a:r>
              <a:rPr lang="vi-VN" sz="1100" b="0" i="0" u="none" strike="noStrike" cap="none" dirty="0">
                <a:solidFill>
                  <a:srgbClr val="000000"/>
                </a:solidFill>
                <a:effectLst/>
                <a:latin typeface="Arial"/>
                <a:ea typeface="Arial"/>
                <a:cs typeface="Arial"/>
                <a:sym typeface="Arial"/>
              </a:rPr>
              <a:t> </a:t>
            </a:r>
            <a:r>
              <a:rPr lang="vi-VN" sz="1100" b="0" i="0" u="none" strike="noStrike" cap="none" dirty="0" err="1">
                <a:solidFill>
                  <a:srgbClr val="000000"/>
                </a:solidFill>
                <a:effectLst/>
                <a:latin typeface="Arial"/>
                <a:ea typeface="Arial"/>
                <a:cs typeface="Arial"/>
                <a:sym typeface="Arial"/>
              </a:rPr>
              <a:t>có</a:t>
            </a:r>
            <a:r>
              <a:rPr lang="vi-VN" sz="1100" b="0" i="0" u="none" strike="noStrike" cap="none" dirty="0">
                <a:solidFill>
                  <a:srgbClr val="000000"/>
                </a:solidFill>
                <a:effectLst/>
                <a:latin typeface="Arial"/>
                <a:ea typeface="Arial"/>
                <a:cs typeface="Arial"/>
                <a:sym typeface="Arial"/>
              </a:rPr>
              <a:t> </a:t>
            </a:r>
            <a:r>
              <a:rPr lang="vi-VN" sz="1100" b="0" i="0" u="none" strike="noStrike" cap="none" dirty="0" err="1">
                <a:solidFill>
                  <a:srgbClr val="000000"/>
                </a:solidFill>
                <a:effectLst/>
                <a:latin typeface="Arial"/>
                <a:ea typeface="Arial"/>
                <a:cs typeface="Arial"/>
                <a:sym typeface="Arial"/>
              </a:rPr>
              <a:t>kích</a:t>
            </a:r>
            <a:r>
              <a:rPr lang="vi-VN" sz="1100" b="0" i="0" u="none" strike="noStrike" cap="none" dirty="0">
                <a:solidFill>
                  <a:srgbClr val="000000"/>
                </a:solidFill>
                <a:effectLst/>
                <a:latin typeface="Arial"/>
                <a:ea typeface="Arial"/>
                <a:cs typeface="Arial"/>
                <a:sym typeface="Arial"/>
              </a:rPr>
              <a:t> </a:t>
            </a:r>
            <a:r>
              <a:rPr lang="vi-VN" sz="1100" b="0" i="0" u="none" strike="noStrike" cap="none" dirty="0" err="1">
                <a:solidFill>
                  <a:srgbClr val="000000"/>
                </a:solidFill>
                <a:effectLst/>
                <a:latin typeface="Arial"/>
                <a:ea typeface="Arial"/>
                <a:cs typeface="Arial"/>
                <a:sym typeface="Arial"/>
              </a:rPr>
              <a:t>thước</a:t>
            </a:r>
            <a:r>
              <a:rPr lang="vi-VN" sz="1100" b="0" i="0" u="none" strike="noStrike" cap="none" dirty="0">
                <a:solidFill>
                  <a:srgbClr val="000000"/>
                </a:solidFill>
                <a:effectLst/>
                <a:latin typeface="Arial"/>
                <a:ea typeface="Arial"/>
                <a:cs typeface="Arial"/>
                <a:sym typeface="Arial"/>
              </a:rPr>
              <a:t> </a:t>
            </a:r>
            <a:r>
              <a:rPr lang="vi-VN" sz="1100" b="0" i="0" u="none" strike="noStrike" cap="none" dirty="0" err="1">
                <a:solidFill>
                  <a:srgbClr val="000000"/>
                </a:solidFill>
                <a:effectLst/>
                <a:latin typeface="Arial"/>
                <a:ea typeface="Arial"/>
                <a:cs typeface="Arial"/>
                <a:sym typeface="Arial"/>
              </a:rPr>
              <a:t>là</a:t>
            </a:r>
            <a:r>
              <a:rPr lang="vi-VN" sz="1100" b="0" i="0" u="none" strike="noStrike" cap="none" dirty="0">
                <a:solidFill>
                  <a:srgbClr val="000000"/>
                </a:solidFill>
                <a:effectLst/>
                <a:latin typeface="Arial"/>
                <a:ea typeface="Arial"/>
                <a:cs typeface="Arial"/>
                <a:sym typeface="Arial"/>
              </a:rPr>
              <a:t> n</a:t>
            </a:r>
            <a:r>
              <a:rPr lang="vi-VN" sz="1100" b="0" i="0" u="none" strike="noStrike" cap="none" baseline="-25000" dirty="0">
                <a:solidFill>
                  <a:srgbClr val="000000"/>
                </a:solidFill>
                <a:effectLst/>
                <a:latin typeface="Arial"/>
                <a:ea typeface="Arial"/>
                <a:cs typeface="Arial"/>
                <a:sym typeface="Arial"/>
              </a:rPr>
              <a:t>1</a:t>
            </a:r>
            <a:r>
              <a:rPr lang="vi-VN" sz="1100" b="0" i="0" u="none" strike="noStrike" cap="none" dirty="0">
                <a:solidFill>
                  <a:srgbClr val="000000"/>
                </a:solidFill>
                <a:effectLst/>
                <a:latin typeface="Arial"/>
                <a:ea typeface="Arial"/>
                <a:cs typeface="Arial"/>
                <a:sym typeface="Arial"/>
              </a:rPr>
              <a:t>, p </a:t>
            </a:r>
            <a:r>
              <a:rPr lang="vi-VN" sz="1100" b="0" i="0" u="none" strike="noStrike" cap="none" dirty="0" err="1">
                <a:solidFill>
                  <a:srgbClr val="000000"/>
                </a:solidFill>
                <a:effectLst/>
                <a:latin typeface="Arial"/>
                <a:ea typeface="Arial"/>
                <a:cs typeface="Arial"/>
                <a:sym typeface="Arial"/>
              </a:rPr>
              <a:t>là</a:t>
            </a:r>
            <a:r>
              <a:rPr lang="vi-VN" sz="1100" b="0" i="0" u="none" strike="noStrike" cap="none" dirty="0">
                <a:solidFill>
                  <a:srgbClr val="000000"/>
                </a:solidFill>
                <a:effectLst/>
                <a:latin typeface="Arial"/>
                <a:ea typeface="Arial"/>
                <a:cs typeface="Arial"/>
                <a:sym typeface="Arial"/>
              </a:rPr>
              <a:t> </a:t>
            </a:r>
            <a:r>
              <a:rPr lang="vi-VN" sz="1100" b="0" i="0" u="none" strike="noStrike" cap="none" dirty="0" err="1">
                <a:solidFill>
                  <a:srgbClr val="000000"/>
                </a:solidFill>
                <a:effectLst/>
                <a:latin typeface="Arial"/>
                <a:ea typeface="Arial"/>
                <a:cs typeface="Arial"/>
                <a:sym typeface="Arial"/>
              </a:rPr>
              <a:t>xác</a:t>
            </a:r>
            <a:r>
              <a:rPr lang="vi-VN" sz="1100" b="0" i="0" u="none" strike="noStrike" cap="none" dirty="0">
                <a:solidFill>
                  <a:srgbClr val="000000"/>
                </a:solidFill>
                <a:effectLst/>
                <a:latin typeface="Arial"/>
                <a:ea typeface="Arial"/>
                <a:cs typeface="Arial"/>
                <a:sym typeface="Arial"/>
              </a:rPr>
              <a:t> </a:t>
            </a:r>
            <a:r>
              <a:rPr lang="vi-VN" sz="1100" b="0" i="0" u="none" strike="noStrike" cap="none" dirty="0" err="1">
                <a:solidFill>
                  <a:srgbClr val="000000"/>
                </a:solidFill>
                <a:effectLst/>
                <a:latin typeface="Arial"/>
                <a:ea typeface="Arial"/>
                <a:cs typeface="Arial"/>
                <a:sym typeface="Arial"/>
              </a:rPr>
              <a:t>xuất</a:t>
            </a:r>
            <a:r>
              <a:rPr lang="vi-VN" sz="1100" b="0" i="0" u="none" strike="noStrike" cap="none" dirty="0">
                <a:solidFill>
                  <a:srgbClr val="000000"/>
                </a:solidFill>
                <a:effectLst/>
                <a:latin typeface="Arial"/>
                <a:ea typeface="Arial"/>
                <a:cs typeface="Arial"/>
                <a:sym typeface="Arial"/>
              </a:rPr>
              <a:t> </a:t>
            </a:r>
            <a:r>
              <a:rPr lang="vi-VN" sz="1100" b="0" i="0" u="none" strike="noStrike" cap="none" dirty="0" err="1">
                <a:solidFill>
                  <a:srgbClr val="000000"/>
                </a:solidFill>
                <a:effectLst/>
                <a:latin typeface="Arial"/>
                <a:ea typeface="Arial"/>
                <a:cs typeface="Arial"/>
                <a:sym typeface="Arial"/>
              </a:rPr>
              <a:t>tồn</a:t>
            </a:r>
            <a:r>
              <a:rPr lang="vi-VN" sz="1100" b="0" i="0" u="none" strike="noStrike" cap="none" dirty="0">
                <a:solidFill>
                  <a:srgbClr val="000000"/>
                </a:solidFill>
                <a:effectLst/>
                <a:latin typeface="Arial"/>
                <a:ea typeface="Arial"/>
                <a:cs typeface="Arial"/>
                <a:sym typeface="Arial"/>
              </a:rPr>
              <a:t> </a:t>
            </a:r>
            <a:r>
              <a:rPr lang="vi-VN" sz="1100" b="0" i="0" u="none" strike="noStrike" cap="none" dirty="0" err="1">
                <a:solidFill>
                  <a:srgbClr val="000000"/>
                </a:solidFill>
                <a:effectLst/>
                <a:latin typeface="Arial"/>
                <a:ea typeface="Arial"/>
                <a:cs typeface="Arial"/>
                <a:sym typeface="Arial"/>
              </a:rPr>
              <a:t>tại</a:t>
            </a:r>
            <a:r>
              <a:rPr lang="vi-VN" sz="1100" b="0" i="0" u="none" strike="noStrike" cap="none" dirty="0">
                <a:solidFill>
                  <a:srgbClr val="000000"/>
                </a:solidFill>
                <a:effectLst/>
                <a:latin typeface="Arial"/>
                <a:ea typeface="Arial"/>
                <a:cs typeface="Arial"/>
                <a:sym typeface="Arial"/>
              </a:rPr>
              <a:t> </a:t>
            </a:r>
            <a:r>
              <a:rPr lang="vi-VN" sz="1100" b="0" i="0" u="none" strike="noStrike" cap="none" dirty="0" err="1">
                <a:solidFill>
                  <a:srgbClr val="000000"/>
                </a:solidFill>
                <a:effectLst/>
                <a:latin typeface="Arial"/>
                <a:ea typeface="Arial"/>
                <a:cs typeface="Arial"/>
                <a:sym typeface="Arial"/>
              </a:rPr>
              <a:t>một</a:t>
            </a:r>
            <a:r>
              <a:rPr lang="vi-VN" sz="1100" b="0" i="0" u="none" strike="noStrike" cap="none" dirty="0">
                <a:solidFill>
                  <a:srgbClr val="000000"/>
                </a:solidFill>
                <a:effectLst/>
                <a:latin typeface="Arial"/>
                <a:ea typeface="Arial"/>
                <a:cs typeface="Arial"/>
                <a:sym typeface="Arial"/>
              </a:rPr>
              <a:t> </a:t>
            </a:r>
            <a:r>
              <a:rPr lang="vi-VN" sz="1100" b="0" i="0" u="none" strike="noStrike" cap="none" dirty="0" err="1">
                <a:solidFill>
                  <a:srgbClr val="000000"/>
                </a:solidFill>
                <a:effectLst/>
                <a:latin typeface="Arial"/>
                <a:ea typeface="Arial"/>
                <a:cs typeface="Arial"/>
                <a:sym typeface="Arial"/>
              </a:rPr>
              <a:t>cạnh</a:t>
            </a:r>
            <a:r>
              <a:rPr lang="vi-VN" sz="1100" b="0" i="0" u="none" strike="noStrike" cap="none" dirty="0">
                <a:solidFill>
                  <a:srgbClr val="000000"/>
                </a:solidFill>
                <a:effectLst/>
                <a:latin typeface="Arial"/>
                <a:ea typeface="Arial"/>
                <a:cs typeface="Arial"/>
                <a:sym typeface="Arial"/>
              </a:rPr>
              <a:t> </a:t>
            </a:r>
            <a:r>
              <a:rPr lang="vi-VN" sz="1100" b="0" i="0" u="none" strike="noStrike" cap="none" dirty="0" err="1">
                <a:solidFill>
                  <a:srgbClr val="000000"/>
                </a:solidFill>
                <a:effectLst/>
                <a:latin typeface="Arial"/>
                <a:ea typeface="Arial"/>
                <a:cs typeface="Arial"/>
                <a:sym typeface="Arial"/>
              </a:rPr>
              <a:t>và</a:t>
            </a:r>
            <a:r>
              <a:rPr lang="vi-VN" sz="1100" b="0" i="0" u="none" strike="noStrike" cap="none" dirty="0">
                <a:solidFill>
                  <a:srgbClr val="000000"/>
                </a:solidFill>
                <a:effectLst/>
                <a:latin typeface="Arial"/>
                <a:ea typeface="Arial"/>
                <a:cs typeface="Arial"/>
                <a:sym typeface="Arial"/>
              </a:rPr>
              <a:t> q </a:t>
            </a:r>
            <a:r>
              <a:rPr lang="vi-VN" sz="1100" b="0" i="0" u="none" strike="noStrike" cap="none" dirty="0" err="1">
                <a:solidFill>
                  <a:srgbClr val="000000"/>
                </a:solidFill>
                <a:effectLst/>
                <a:latin typeface="Arial"/>
                <a:ea typeface="Arial"/>
                <a:cs typeface="Arial"/>
                <a:sym typeface="Arial"/>
              </a:rPr>
              <a:t>là</a:t>
            </a:r>
            <a:r>
              <a:rPr lang="vi-VN" sz="1100" b="0" i="0" u="none" strike="noStrike" cap="none" dirty="0">
                <a:solidFill>
                  <a:srgbClr val="000000"/>
                </a:solidFill>
                <a:effectLst/>
                <a:latin typeface="Arial"/>
                <a:ea typeface="Arial"/>
                <a:cs typeface="Arial"/>
                <a:sym typeface="Arial"/>
              </a:rPr>
              <a:t> </a:t>
            </a:r>
            <a:r>
              <a:rPr lang="vi-VN" sz="1100" b="0" i="0" u="none" strike="noStrike" cap="none" dirty="0" err="1">
                <a:solidFill>
                  <a:srgbClr val="000000"/>
                </a:solidFill>
                <a:effectLst/>
                <a:latin typeface="Arial"/>
                <a:ea typeface="Arial"/>
                <a:cs typeface="Arial"/>
                <a:sym typeface="Arial"/>
              </a:rPr>
              <a:t>xác</a:t>
            </a:r>
            <a:r>
              <a:rPr lang="vi-VN" sz="1100" b="0" i="0" u="none" strike="noStrike" cap="none" dirty="0">
                <a:solidFill>
                  <a:srgbClr val="000000"/>
                </a:solidFill>
                <a:effectLst/>
                <a:latin typeface="Arial"/>
                <a:ea typeface="Arial"/>
                <a:cs typeface="Arial"/>
                <a:sym typeface="Arial"/>
              </a:rPr>
              <a:t> </a:t>
            </a:r>
            <a:r>
              <a:rPr lang="vi-VN" sz="1100" b="0" i="0" u="none" strike="noStrike" cap="none" dirty="0" err="1">
                <a:solidFill>
                  <a:srgbClr val="000000"/>
                </a:solidFill>
                <a:effectLst/>
                <a:latin typeface="Arial"/>
                <a:ea typeface="Arial"/>
                <a:cs typeface="Arial"/>
                <a:sym typeface="Arial"/>
              </a:rPr>
              <a:t>xuất</a:t>
            </a:r>
            <a:r>
              <a:rPr lang="vi-VN" sz="1100" b="0" i="0" u="none" strike="noStrike" cap="none" dirty="0">
                <a:solidFill>
                  <a:srgbClr val="000000"/>
                </a:solidFill>
                <a:effectLst/>
                <a:latin typeface="Arial"/>
                <a:ea typeface="Arial"/>
                <a:cs typeface="Arial"/>
                <a:sym typeface="Arial"/>
              </a:rPr>
              <a:t> </a:t>
            </a:r>
            <a:r>
              <a:rPr lang="vi-VN" sz="1100" b="0" i="0" u="none" strike="noStrike" cap="none" dirty="0" err="1">
                <a:solidFill>
                  <a:srgbClr val="000000"/>
                </a:solidFill>
                <a:effectLst/>
                <a:latin typeface="Arial"/>
                <a:ea typeface="Arial"/>
                <a:cs typeface="Arial"/>
                <a:sym typeface="Arial"/>
              </a:rPr>
              <a:t>tồn</a:t>
            </a:r>
            <a:r>
              <a:rPr lang="vi-VN" sz="1100" b="0" i="0" u="none" strike="noStrike" cap="none" dirty="0">
                <a:solidFill>
                  <a:srgbClr val="000000"/>
                </a:solidFill>
                <a:effectLst/>
                <a:latin typeface="Arial"/>
                <a:ea typeface="Arial"/>
                <a:cs typeface="Arial"/>
                <a:sym typeface="Arial"/>
              </a:rPr>
              <a:t> </a:t>
            </a:r>
            <a:r>
              <a:rPr lang="vi-VN" sz="1100" b="0" i="0" u="none" strike="noStrike" cap="none" dirty="0" err="1">
                <a:solidFill>
                  <a:srgbClr val="000000"/>
                </a:solidFill>
                <a:effectLst/>
                <a:latin typeface="Arial"/>
                <a:ea typeface="Arial"/>
                <a:cs typeface="Arial"/>
                <a:sym typeface="Arial"/>
              </a:rPr>
              <a:t>tại</a:t>
            </a:r>
            <a:r>
              <a:rPr lang="vi-VN" sz="1100" b="0" i="0" u="none" strike="noStrike" cap="none" dirty="0">
                <a:solidFill>
                  <a:srgbClr val="000000"/>
                </a:solidFill>
                <a:effectLst/>
                <a:latin typeface="Arial"/>
                <a:ea typeface="Arial"/>
                <a:cs typeface="Arial"/>
                <a:sym typeface="Arial"/>
              </a:rPr>
              <a:t> </a:t>
            </a:r>
            <a:r>
              <a:rPr lang="vi-VN" sz="1100" b="0" i="0" u="none" strike="noStrike" cap="none" dirty="0" err="1">
                <a:solidFill>
                  <a:srgbClr val="000000"/>
                </a:solidFill>
                <a:effectLst/>
                <a:latin typeface="Arial"/>
                <a:ea typeface="Arial"/>
                <a:cs typeface="Arial"/>
                <a:sym typeface="Arial"/>
              </a:rPr>
              <a:t>một</a:t>
            </a:r>
            <a:r>
              <a:rPr lang="vi-VN" sz="1100" b="0" i="0" u="none" strike="noStrike" cap="none" dirty="0">
                <a:solidFill>
                  <a:srgbClr val="000000"/>
                </a:solidFill>
                <a:effectLst/>
                <a:latin typeface="Arial"/>
                <a:ea typeface="Arial"/>
                <a:cs typeface="Arial"/>
                <a:sym typeface="Arial"/>
              </a:rPr>
              <a:t> </a:t>
            </a:r>
            <a:r>
              <a:rPr lang="vi-VN" sz="1100" b="0" i="0" u="none" strike="noStrike" cap="none" dirty="0" err="1">
                <a:solidFill>
                  <a:srgbClr val="000000"/>
                </a:solidFill>
                <a:effectLst/>
                <a:latin typeface="Arial"/>
                <a:ea typeface="Arial"/>
                <a:cs typeface="Arial"/>
                <a:sym typeface="Arial"/>
              </a:rPr>
              <a:t>cạnh</a:t>
            </a:r>
            <a:r>
              <a:rPr lang="vi-VN" sz="1100" b="0" i="0" u="none" strike="noStrike" cap="none" dirty="0">
                <a:solidFill>
                  <a:srgbClr val="000000"/>
                </a:solidFill>
                <a:effectLst/>
                <a:latin typeface="Arial"/>
                <a:ea typeface="Arial"/>
                <a:cs typeface="Arial"/>
                <a:sym typeface="Arial"/>
              </a:rPr>
              <a:t> </a:t>
            </a:r>
            <a:r>
              <a:rPr lang="vi-VN" sz="1100" b="0" i="0" u="none" strike="noStrike" cap="none" dirty="0" err="1">
                <a:solidFill>
                  <a:srgbClr val="000000"/>
                </a:solidFill>
                <a:effectLst/>
                <a:latin typeface="Arial"/>
                <a:ea typeface="Arial"/>
                <a:cs typeface="Arial"/>
                <a:sym typeface="Arial"/>
              </a:rPr>
              <a:t>từ</a:t>
            </a:r>
            <a:r>
              <a:rPr lang="vi-VN" sz="1100" b="0" i="0" u="none" strike="noStrike" cap="none" dirty="0">
                <a:solidFill>
                  <a:srgbClr val="000000"/>
                </a:solidFill>
                <a:effectLst/>
                <a:latin typeface="Arial"/>
                <a:ea typeface="Arial"/>
                <a:cs typeface="Arial"/>
                <a:sym typeface="Arial"/>
              </a:rPr>
              <a:t> hai </a:t>
            </a:r>
            <a:r>
              <a:rPr lang="vi-VN" sz="1100" b="0" i="0" u="none" strike="noStrike" cap="none" dirty="0" err="1">
                <a:solidFill>
                  <a:srgbClr val="000000"/>
                </a:solidFill>
                <a:effectLst/>
                <a:latin typeface="Arial"/>
                <a:ea typeface="Arial"/>
                <a:cs typeface="Arial"/>
                <a:sym typeface="Arial"/>
              </a:rPr>
              <a:t>nút</a:t>
            </a:r>
            <a:r>
              <a:rPr lang="vi-VN" sz="1100" b="0" i="0" u="none" strike="noStrike" cap="none" dirty="0">
                <a:solidFill>
                  <a:srgbClr val="000000"/>
                </a:solidFill>
                <a:effectLst/>
                <a:latin typeface="Arial"/>
                <a:ea typeface="Arial"/>
                <a:cs typeface="Arial"/>
                <a:sym typeface="Arial"/>
              </a:rPr>
              <a:t> </a:t>
            </a:r>
            <a:r>
              <a:rPr lang="vi-VN" sz="1100" b="0" i="0" u="none" strike="noStrike" cap="none" dirty="0" err="1">
                <a:solidFill>
                  <a:srgbClr val="000000"/>
                </a:solidFill>
                <a:effectLst/>
                <a:latin typeface="Arial"/>
                <a:ea typeface="Arial"/>
                <a:cs typeface="Arial"/>
                <a:sym typeface="Arial"/>
              </a:rPr>
              <a:t>bất</a:t>
            </a:r>
            <a:r>
              <a:rPr lang="vi-VN" sz="1100" b="0" i="0" u="none" strike="noStrike" cap="none" dirty="0">
                <a:solidFill>
                  <a:srgbClr val="000000"/>
                </a:solidFill>
                <a:effectLst/>
                <a:latin typeface="Arial"/>
                <a:ea typeface="Arial"/>
                <a:cs typeface="Arial"/>
                <a:sym typeface="Arial"/>
              </a:rPr>
              <a:t> </a:t>
            </a:r>
            <a:r>
              <a:rPr lang="vi-VN" sz="1100" b="0" i="0" u="none" strike="noStrike" cap="none" dirty="0" err="1">
                <a:solidFill>
                  <a:srgbClr val="000000"/>
                </a:solidFill>
                <a:effectLst/>
                <a:latin typeface="Arial"/>
                <a:ea typeface="Arial"/>
                <a:cs typeface="Arial"/>
                <a:sym typeface="Arial"/>
              </a:rPr>
              <a:t>kỳ</a:t>
            </a:r>
            <a:r>
              <a:rPr lang="vi-VN" sz="1100" b="0" i="0" u="none" strike="noStrike" cap="none" dirty="0">
                <a:solidFill>
                  <a:srgbClr val="000000"/>
                </a:solidFill>
                <a:effectLst/>
                <a:latin typeface="Arial"/>
                <a:ea typeface="Arial"/>
                <a:cs typeface="Arial"/>
                <a:sym typeface="Arial"/>
              </a:rPr>
              <a:t> trong </a:t>
            </a:r>
            <a:r>
              <a:rPr lang="vi-VN" sz="1100" b="0" i="0" u="none" strike="noStrike" cap="none" dirty="0" err="1">
                <a:solidFill>
                  <a:srgbClr val="000000"/>
                </a:solidFill>
                <a:effectLst/>
                <a:latin typeface="Arial"/>
                <a:ea typeface="Arial"/>
                <a:cs typeface="Arial"/>
                <a:sym typeface="Arial"/>
              </a:rPr>
              <a:t>các</a:t>
            </a:r>
            <a:r>
              <a:rPr lang="vi-VN" sz="1100" b="0" i="0" u="none" strike="noStrike" cap="none" dirty="0">
                <a:solidFill>
                  <a:srgbClr val="000000"/>
                </a:solidFill>
                <a:effectLst/>
                <a:latin typeface="Arial"/>
                <a:ea typeface="Arial"/>
                <a:cs typeface="Arial"/>
                <a:sym typeface="Arial"/>
              </a:rPr>
              <a:t> </a:t>
            </a:r>
            <a:r>
              <a:rPr lang="vi-VN" sz="1100" b="0" i="0" u="none" strike="noStrike" cap="none" dirty="0" err="1">
                <a:solidFill>
                  <a:srgbClr val="000000"/>
                </a:solidFill>
                <a:effectLst/>
                <a:latin typeface="Arial"/>
                <a:ea typeface="Arial"/>
                <a:cs typeface="Arial"/>
                <a:sym typeface="Arial"/>
              </a:rPr>
              <a:t>cụm</a:t>
            </a:r>
            <a:r>
              <a:rPr lang="vi-VN" sz="1100" b="0" i="0" u="none" strike="noStrike" cap="none" dirty="0">
                <a:solidFill>
                  <a:srgbClr val="000000"/>
                </a:solidFill>
                <a:effectLst/>
                <a:latin typeface="Arial"/>
                <a:ea typeface="Arial"/>
                <a:cs typeface="Arial"/>
                <a:sym typeface="Arial"/>
              </a:rPr>
              <a:t> </a:t>
            </a:r>
            <a:r>
              <a:rPr lang="vi-VN" sz="1100" b="0" i="0" u="none" strike="noStrike" cap="none" dirty="0" err="1">
                <a:solidFill>
                  <a:srgbClr val="000000"/>
                </a:solidFill>
                <a:effectLst/>
                <a:latin typeface="Arial"/>
                <a:ea typeface="Arial"/>
                <a:cs typeface="Arial"/>
                <a:sym typeface="Arial"/>
              </a:rPr>
              <a:t>khác</a:t>
            </a:r>
            <a:r>
              <a:rPr lang="vi-VN" sz="1100" b="0" i="0" u="none" strike="noStrike" cap="none" dirty="0">
                <a:solidFill>
                  <a:srgbClr val="000000"/>
                </a:solidFill>
                <a:effectLst/>
                <a:latin typeface="Arial"/>
                <a:ea typeface="Arial"/>
                <a:cs typeface="Arial"/>
                <a:sym typeface="Arial"/>
              </a:rPr>
              <a:t> nhau. Sau </a:t>
            </a:r>
            <a:r>
              <a:rPr lang="vi-VN" sz="1100" b="0" i="0" u="none" strike="noStrike" cap="none" dirty="0" err="1">
                <a:solidFill>
                  <a:srgbClr val="000000"/>
                </a:solidFill>
                <a:effectLst/>
                <a:latin typeface="Arial"/>
                <a:ea typeface="Arial"/>
                <a:cs typeface="Arial"/>
                <a:sym typeface="Arial"/>
              </a:rPr>
              <a:t>đó</a:t>
            </a:r>
            <a:r>
              <a:rPr lang="vi-VN" sz="1100" b="0" i="0" u="none" strike="noStrike" cap="none" dirty="0">
                <a:solidFill>
                  <a:srgbClr val="000000"/>
                </a:solidFill>
                <a:effectLst/>
                <a:latin typeface="Arial"/>
                <a:ea typeface="Arial"/>
                <a:cs typeface="Arial"/>
                <a:sym typeface="Arial"/>
              </a:rPr>
              <a:t>, </a:t>
            </a:r>
            <a:r>
              <a:rPr lang="vi-VN" sz="1100" b="0" i="0" u="none" strike="noStrike" cap="none" dirty="0" err="1">
                <a:solidFill>
                  <a:srgbClr val="000000"/>
                </a:solidFill>
                <a:effectLst/>
                <a:latin typeface="Arial"/>
                <a:ea typeface="Arial"/>
                <a:cs typeface="Arial"/>
                <a:sym typeface="Arial"/>
              </a:rPr>
              <a:t>đối</a:t>
            </a:r>
            <a:r>
              <a:rPr lang="vi-VN" sz="1100" b="0" i="0" u="none" strike="noStrike" cap="none" dirty="0">
                <a:solidFill>
                  <a:srgbClr val="000000"/>
                </a:solidFill>
                <a:effectLst/>
                <a:latin typeface="Arial"/>
                <a:ea typeface="Arial"/>
                <a:cs typeface="Arial"/>
                <a:sym typeface="Arial"/>
              </a:rPr>
              <a:t> </a:t>
            </a:r>
            <a:r>
              <a:rPr lang="vi-VN" sz="1100" b="0" i="0" u="none" strike="noStrike" cap="none" dirty="0" err="1">
                <a:solidFill>
                  <a:srgbClr val="000000"/>
                </a:solidFill>
                <a:effectLst/>
                <a:latin typeface="Arial"/>
                <a:ea typeface="Arial"/>
                <a:cs typeface="Arial"/>
                <a:sym typeface="Arial"/>
              </a:rPr>
              <a:t>với</a:t>
            </a:r>
            <a:r>
              <a:rPr lang="vi-VN" sz="1100" b="0" i="0" u="none" strike="noStrike" cap="none" dirty="0">
                <a:solidFill>
                  <a:srgbClr val="000000"/>
                </a:solidFill>
                <a:effectLst/>
                <a:latin typeface="Arial"/>
                <a:ea typeface="Arial"/>
                <a:cs typeface="Arial"/>
                <a:sym typeface="Arial"/>
              </a:rPr>
              <a:t> APPR </a:t>
            </a:r>
            <a:r>
              <a:rPr lang="vi-VN" sz="1100" b="0" i="0" u="none" strike="noStrike" cap="none" dirty="0" err="1">
                <a:solidFill>
                  <a:srgbClr val="000000"/>
                </a:solidFill>
                <a:effectLst/>
                <a:latin typeface="Arial"/>
                <a:ea typeface="Arial"/>
                <a:cs typeface="Arial"/>
                <a:sym typeface="Arial"/>
              </a:rPr>
              <a:t>dựa</a:t>
            </a:r>
            <a:r>
              <a:rPr lang="vi-VN" sz="1100" b="0" i="0" u="none" strike="noStrike" cap="none" dirty="0">
                <a:solidFill>
                  <a:srgbClr val="000000"/>
                </a:solidFill>
                <a:effectLst/>
                <a:latin typeface="Arial"/>
                <a:ea typeface="Arial"/>
                <a:cs typeface="Arial"/>
                <a:sym typeface="Arial"/>
              </a:rPr>
              <a:t> trên </a:t>
            </a:r>
            <a:r>
              <a:rPr lang="vi-VN" sz="1100" b="0" i="0" u="none" strike="noStrike" cap="none" dirty="0" err="1">
                <a:solidFill>
                  <a:srgbClr val="000000"/>
                </a:solidFill>
                <a:effectLst/>
                <a:latin typeface="Arial"/>
                <a:ea typeface="Arial"/>
                <a:cs typeface="Arial"/>
                <a:sym typeface="Arial"/>
              </a:rPr>
              <a:t>cạnh</a:t>
            </a:r>
            <a:r>
              <a:rPr lang="vi-VN" sz="1100" b="0" i="0" u="none" strike="noStrike" cap="none" dirty="0">
                <a:solidFill>
                  <a:srgbClr val="000000"/>
                </a:solidFill>
                <a:effectLst/>
                <a:latin typeface="Arial"/>
                <a:ea typeface="Arial"/>
                <a:cs typeface="Arial"/>
                <a:sym typeface="Arial"/>
              </a:rPr>
              <a:t> </a:t>
            </a:r>
            <a:r>
              <a:rPr lang="vi-VN" sz="1100" b="0" i="0" u="none" strike="noStrike" cap="none" dirty="0" err="1">
                <a:solidFill>
                  <a:srgbClr val="000000"/>
                </a:solidFill>
                <a:effectLst/>
                <a:latin typeface="Arial"/>
                <a:ea typeface="Arial"/>
                <a:cs typeface="Arial"/>
                <a:sym typeface="Arial"/>
              </a:rPr>
              <a:t>tiến</a:t>
            </a:r>
            <a:r>
              <a:rPr lang="vi-VN" sz="1100" b="0" i="0" u="none" strike="noStrike" cap="none" dirty="0">
                <a:solidFill>
                  <a:srgbClr val="000000"/>
                </a:solidFill>
                <a:effectLst/>
                <a:latin typeface="Arial"/>
                <a:ea typeface="Arial"/>
                <a:cs typeface="Arial"/>
                <a:sym typeface="Arial"/>
              </a:rPr>
              <a:t> </a:t>
            </a:r>
            <a:r>
              <a:rPr lang="vi-VN" sz="1100" b="0" i="0" u="none" strike="noStrike" cap="none" dirty="0" err="1">
                <a:solidFill>
                  <a:srgbClr val="000000"/>
                </a:solidFill>
                <a:effectLst/>
                <a:latin typeface="Arial"/>
                <a:ea typeface="Arial"/>
                <a:cs typeface="Arial"/>
                <a:sym typeface="Arial"/>
              </a:rPr>
              <a:t>hành</a:t>
            </a:r>
            <a:r>
              <a:rPr lang="vi-VN" sz="1100" b="0" i="0" u="none" strike="noStrike" cap="none" dirty="0">
                <a:solidFill>
                  <a:srgbClr val="000000"/>
                </a:solidFill>
                <a:effectLst/>
                <a:latin typeface="Arial"/>
                <a:ea typeface="Arial"/>
                <a:cs typeface="Arial"/>
                <a:sym typeface="Arial"/>
              </a:rPr>
              <a:t> </a:t>
            </a:r>
            <a:r>
              <a:rPr lang="vi-VN" sz="1100" b="0" i="0" u="none" strike="noStrike" cap="none" dirty="0" err="1">
                <a:solidFill>
                  <a:srgbClr val="000000"/>
                </a:solidFill>
                <a:effectLst/>
                <a:latin typeface="Arial"/>
                <a:ea typeface="Arial"/>
                <a:cs typeface="Arial"/>
                <a:sym typeface="Arial"/>
              </a:rPr>
              <a:t>sửa</a:t>
            </a:r>
            <a:r>
              <a:rPr lang="vi-VN" sz="1100" b="0" i="0" u="none" strike="noStrike" cap="none" dirty="0">
                <a:solidFill>
                  <a:srgbClr val="000000"/>
                </a:solidFill>
                <a:effectLst/>
                <a:latin typeface="Arial"/>
                <a:ea typeface="Arial"/>
                <a:cs typeface="Arial"/>
                <a:sym typeface="Arial"/>
              </a:rPr>
              <a:t> </a:t>
            </a:r>
            <a:r>
              <a:rPr lang="vi-VN" sz="1100" b="0" i="0" u="none" strike="noStrike" cap="none" dirty="0" err="1">
                <a:solidFill>
                  <a:srgbClr val="000000"/>
                </a:solidFill>
                <a:effectLst/>
                <a:latin typeface="Arial"/>
                <a:ea typeface="Arial"/>
                <a:cs typeface="Arial"/>
                <a:sym typeface="Arial"/>
              </a:rPr>
              <a:t>các</a:t>
            </a:r>
            <a:r>
              <a:rPr lang="vi-VN" sz="1100" b="0" i="0" u="none" strike="noStrike" cap="none" dirty="0">
                <a:solidFill>
                  <a:srgbClr val="000000"/>
                </a:solidFill>
                <a:effectLst/>
                <a:latin typeface="Arial"/>
                <a:ea typeface="Arial"/>
                <a:cs typeface="Arial"/>
                <a:sym typeface="Arial"/>
              </a:rPr>
              <a:t> </a:t>
            </a:r>
            <a:r>
              <a:rPr lang="vi-VN" sz="1100" b="0" i="0" u="none" strike="noStrike" cap="none" dirty="0" err="1">
                <a:solidFill>
                  <a:srgbClr val="000000"/>
                </a:solidFill>
                <a:effectLst/>
                <a:latin typeface="Arial"/>
                <a:ea typeface="Arial"/>
                <a:cs typeface="Arial"/>
                <a:sym typeface="Arial"/>
              </a:rPr>
              <a:t>giá</a:t>
            </a:r>
            <a:r>
              <a:rPr lang="vi-VN" sz="1100" b="0" i="0" u="none" strike="noStrike" cap="none" dirty="0">
                <a:solidFill>
                  <a:srgbClr val="000000"/>
                </a:solidFill>
                <a:effectLst/>
                <a:latin typeface="Arial"/>
                <a:ea typeface="Arial"/>
                <a:cs typeface="Arial"/>
                <a:sym typeface="Arial"/>
              </a:rPr>
              <a:t> </a:t>
            </a:r>
            <a:r>
              <a:rPr lang="vi-VN" sz="1100" b="0" i="0" u="none" strike="noStrike" cap="none" dirty="0" err="1">
                <a:solidFill>
                  <a:srgbClr val="000000"/>
                </a:solidFill>
                <a:effectLst/>
                <a:latin typeface="Arial"/>
                <a:ea typeface="Arial"/>
                <a:cs typeface="Arial"/>
                <a:sym typeface="Arial"/>
              </a:rPr>
              <a:t>trị</a:t>
            </a:r>
            <a:r>
              <a:rPr lang="vi-VN" sz="1100" b="0" i="0" u="none" strike="noStrike" cap="none" dirty="0">
                <a:solidFill>
                  <a:srgbClr val="000000"/>
                </a:solidFill>
                <a:effectLst/>
                <a:latin typeface="Arial"/>
                <a:ea typeface="Arial"/>
                <a:cs typeface="Arial"/>
                <a:sym typeface="Arial"/>
              </a:rPr>
              <a:t> n</a:t>
            </a:r>
            <a:r>
              <a:rPr lang="vi-VN" sz="1100" b="0" i="0" u="none" strike="noStrike" cap="none" baseline="-25000" dirty="0">
                <a:solidFill>
                  <a:srgbClr val="000000"/>
                </a:solidFill>
                <a:effectLst/>
                <a:latin typeface="Arial"/>
                <a:ea typeface="Arial"/>
                <a:cs typeface="Arial"/>
                <a:sym typeface="Arial"/>
              </a:rPr>
              <a:t>1</a:t>
            </a:r>
            <a:r>
              <a:rPr lang="vi-VN" sz="1100" b="0" i="0" u="none" strike="noStrike" cap="none" dirty="0">
                <a:solidFill>
                  <a:srgbClr val="000000"/>
                </a:solidFill>
                <a:effectLst/>
                <a:latin typeface="Arial"/>
                <a:ea typeface="Arial"/>
                <a:cs typeface="Arial"/>
                <a:sym typeface="Arial"/>
              </a:rPr>
              <a:t> = 50, k = 10, p = 0.5 </a:t>
            </a:r>
            <a:r>
              <a:rPr lang="vi-VN" sz="1100" b="0" i="0" u="none" strike="noStrike" cap="none" dirty="0" err="1">
                <a:solidFill>
                  <a:srgbClr val="000000"/>
                </a:solidFill>
                <a:effectLst/>
                <a:latin typeface="Arial"/>
                <a:ea typeface="Arial"/>
                <a:cs typeface="Arial"/>
                <a:sym typeface="Arial"/>
              </a:rPr>
              <a:t>và</a:t>
            </a:r>
            <a:r>
              <a:rPr lang="vi-VN" sz="1100" b="0" i="0" u="none" strike="noStrike" cap="none" dirty="0">
                <a:solidFill>
                  <a:srgbClr val="000000"/>
                </a:solidFill>
                <a:effectLst/>
                <a:latin typeface="Arial"/>
                <a:ea typeface="Arial"/>
                <a:cs typeface="Arial"/>
                <a:sym typeface="Arial"/>
              </a:rPr>
              <a:t> </a:t>
            </a:r>
            <a:r>
              <a:rPr lang="vi-VN" sz="1100" b="0" i="0" u="none" strike="noStrike" cap="none" dirty="0" err="1">
                <a:solidFill>
                  <a:srgbClr val="000000"/>
                </a:solidFill>
                <a:effectLst/>
                <a:latin typeface="Arial"/>
                <a:ea typeface="Arial"/>
                <a:cs typeface="Arial"/>
                <a:sym typeface="Arial"/>
              </a:rPr>
              <a:t>chọn</a:t>
            </a:r>
            <a:r>
              <a:rPr lang="vi-VN" sz="1100" b="0" i="0" u="none" strike="noStrike" cap="none" dirty="0">
                <a:solidFill>
                  <a:srgbClr val="000000"/>
                </a:solidFill>
                <a:effectLst/>
                <a:latin typeface="Arial"/>
                <a:ea typeface="Arial"/>
                <a:cs typeface="Arial"/>
                <a:sym typeface="Arial"/>
              </a:rPr>
              <a:t> </a:t>
            </a:r>
            <a:r>
              <a:rPr lang="vi-VN" sz="1100" b="0" i="0" u="none" strike="noStrike" cap="none" dirty="0" err="1">
                <a:solidFill>
                  <a:srgbClr val="000000"/>
                </a:solidFill>
                <a:effectLst/>
                <a:latin typeface="Arial"/>
                <a:ea typeface="Arial"/>
                <a:cs typeface="Arial"/>
                <a:sym typeface="Arial"/>
              </a:rPr>
              <a:t>các</a:t>
            </a:r>
            <a:r>
              <a:rPr lang="vi-VN" sz="1100" b="0" i="0" u="none" strike="noStrike" cap="none" dirty="0">
                <a:solidFill>
                  <a:srgbClr val="000000"/>
                </a:solidFill>
                <a:effectLst/>
                <a:latin typeface="Arial"/>
                <a:ea typeface="Arial"/>
                <a:cs typeface="Arial"/>
                <a:sym typeface="Arial"/>
              </a:rPr>
              <a:t> </a:t>
            </a:r>
            <a:r>
              <a:rPr lang="vi-VN" sz="1100" b="0" i="0" u="none" strike="noStrike" cap="none" dirty="0" err="1">
                <a:solidFill>
                  <a:srgbClr val="000000"/>
                </a:solidFill>
                <a:effectLst/>
                <a:latin typeface="Arial"/>
                <a:ea typeface="Arial"/>
                <a:cs typeface="Arial"/>
                <a:sym typeface="Arial"/>
              </a:rPr>
              <a:t>giá</a:t>
            </a:r>
            <a:r>
              <a:rPr lang="vi-VN" sz="1100" b="0" i="0" u="none" strike="noStrike" cap="none" dirty="0">
                <a:solidFill>
                  <a:srgbClr val="000000"/>
                </a:solidFill>
                <a:effectLst/>
                <a:latin typeface="Arial"/>
                <a:ea typeface="Arial"/>
                <a:cs typeface="Arial"/>
                <a:sym typeface="Arial"/>
              </a:rPr>
              <a:t> </a:t>
            </a:r>
            <a:r>
              <a:rPr lang="vi-VN" sz="1100" b="0" i="0" u="none" strike="noStrike" cap="none" dirty="0" err="1">
                <a:solidFill>
                  <a:srgbClr val="000000"/>
                </a:solidFill>
                <a:effectLst/>
                <a:latin typeface="Arial"/>
                <a:ea typeface="Arial"/>
                <a:cs typeface="Arial"/>
                <a:sym typeface="Arial"/>
              </a:rPr>
              <a:t>trị</a:t>
            </a:r>
            <a:r>
              <a:rPr lang="vi-VN" sz="1100" b="0" i="0" u="none" strike="noStrike" cap="none" dirty="0">
                <a:solidFill>
                  <a:srgbClr val="000000"/>
                </a:solidFill>
                <a:effectLst/>
                <a:latin typeface="Arial"/>
                <a:ea typeface="Arial"/>
                <a:cs typeface="Arial"/>
                <a:sym typeface="Arial"/>
              </a:rPr>
              <a:t> </a:t>
            </a:r>
            <a:r>
              <a:rPr lang="vi-VN" sz="1100" b="0" i="0" u="none" strike="noStrike" cap="none" dirty="0" err="1">
                <a:solidFill>
                  <a:srgbClr val="000000"/>
                </a:solidFill>
                <a:effectLst/>
                <a:latin typeface="Arial"/>
                <a:ea typeface="Arial"/>
                <a:cs typeface="Arial"/>
                <a:sym typeface="Arial"/>
              </a:rPr>
              <a:t>ngẫu</a:t>
            </a:r>
            <a:r>
              <a:rPr lang="vi-VN" sz="1100" b="0" i="0" u="none" strike="noStrike" cap="none" dirty="0">
                <a:solidFill>
                  <a:srgbClr val="000000"/>
                </a:solidFill>
                <a:effectLst/>
                <a:latin typeface="Arial"/>
                <a:ea typeface="Arial"/>
                <a:cs typeface="Arial"/>
                <a:sym typeface="Arial"/>
              </a:rPr>
              <a:t> nhiên cho q </a:t>
            </a:r>
            <a:r>
              <a:rPr lang="vi-VN" sz="1100" b="0" i="0" u="none" strike="noStrike" cap="none" dirty="0" err="1">
                <a:solidFill>
                  <a:srgbClr val="000000"/>
                </a:solidFill>
                <a:effectLst/>
                <a:latin typeface="Arial"/>
                <a:ea typeface="Arial"/>
                <a:cs typeface="Arial"/>
                <a:sym typeface="Arial"/>
              </a:rPr>
              <a:t>để</a:t>
            </a:r>
            <a:r>
              <a:rPr lang="vi-VN" sz="1100" b="0" i="0" u="none" strike="noStrike" cap="none" dirty="0">
                <a:solidFill>
                  <a:srgbClr val="000000"/>
                </a:solidFill>
                <a:effectLst/>
                <a:latin typeface="Arial"/>
                <a:ea typeface="Arial"/>
                <a:cs typeface="Arial"/>
                <a:sym typeface="Arial"/>
              </a:rPr>
              <a:t> </a:t>
            </a:r>
            <a:r>
              <a:rPr lang="vi-VN" sz="1100" b="0" i="0" u="none" strike="noStrike" cap="none" dirty="0" err="1">
                <a:solidFill>
                  <a:srgbClr val="000000"/>
                </a:solidFill>
                <a:effectLst/>
                <a:latin typeface="Arial"/>
                <a:ea typeface="Arial"/>
                <a:cs typeface="Arial"/>
                <a:sym typeface="Arial"/>
              </a:rPr>
              <a:t>tính</a:t>
            </a:r>
            <a:r>
              <a:rPr lang="vi-VN" sz="1100" b="0" i="0" u="none" strike="noStrike" cap="none" dirty="0">
                <a:solidFill>
                  <a:srgbClr val="000000"/>
                </a:solidFill>
                <a:effectLst/>
                <a:latin typeface="Arial"/>
                <a:ea typeface="Arial"/>
                <a:cs typeface="Arial"/>
                <a:sym typeface="Arial"/>
              </a:rPr>
              <a:t> </a:t>
            </a:r>
            <a:r>
              <a:rPr lang="el-GR" sz="1100" b="0" i="0" u="none" strike="noStrike" cap="none" dirty="0">
                <a:solidFill>
                  <a:srgbClr val="000000"/>
                </a:solidFill>
                <a:effectLst/>
                <a:latin typeface="Arial"/>
                <a:ea typeface="Arial"/>
                <a:cs typeface="Arial"/>
                <a:sym typeface="Arial"/>
              </a:rPr>
              <a:t>μ(</a:t>
            </a:r>
            <a:r>
              <a:rPr lang="vi-VN" sz="1100" b="0" i="0" u="none" strike="noStrike" cap="none" dirty="0" err="1">
                <a:solidFill>
                  <a:srgbClr val="000000"/>
                </a:solidFill>
                <a:effectLst/>
                <a:latin typeface="Arial"/>
                <a:ea typeface="Arial"/>
                <a:cs typeface="Arial"/>
                <a:sym typeface="Arial"/>
              </a:rPr>
              <a:t>mức</a:t>
            </a:r>
            <a:r>
              <a:rPr lang="vi-VN" sz="1100" b="0" i="0" u="none" strike="noStrike" cap="none" dirty="0">
                <a:solidFill>
                  <a:srgbClr val="000000"/>
                </a:solidFill>
                <a:effectLst/>
                <a:latin typeface="Arial"/>
                <a:ea typeface="Arial"/>
                <a:cs typeface="Arial"/>
                <a:sym typeface="Arial"/>
              </a:rPr>
              <a:t> </a:t>
            </a:r>
            <a:r>
              <a:rPr lang="vi-VN" sz="1100" b="0" i="0" u="none" strike="noStrike" cap="none" dirty="0" err="1">
                <a:solidFill>
                  <a:srgbClr val="000000"/>
                </a:solidFill>
                <a:effectLst/>
                <a:latin typeface="Arial"/>
                <a:ea typeface="Arial"/>
                <a:cs typeface="Arial"/>
                <a:sym typeface="Arial"/>
              </a:rPr>
              <a:t>trộn</a:t>
            </a:r>
            <a:r>
              <a:rPr lang="vi-VN" sz="1100" b="0" i="0" u="none" strike="noStrike" cap="none" dirty="0">
                <a:solidFill>
                  <a:srgbClr val="000000"/>
                </a:solidFill>
                <a:effectLst/>
                <a:latin typeface="Arial"/>
                <a:ea typeface="Arial"/>
                <a:cs typeface="Arial"/>
                <a:sym typeface="Arial"/>
              </a:rPr>
              <a:t>) theo công </a:t>
            </a:r>
            <a:r>
              <a:rPr lang="vi-VN" sz="1100" b="0" i="0" u="none" strike="noStrike" cap="none" dirty="0" err="1">
                <a:solidFill>
                  <a:srgbClr val="000000"/>
                </a:solidFill>
                <a:effectLst/>
                <a:latin typeface="Arial"/>
                <a:ea typeface="Arial"/>
                <a:cs typeface="Arial"/>
                <a:sym typeface="Arial"/>
              </a:rPr>
              <a:t>thức</a:t>
            </a:r>
            <a:r>
              <a:rPr lang="vi-VN" sz="1100" b="0" i="0" u="none" strike="noStrike" cap="none" dirty="0">
                <a:solidFill>
                  <a:srgbClr val="000000"/>
                </a:solidFill>
                <a:effectLst/>
                <a:latin typeface="Arial"/>
                <a:ea typeface="Arial"/>
                <a:cs typeface="Arial"/>
                <a:sym typeface="Arial"/>
              </a:rPr>
              <a:t> µ = [(k − 1)q]/[p + (k − 1)q], </a:t>
            </a:r>
            <a:r>
              <a:rPr lang="vi-VN" sz="1100" b="0" i="0" u="none" strike="noStrike" cap="none" dirty="0" err="1">
                <a:solidFill>
                  <a:srgbClr val="000000"/>
                </a:solidFill>
                <a:effectLst/>
                <a:latin typeface="Arial"/>
                <a:ea typeface="Arial"/>
                <a:cs typeface="Arial"/>
                <a:sym typeface="Arial"/>
              </a:rPr>
              <a:t>đối</a:t>
            </a:r>
            <a:r>
              <a:rPr lang="vi-VN" sz="1100" b="0" i="0" u="none" strike="noStrike" cap="none" dirty="0">
                <a:solidFill>
                  <a:srgbClr val="000000"/>
                </a:solidFill>
                <a:effectLst/>
                <a:latin typeface="Arial"/>
                <a:ea typeface="Arial"/>
                <a:cs typeface="Arial"/>
                <a:sym typeface="Arial"/>
              </a:rPr>
              <a:t> </a:t>
            </a:r>
            <a:r>
              <a:rPr lang="vi-VN" sz="1100" b="0" i="0" u="none" strike="noStrike" cap="none" dirty="0" err="1">
                <a:solidFill>
                  <a:srgbClr val="000000"/>
                </a:solidFill>
                <a:effectLst/>
                <a:latin typeface="Arial"/>
                <a:ea typeface="Arial"/>
                <a:cs typeface="Arial"/>
                <a:sym typeface="Arial"/>
              </a:rPr>
              <a:t>với</a:t>
            </a:r>
            <a:r>
              <a:rPr lang="vi-VN" sz="1100" b="0" i="0" u="none" strike="noStrike" cap="none" dirty="0">
                <a:solidFill>
                  <a:srgbClr val="000000"/>
                </a:solidFill>
                <a:effectLst/>
                <a:latin typeface="Arial"/>
                <a:ea typeface="Arial"/>
                <a:cs typeface="Arial"/>
                <a:sym typeface="Arial"/>
              </a:rPr>
              <a:t> MAPPR </a:t>
            </a:r>
            <a:r>
              <a:rPr lang="vi-VN" sz="1100" b="0" i="0" u="none" strike="noStrike" cap="none" dirty="0" err="1">
                <a:solidFill>
                  <a:srgbClr val="000000"/>
                </a:solidFill>
                <a:effectLst/>
                <a:latin typeface="Arial"/>
                <a:ea typeface="Arial"/>
                <a:cs typeface="Arial"/>
                <a:sym typeface="Arial"/>
              </a:rPr>
              <a:t>sử</a:t>
            </a:r>
            <a:r>
              <a:rPr lang="vi-VN" sz="1100" b="0" i="0" u="none" strike="noStrike" cap="none" dirty="0">
                <a:solidFill>
                  <a:srgbClr val="000000"/>
                </a:solidFill>
                <a:effectLst/>
                <a:latin typeface="Arial"/>
                <a:ea typeface="Arial"/>
                <a:cs typeface="Arial"/>
                <a:sym typeface="Arial"/>
              </a:rPr>
              <a:t> </a:t>
            </a:r>
            <a:r>
              <a:rPr lang="vi-VN" sz="1100" b="0" i="0" u="none" strike="noStrike" cap="none" dirty="0" err="1">
                <a:solidFill>
                  <a:srgbClr val="000000"/>
                </a:solidFill>
                <a:effectLst/>
                <a:latin typeface="Arial"/>
                <a:ea typeface="Arial"/>
                <a:cs typeface="Arial"/>
                <a:sym typeface="Arial"/>
              </a:rPr>
              <a:t>dụng</a:t>
            </a:r>
            <a:r>
              <a:rPr lang="vi-VN" sz="1100" b="0" i="0" u="none" strike="noStrike" cap="none" dirty="0">
                <a:solidFill>
                  <a:srgbClr val="000000"/>
                </a:solidFill>
                <a:effectLst/>
                <a:latin typeface="Arial"/>
                <a:ea typeface="Arial"/>
                <a:cs typeface="Arial"/>
                <a:sym typeface="Arial"/>
              </a:rPr>
              <a:t> </a:t>
            </a:r>
            <a:r>
              <a:rPr lang="vi-VN" sz="1100" b="0" i="0" u="none" strike="noStrike" cap="none" dirty="0" err="1">
                <a:solidFill>
                  <a:srgbClr val="000000"/>
                </a:solidFill>
                <a:effectLst/>
                <a:latin typeface="Arial"/>
                <a:ea typeface="Arial"/>
                <a:cs typeface="Arial"/>
                <a:sym typeface="Arial"/>
              </a:rPr>
              <a:t>motif</a:t>
            </a:r>
            <a:r>
              <a:rPr lang="vi-VN" sz="1100" b="0" i="0" u="none" strike="noStrike" cap="none" dirty="0">
                <a:solidFill>
                  <a:srgbClr val="000000"/>
                </a:solidFill>
                <a:effectLst/>
                <a:latin typeface="Arial"/>
                <a:ea typeface="Arial"/>
                <a:cs typeface="Arial"/>
                <a:sym typeface="Arial"/>
              </a:rPr>
              <a:t> </a:t>
            </a:r>
            <a:r>
              <a:rPr lang="vi-VN" sz="1100" b="0" i="0" u="none" strike="noStrike" cap="none" dirty="0" err="1">
                <a:solidFill>
                  <a:srgbClr val="000000"/>
                </a:solidFill>
                <a:effectLst/>
                <a:latin typeface="Arial"/>
                <a:ea typeface="Arial"/>
                <a:cs typeface="Arial"/>
                <a:sym typeface="Arial"/>
              </a:rPr>
              <a:t>là</a:t>
            </a:r>
            <a:r>
              <a:rPr lang="vi-VN" sz="1100" b="0" i="0" u="none" strike="noStrike" cap="none" dirty="0">
                <a:solidFill>
                  <a:srgbClr val="000000"/>
                </a:solidFill>
                <a:effectLst/>
                <a:latin typeface="Arial"/>
                <a:ea typeface="Arial"/>
                <a:cs typeface="Arial"/>
                <a:sym typeface="Arial"/>
              </a:rPr>
              <a:t> tam </a:t>
            </a:r>
            <a:r>
              <a:rPr lang="vi-VN" sz="1100" b="0" i="0" u="none" strike="noStrike" cap="none" dirty="0" err="1">
                <a:solidFill>
                  <a:srgbClr val="000000"/>
                </a:solidFill>
                <a:effectLst/>
                <a:latin typeface="Arial"/>
                <a:ea typeface="Arial"/>
                <a:cs typeface="Arial"/>
                <a:sym typeface="Arial"/>
              </a:rPr>
              <a:t>giác</a:t>
            </a:r>
            <a:r>
              <a:rPr lang="vi-VN" sz="1100" b="0" i="0" u="none" strike="noStrike" cap="none" dirty="0">
                <a:solidFill>
                  <a:srgbClr val="000000"/>
                </a:solidFill>
                <a:effectLst/>
                <a:latin typeface="Arial"/>
                <a:ea typeface="Arial"/>
                <a:cs typeface="Arial"/>
                <a:sym typeface="Arial"/>
              </a:rPr>
              <a:t> </a:t>
            </a:r>
            <a:r>
              <a:rPr lang="vi-VN" sz="1100" b="0" i="0" u="none" strike="noStrike" cap="none" dirty="0" err="1">
                <a:solidFill>
                  <a:srgbClr val="000000"/>
                </a:solidFill>
                <a:effectLst/>
                <a:latin typeface="Arial"/>
                <a:ea typeface="Arial"/>
                <a:cs typeface="Arial"/>
                <a:sym typeface="Arial"/>
              </a:rPr>
              <a:t>và</a:t>
            </a:r>
            <a:r>
              <a:rPr lang="vi-VN" sz="1100" b="0" i="0" u="none" strike="noStrike" cap="none" dirty="0">
                <a:solidFill>
                  <a:srgbClr val="000000"/>
                </a:solidFill>
                <a:effectLst/>
                <a:latin typeface="Arial"/>
                <a:ea typeface="Arial"/>
                <a:cs typeface="Arial"/>
                <a:sym typeface="Arial"/>
              </a:rPr>
              <a:t> </a:t>
            </a:r>
            <a:r>
              <a:rPr lang="vi-VN" sz="1100" b="0" i="0" u="none" strike="noStrike" cap="none" dirty="0" err="1">
                <a:solidFill>
                  <a:srgbClr val="000000"/>
                </a:solidFill>
                <a:effectLst/>
                <a:latin typeface="Arial"/>
                <a:ea typeface="Arial"/>
                <a:cs typeface="Arial"/>
                <a:sym typeface="Arial"/>
              </a:rPr>
              <a:t>tính</a:t>
            </a:r>
            <a:r>
              <a:rPr lang="vi-VN" sz="1100" b="0" i="0" u="none" strike="noStrike" cap="none" dirty="0">
                <a:solidFill>
                  <a:srgbClr val="000000"/>
                </a:solidFill>
                <a:effectLst/>
                <a:latin typeface="Arial"/>
                <a:ea typeface="Arial"/>
                <a:cs typeface="Arial"/>
                <a:sym typeface="Arial"/>
              </a:rPr>
              <a:t> </a:t>
            </a:r>
            <a:r>
              <a:rPr lang="vi-VN" sz="1100" b="0" i="0" u="none" strike="noStrike" cap="none" dirty="0" err="1">
                <a:solidFill>
                  <a:srgbClr val="000000"/>
                </a:solidFill>
                <a:effectLst/>
                <a:latin typeface="Arial"/>
                <a:ea typeface="Arial"/>
                <a:cs typeface="Arial"/>
                <a:sym typeface="Arial"/>
              </a:rPr>
              <a:t>độ</a:t>
            </a:r>
            <a:r>
              <a:rPr lang="vi-VN" sz="1100" b="0" i="0" u="none" strike="noStrike" cap="none" dirty="0">
                <a:solidFill>
                  <a:srgbClr val="000000"/>
                </a:solidFill>
                <a:effectLst/>
                <a:latin typeface="Arial"/>
                <a:ea typeface="Arial"/>
                <a:cs typeface="Arial"/>
                <a:sym typeface="Arial"/>
              </a:rPr>
              <a:t> </a:t>
            </a:r>
            <a:r>
              <a:rPr lang="vi-VN" sz="1100" b="0" i="0" u="none" strike="noStrike" cap="none" dirty="0" err="1">
                <a:solidFill>
                  <a:srgbClr val="000000"/>
                </a:solidFill>
                <a:effectLst/>
                <a:latin typeface="Arial"/>
                <a:ea typeface="Arial"/>
                <a:cs typeface="Arial"/>
                <a:sym typeface="Arial"/>
              </a:rPr>
              <a:t>dẫn</a:t>
            </a:r>
            <a:r>
              <a:rPr lang="vi-VN" sz="1100" b="0" i="0" u="none" strike="noStrike" cap="none" dirty="0">
                <a:solidFill>
                  <a:srgbClr val="000000"/>
                </a:solidFill>
                <a:effectLst/>
                <a:latin typeface="Arial"/>
                <a:ea typeface="Arial"/>
                <a:cs typeface="Arial"/>
                <a:sym typeface="Arial"/>
              </a:rPr>
              <a:t> tam </a:t>
            </a:r>
            <a:r>
              <a:rPr lang="vi-VN" sz="1100" b="0" i="0" u="none" strike="noStrike" cap="none" dirty="0" err="1">
                <a:solidFill>
                  <a:srgbClr val="000000"/>
                </a:solidFill>
                <a:effectLst/>
                <a:latin typeface="Arial"/>
                <a:ea typeface="Arial"/>
                <a:cs typeface="Arial"/>
                <a:sym typeface="Arial"/>
              </a:rPr>
              <a:t>giác</a:t>
            </a:r>
            <a:r>
              <a:rPr lang="vi-VN" sz="1100" b="0" i="0" u="none" strike="noStrike" cap="none" dirty="0">
                <a:solidFill>
                  <a:srgbClr val="000000"/>
                </a:solidFill>
                <a:effectLst/>
                <a:latin typeface="Arial"/>
                <a:ea typeface="Arial"/>
                <a:cs typeface="Arial"/>
                <a:sym typeface="Arial"/>
              </a:rPr>
              <a:t>. </a:t>
            </a:r>
            <a:r>
              <a:rPr lang="vi-VN" sz="1100" b="0" i="0" u="none" strike="noStrike" cap="none" dirty="0" err="1">
                <a:solidFill>
                  <a:srgbClr val="000000"/>
                </a:solidFill>
                <a:effectLst/>
                <a:latin typeface="Arial"/>
                <a:ea typeface="Arial"/>
                <a:cs typeface="Arial"/>
                <a:sym typeface="Arial"/>
              </a:rPr>
              <a:t>Cuối</a:t>
            </a:r>
            <a:r>
              <a:rPr lang="vi-VN" sz="1100" b="0" i="0" u="none" strike="noStrike" cap="none" dirty="0">
                <a:solidFill>
                  <a:srgbClr val="000000"/>
                </a:solidFill>
                <a:effectLst/>
                <a:latin typeface="Arial"/>
                <a:ea typeface="Arial"/>
                <a:cs typeface="Arial"/>
                <a:sym typeface="Arial"/>
              </a:rPr>
              <a:t> </a:t>
            </a:r>
            <a:r>
              <a:rPr lang="vi-VN" sz="1100" b="0" i="0" u="none" strike="noStrike" cap="none" dirty="0" err="1">
                <a:solidFill>
                  <a:srgbClr val="000000"/>
                </a:solidFill>
                <a:effectLst/>
                <a:latin typeface="Arial"/>
                <a:ea typeface="Arial"/>
                <a:cs typeface="Arial"/>
                <a:sym typeface="Arial"/>
              </a:rPr>
              <a:t>cùng</a:t>
            </a:r>
            <a:r>
              <a:rPr lang="vi-VN" sz="1100" b="0" i="0" u="none" strike="noStrike" cap="none" dirty="0">
                <a:solidFill>
                  <a:srgbClr val="000000"/>
                </a:solidFill>
                <a:effectLst/>
                <a:latin typeface="Arial"/>
                <a:ea typeface="Arial"/>
                <a:cs typeface="Arial"/>
                <a:sym typeface="Arial"/>
              </a:rPr>
              <a:t> so </a:t>
            </a:r>
            <a:r>
              <a:rPr lang="vi-VN" sz="1100" b="0" i="0" u="none" strike="noStrike" cap="none" dirty="0" err="1">
                <a:solidFill>
                  <a:srgbClr val="000000"/>
                </a:solidFill>
                <a:effectLst/>
                <a:latin typeface="Arial"/>
                <a:ea typeface="Arial"/>
                <a:cs typeface="Arial"/>
                <a:sym typeface="Arial"/>
              </a:rPr>
              <a:t>sánh</a:t>
            </a:r>
            <a:r>
              <a:rPr lang="vi-VN" sz="1100" b="0" i="0" u="none" strike="noStrike" cap="none" dirty="0">
                <a:solidFill>
                  <a:srgbClr val="000000"/>
                </a:solidFill>
                <a:effectLst/>
                <a:latin typeface="Arial"/>
                <a:ea typeface="Arial"/>
                <a:cs typeface="Arial"/>
                <a:sym typeface="Arial"/>
              </a:rPr>
              <a:t> </a:t>
            </a:r>
            <a:r>
              <a:rPr lang="vi-VN" sz="1100" b="0" i="0" u="none" strike="noStrike" cap="none" dirty="0" err="1">
                <a:solidFill>
                  <a:srgbClr val="000000"/>
                </a:solidFill>
                <a:effectLst/>
                <a:latin typeface="Arial"/>
                <a:ea typeface="Arial"/>
                <a:cs typeface="Arial"/>
                <a:sym typeface="Arial"/>
              </a:rPr>
              <a:t>hiệu</a:t>
            </a:r>
            <a:r>
              <a:rPr lang="vi-VN" sz="1100" b="0" i="0" u="none" strike="noStrike" cap="none" dirty="0">
                <a:solidFill>
                  <a:srgbClr val="000000"/>
                </a:solidFill>
                <a:effectLst/>
                <a:latin typeface="Arial"/>
                <a:ea typeface="Arial"/>
                <a:cs typeface="Arial"/>
                <a:sym typeface="Arial"/>
              </a:rPr>
              <a:t> </a:t>
            </a:r>
            <a:r>
              <a:rPr lang="vi-VN" sz="1100" b="0" i="0" u="none" strike="noStrike" cap="none" dirty="0" err="1">
                <a:solidFill>
                  <a:srgbClr val="000000"/>
                </a:solidFill>
                <a:effectLst/>
                <a:latin typeface="Arial"/>
                <a:ea typeface="Arial"/>
                <a:cs typeface="Arial"/>
                <a:sym typeface="Arial"/>
              </a:rPr>
              <a:t>xuất</a:t>
            </a:r>
            <a:r>
              <a:rPr lang="vi-VN" sz="1100" b="0" i="0" u="none" strike="noStrike" cap="none" dirty="0">
                <a:solidFill>
                  <a:srgbClr val="000000"/>
                </a:solidFill>
                <a:effectLst/>
                <a:latin typeface="Arial"/>
                <a:ea typeface="Arial"/>
                <a:cs typeface="Arial"/>
                <a:sym typeface="Arial"/>
              </a:rPr>
              <a:t> APPR </a:t>
            </a:r>
            <a:r>
              <a:rPr lang="vi-VN" sz="1100" b="0" i="0" u="none" strike="noStrike" cap="none" dirty="0" err="1">
                <a:solidFill>
                  <a:srgbClr val="000000"/>
                </a:solidFill>
                <a:effectLst/>
                <a:latin typeface="Arial"/>
                <a:ea typeface="Arial"/>
                <a:cs typeface="Arial"/>
                <a:sym typeface="Arial"/>
              </a:rPr>
              <a:t>dựa</a:t>
            </a:r>
            <a:r>
              <a:rPr lang="vi-VN" sz="1100" b="0" i="0" u="none" strike="noStrike" cap="none" dirty="0">
                <a:solidFill>
                  <a:srgbClr val="000000"/>
                </a:solidFill>
                <a:effectLst/>
                <a:latin typeface="Arial"/>
                <a:ea typeface="Arial"/>
                <a:cs typeface="Arial"/>
                <a:sym typeface="Arial"/>
              </a:rPr>
              <a:t> trên </a:t>
            </a:r>
            <a:r>
              <a:rPr lang="vi-VN" sz="1100" b="0" i="0" u="none" strike="noStrike" cap="none" dirty="0" err="1">
                <a:solidFill>
                  <a:srgbClr val="000000"/>
                </a:solidFill>
                <a:effectLst/>
                <a:latin typeface="Arial"/>
                <a:ea typeface="Arial"/>
                <a:cs typeface="Arial"/>
                <a:sym typeface="Arial"/>
              </a:rPr>
              <a:t>cạnh</a:t>
            </a:r>
            <a:r>
              <a:rPr lang="vi-VN" sz="1100" b="0" i="0" u="none" strike="noStrike" cap="none" dirty="0">
                <a:solidFill>
                  <a:srgbClr val="000000"/>
                </a:solidFill>
                <a:effectLst/>
                <a:latin typeface="Arial"/>
                <a:ea typeface="Arial"/>
                <a:cs typeface="Arial"/>
                <a:sym typeface="Arial"/>
              </a:rPr>
              <a:t> </a:t>
            </a:r>
            <a:r>
              <a:rPr lang="vi-VN" sz="1100" b="0" i="0" u="none" strike="noStrike" cap="none" dirty="0" err="1">
                <a:solidFill>
                  <a:srgbClr val="000000"/>
                </a:solidFill>
                <a:effectLst/>
                <a:latin typeface="Arial"/>
                <a:ea typeface="Arial"/>
                <a:cs typeface="Arial"/>
                <a:sym typeface="Arial"/>
              </a:rPr>
              <a:t>và</a:t>
            </a:r>
            <a:r>
              <a:rPr lang="vi-VN" sz="1100" b="0" i="0" u="none" strike="noStrike" cap="none" dirty="0">
                <a:solidFill>
                  <a:srgbClr val="000000"/>
                </a:solidFill>
                <a:effectLst/>
                <a:latin typeface="Arial"/>
                <a:ea typeface="Arial"/>
                <a:cs typeface="Arial"/>
                <a:sym typeface="Arial"/>
              </a:rPr>
              <a:t> MAPPR </a:t>
            </a:r>
            <a:r>
              <a:rPr lang="vi-VN" sz="1100" b="0" i="0" u="none" strike="noStrike" cap="none" dirty="0" err="1">
                <a:solidFill>
                  <a:srgbClr val="000000"/>
                </a:solidFill>
                <a:effectLst/>
                <a:latin typeface="Arial"/>
                <a:ea typeface="Arial"/>
                <a:cs typeface="Arial"/>
                <a:sym typeface="Arial"/>
              </a:rPr>
              <a:t>dựa</a:t>
            </a:r>
            <a:r>
              <a:rPr lang="vi-VN" sz="1100" b="0" i="0" u="none" strike="noStrike" cap="none" dirty="0">
                <a:solidFill>
                  <a:srgbClr val="000000"/>
                </a:solidFill>
                <a:effectLst/>
                <a:latin typeface="Arial"/>
                <a:ea typeface="Arial"/>
                <a:cs typeface="Arial"/>
                <a:sym typeface="Arial"/>
              </a:rPr>
              <a:t> trên </a:t>
            </a:r>
            <a:r>
              <a:rPr lang="vi-VN" sz="1100" b="0" i="0" u="none" strike="noStrike" cap="none" dirty="0" err="1">
                <a:solidFill>
                  <a:srgbClr val="000000"/>
                </a:solidFill>
                <a:effectLst/>
                <a:latin typeface="Arial"/>
                <a:ea typeface="Arial"/>
                <a:cs typeface="Arial"/>
                <a:sym typeface="Arial"/>
              </a:rPr>
              <a:t>motif</a:t>
            </a:r>
            <a:r>
              <a:rPr lang="vi-VN" sz="1100" b="0" i="0" u="none" strike="noStrike" cap="none" dirty="0">
                <a:solidFill>
                  <a:srgbClr val="000000"/>
                </a:solidFill>
                <a:effectLst/>
                <a:latin typeface="Arial"/>
                <a:ea typeface="Arial"/>
                <a:cs typeface="Arial"/>
                <a:sym typeface="Arial"/>
              </a:rPr>
              <a:t> tam </a:t>
            </a:r>
            <a:r>
              <a:rPr lang="vi-VN" sz="1100" b="0" i="0" u="none" strike="noStrike" cap="none" dirty="0" err="1">
                <a:solidFill>
                  <a:srgbClr val="000000"/>
                </a:solidFill>
                <a:effectLst/>
                <a:latin typeface="Arial"/>
                <a:ea typeface="Arial"/>
                <a:cs typeface="Arial"/>
                <a:sym typeface="Arial"/>
              </a:rPr>
              <a:t>giác</a:t>
            </a:r>
            <a:r>
              <a:rPr lang="vi-VN" sz="1100" b="0" i="0" u="none" strike="noStrike" cap="none" dirty="0">
                <a:solidFill>
                  <a:srgbClr val="000000"/>
                </a:solidFill>
                <a:effectLst/>
                <a:latin typeface="Arial"/>
                <a:ea typeface="Arial"/>
                <a:cs typeface="Arial"/>
                <a:sym typeface="Arial"/>
              </a:rPr>
              <a:t>.</a:t>
            </a:r>
          </a:p>
          <a:p>
            <a:pPr lvl="2"/>
            <a:r>
              <a:rPr lang="en-US" sz="1100" b="0" i="0" u="none" strike="noStrike" cap="none" dirty="0">
                <a:solidFill>
                  <a:srgbClr val="000000"/>
                </a:solidFill>
                <a:effectLst/>
                <a:latin typeface="Arial"/>
                <a:ea typeface="Arial"/>
                <a:cs typeface="Arial"/>
                <a:sym typeface="Arial"/>
              </a:rPr>
              <a:t>MAPPR </a:t>
            </a:r>
            <a:r>
              <a:rPr lang="en-US" sz="1100" b="0" i="0" u="none" strike="noStrike" cap="none" dirty="0" err="1">
                <a:solidFill>
                  <a:srgbClr val="000000"/>
                </a:solidFill>
                <a:effectLst/>
                <a:latin typeface="Arial"/>
                <a:ea typeface="Arial"/>
                <a:cs typeface="Arial"/>
                <a:sym typeface="Arial"/>
              </a:rPr>
              <a:t>dựa</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trên</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mottif</a:t>
            </a:r>
            <a:r>
              <a:rPr lang="en-US" sz="1100" b="0" i="0" u="none" strike="noStrike" cap="none" dirty="0">
                <a:solidFill>
                  <a:srgbClr val="000000"/>
                </a:solidFill>
                <a:effectLst/>
                <a:latin typeface="Arial"/>
                <a:ea typeface="Arial"/>
                <a:cs typeface="Arial"/>
                <a:sym typeface="Arial"/>
              </a:rPr>
              <a:t> tam </a:t>
            </a:r>
            <a:r>
              <a:rPr lang="en-US" sz="1100" b="0" i="0" u="none" strike="noStrike" cap="none" dirty="0" err="1">
                <a:solidFill>
                  <a:srgbClr val="000000"/>
                </a:solidFill>
                <a:effectLst/>
                <a:latin typeface="Arial"/>
                <a:ea typeface="Arial"/>
                <a:cs typeface="Arial"/>
                <a:sym typeface="Arial"/>
              </a:rPr>
              <a:t>giác</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tốt</a:t>
            </a:r>
            <a:r>
              <a:rPr lang="en-US" sz="1100" b="0" i="0" u="none" strike="noStrike" cap="none" dirty="0">
                <a:solidFill>
                  <a:srgbClr val="000000"/>
                </a:solidFill>
                <a:effectLst/>
                <a:latin typeface="Arial"/>
                <a:ea typeface="Arial"/>
                <a:cs typeface="Arial"/>
                <a:sym typeface="Arial"/>
              </a:rPr>
              <a:t> hơn </a:t>
            </a:r>
            <a:r>
              <a:rPr lang="en-US" sz="1100" b="0" i="0" u="none" strike="noStrike" cap="none" dirty="0" err="1">
                <a:solidFill>
                  <a:srgbClr val="000000"/>
                </a:solidFill>
                <a:effectLst/>
                <a:latin typeface="Arial"/>
                <a:ea typeface="Arial"/>
                <a:cs typeface="Arial"/>
                <a:sym typeface="Arial"/>
              </a:rPr>
              <a:t>đáng</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kể</a:t>
            </a:r>
            <a:r>
              <a:rPr lang="en-US" sz="1100" b="0" i="0" u="none" strike="noStrike" cap="none" dirty="0">
                <a:solidFill>
                  <a:srgbClr val="000000"/>
                </a:solidFill>
                <a:effectLst/>
                <a:latin typeface="Arial"/>
                <a:ea typeface="Arial"/>
                <a:cs typeface="Arial"/>
                <a:sym typeface="Arial"/>
              </a:rPr>
              <a:t> so </a:t>
            </a:r>
            <a:r>
              <a:rPr lang="en-US" sz="1100" b="0" i="0" u="none" strike="noStrike" cap="none" dirty="0" err="1">
                <a:solidFill>
                  <a:srgbClr val="000000"/>
                </a:solidFill>
                <a:effectLst/>
                <a:latin typeface="Arial"/>
                <a:ea typeface="Arial"/>
                <a:cs typeface="Arial"/>
                <a:sym typeface="Arial"/>
              </a:rPr>
              <a:t>với</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phương</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pháp</a:t>
            </a:r>
            <a:r>
              <a:rPr lang="en-US" sz="1100" b="0" i="0" u="none" strike="noStrike" cap="none" dirty="0">
                <a:solidFill>
                  <a:srgbClr val="000000"/>
                </a:solidFill>
                <a:effectLst/>
                <a:latin typeface="Arial"/>
                <a:ea typeface="Arial"/>
                <a:cs typeface="Arial"/>
                <a:sym typeface="Arial"/>
              </a:rPr>
              <a:t> APPR </a:t>
            </a:r>
            <a:r>
              <a:rPr lang="en-US" sz="1100" b="0" i="0" u="none" strike="noStrike" cap="none" dirty="0" err="1">
                <a:solidFill>
                  <a:srgbClr val="000000"/>
                </a:solidFill>
                <a:effectLst/>
                <a:latin typeface="Arial"/>
                <a:ea typeface="Arial"/>
                <a:cs typeface="Arial"/>
                <a:sym typeface="Arial"/>
              </a:rPr>
              <a:t>dựa</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trên</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cạnh</a:t>
            </a:r>
            <a:r>
              <a:rPr lang="en-US" sz="1100" b="0" i="0" u="none" strike="noStrike" cap="none" dirty="0">
                <a:solidFill>
                  <a:srgbClr val="000000"/>
                </a:solidFill>
                <a:effectLst/>
                <a:latin typeface="Arial"/>
                <a:ea typeface="Arial"/>
                <a:cs typeface="Arial"/>
                <a:sym typeface="Arial"/>
              </a:rPr>
              <a:t> khi μ ∈ [ 0,4 , 0,6 ] </a:t>
            </a:r>
            <a:endParaRPr lang="vi-VN" sz="1000" b="0" i="0" u="none" strike="noStrike" cap="none" dirty="0">
              <a:solidFill>
                <a:srgbClr val="000000"/>
              </a:solidFill>
              <a:effectLst/>
              <a:latin typeface="Arial"/>
              <a:ea typeface="Arial"/>
              <a:cs typeface="Arial"/>
              <a:sym typeface="Arial"/>
            </a:endParaRPr>
          </a:p>
          <a:p>
            <a:pPr lvl="2"/>
            <a:r>
              <a:rPr lang="en-US" sz="1100" b="0" i="0" u="none" strike="noStrike" cap="none" dirty="0" err="1">
                <a:solidFill>
                  <a:srgbClr val="000000"/>
                </a:solidFill>
                <a:effectLst/>
                <a:latin typeface="Arial"/>
                <a:ea typeface="Arial"/>
                <a:cs typeface="Arial"/>
                <a:sym typeface="Arial"/>
              </a:rPr>
              <a:t>Phương</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pháp</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dựa</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trên</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cạnh</a:t>
            </a:r>
            <a:r>
              <a:rPr lang="en-US" sz="1100" b="0" i="0" u="none" strike="noStrike" cap="none" dirty="0">
                <a:solidFill>
                  <a:srgbClr val="000000"/>
                </a:solidFill>
                <a:effectLst/>
                <a:latin typeface="Arial"/>
                <a:ea typeface="Arial"/>
                <a:cs typeface="Arial"/>
                <a:sym typeface="Arial"/>
              </a:rPr>
              <a:t> làm </a:t>
            </a:r>
            <a:r>
              <a:rPr lang="en-US" sz="1100" b="0" i="0" u="none" strike="noStrike" cap="none" dirty="0" err="1">
                <a:solidFill>
                  <a:srgbClr val="000000"/>
                </a:solidFill>
                <a:effectLst/>
                <a:latin typeface="Arial"/>
                <a:ea typeface="Arial"/>
                <a:cs typeface="Arial"/>
                <a:sym typeface="Arial"/>
              </a:rPr>
              <a:t>giảm</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hiệu</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suất</a:t>
            </a:r>
            <a:r>
              <a:rPr lang="en-US" sz="1100" b="0" i="0" u="none" strike="noStrike" cap="none" dirty="0">
                <a:solidFill>
                  <a:srgbClr val="000000"/>
                </a:solidFill>
                <a:effectLst/>
                <a:latin typeface="Arial"/>
                <a:ea typeface="Arial"/>
                <a:cs typeface="Arial"/>
                <a:sym typeface="Arial"/>
              </a:rPr>
              <a:t> khi </a:t>
            </a:r>
            <a:r>
              <a:rPr lang="en-US" sz="1100" b="0" i="0" u="none" strike="noStrike" cap="none" dirty="0" err="1">
                <a:solidFill>
                  <a:srgbClr val="000000"/>
                </a:solidFill>
                <a:effectLst/>
                <a:latin typeface="Arial"/>
                <a:ea typeface="Arial"/>
                <a:cs typeface="Arial"/>
                <a:sym typeface="Arial"/>
              </a:rPr>
              <a:t>mức</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trộn</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tăng</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dần</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bởi</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vì</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số</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lượng</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các</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cạnh</a:t>
            </a:r>
            <a:r>
              <a:rPr lang="en-US" sz="1100" b="0" i="0" u="none" strike="noStrike" cap="none" dirty="0">
                <a:solidFill>
                  <a:srgbClr val="000000"/>
                </a:solidFill>
                <a:effectLst/>
                <a:latin typeface="Arial"/>
                <a:ea typeface="Arial"/>
                <a:cs typeface="Arial"/>
                <a:sym typeface="Arial"/>
              </a:rPr>
              <a:t> trong </a:t>
            </a:r>
            <a:r>
              <a:rPr lang="en-US" sz="1100" b="0" i="0" u="none" strike="noStrike" cap="none" dirty="0" err="1">
                <a:solidFill>
                  <a:srgbClr val="000000"/>
                </a:solidFill>
                <a:effectLst/>
                <a:latin typeface="Arial"/>
                <a:ea typeface="Arial"/>
                <a:cs typeface="Arial"/>
                <a:sym typeface="Arial"/>
              </a:rPr>
              <a:t>cộng</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đồng</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và</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bên</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ngoài</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cộng</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đồng</a:t>
            </a:r>
            <a:r>
              <a:rPr lang="en-US" sz="1100" b="0" i="0" u="none" strike="noStrike" cap="none" dirty="0">
                <a:solidFill>
                  <a:srgbClr val="000000"/>
                </a:solidFill>
                <a:effectLst/>
                <a:latin typeface="Arial"/>
                <a:ea typeface="Arial"/>
                <a:cs typeface="Arial"/>
                <a:sym typeface="Arial"/>
              </a:rPr>
              <a:t> là </a:t>
            </a:r>
            <a:r>
              <a:rPr lang="en-US" sz="1100" b="0" i="0" u="none" strike="noStrike" cap="none" dirty="0" err="1">
                <a:solidFill>
                  <a:srgbClr val="000000"/>
                </a:solidFill>
                <a:effectLst/>
                <a:latin typeface="Arial"/>
                <a:ea typeface="Arial"/>
                <a:cs typeface="Arial"/>
                <a:sym typeface="Arial"/>
              </a:rPr>
              <a:t>gần</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bằng</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nhau</a:t>
            </a:r>
            <a:r>
              <a:rPr lang="en-US" sz="1100" b="0" i="0" u="none" strike="noStrike" cap="none" dirty="0">
                <a:solidFill>
                  <a:srgbClr val="000000"/>
                </a:solidFill>
                <a:effectLst/>
                <a:latin typeface="Arial"/>
                <a:ea typeface="Arial"/>
                <a:cs typeface="Arial"/>
                <a:sym typeface="Arial"/>
              </a:rPr>
              <a:t> còn </a:t>
            </a:r>
            <a:r>
              <a:rPr lang="en-US" sz="1100" b="0" i="0" u="none" strike="noStrike" cap="none" dirty="0" err="1">
                <a:solidFill>
                  <a:srgbClr val="000000"/>
                </a:solidFill>
                <a:effectLst/>
                <a:latin typeface="Arial"/>
                <a:ea typeface="Arial"/>
                <a:cs typeface="Arial"/>
                <a:sym typeface="Arial"/>
              </a:rPr>
              <a:t>đối</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với</a:t>
            </a:r>
            <a:r>
              <a:rPr lang="en-US" sz="1100" b="0" i="0" u="none" strike="noStrike" cap="none" dirty="0">
                <a:solidFill>
                  <a:srgbClr val="000000"/>
                </a:solidFill>
                <a:effectLst/>
                <a:latin typeface="Arial"/>
                <a:ea typeface="Arial"/>
                <a:cs typeface="Arial"/>
                <a:sym typeface="Arial"/>
              </a:rPr>
              <a:t> Motif tam </a:t>
            </a:r>
            <a:r>
              <a:rPr lang="en-US" sz="1100" b="0" i="0" u="none" strike="noStrike" cap="none" dirty="0" err="1">
                <a:solidFill>
                  <a:srgbClr val="000000"/>
                </a:solidFill>
                <a:effectLst/>
                <a:latin typeface="Arial"/>
                <a:ea typeface="Arial"/>
                <a:cs typeface="Arial"/>
                <a:sym typeface="Arial"/>
              </a:rPr>
              <a:t>giác</a:t>
            </a:r>
            <a:r>
              <a:rPr lang="en-US" sz="1100" b="0" i="0" u="none" strike="noStrike" cap="none" dirty="0">
                <a:solidFill>
                  <a:srgbClr val="000000"/>
                </a:solidFill>
                <a:effectLst/>
                <a:latin typeface="Arial"/>
                <a:ea typeface="Arial"/>
                <a:cs typeface="Arial"/>
                <a:sym typeface="Arial"/>
              </a:rPr>
              <a:t> thì </a:t>
            </a:r>
            <a:r>
              <a:rPr lang="en-US" sz="1100" b="0" i="0" u="none" strike="noStrike" cap="none" dirty="0" err="1">
                <a:solidFill>
                  <a:srgbClr val="000000"/>
                </a:solidFill>
                <a:effectLst/>
                <a:latin typeface="Arial"/>
                <a:ea typeface="Arial"/>
                <a:cs typeface="Arial"/>
                <a:sym typeface="Arial"/>
              </a:rPr>
              <a:t>số</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lượng</a:t>
            </a:r>
            <a:r>
              <a:rPr lang="en-US" sz="1100" b="0" i="0" u="none" strike="noStrike" cap="none" dirty="0">
                <a:solidFill>
                  <a:srgbClr val="000000"/>
                </a:solidFill>
                <a:effectLst/>
                <a:latin typeface="Arial"/>
                <a:ea typeface="Arial"/>
                <a:cs typeface="Arial"/>
                <a:sym typeface="Arial"/>
              </a:rPr>
              <a:t> Motif tam </a:t>
            </a:r>
            <a:r>
              <a:rPr lang="en-US" sz="1100" b="0" i="0" u="none" strike="noStrike" cap="none" dirty="0" err="1">
                <a:solidFill>
                  <a:srgbClr val="000000"/>
                </a:solidFill>
                <a:effectLst/>
                <a:latin typeface="Arial"/>
                <a:ea typeface="Arial"/>
                <a:cs typeface="Arial"/>
                <a:sym typeface="Arial"/>
              </a:rPr>
              <a:t>giác</a:t>
            </a:r>
            <a:r>
              <a:rPr lang="en-US" sz="1100" b="0" i="0" u="none" strike="noStrike" cap="none" dirty="0">
                <a:solidFill>
                  <a:srgbClr val="000000"/>
                </a:solidFill>
                <a:effectLst/>
                <a:latin typeface="Arial"/>
                <a:ea typeface="Arial"/>
                <a:cs typeface="Arial"/>
                <a:sym typeface="Arial"/>
              </a:rPr>
              <a:t> trong </a:t>
            </a:r>
            <a:r>
              <a:rPr lang="en-US" sz="1100" b="0" i="0" u="none" strike="noStrike" cap="none" dirty="0" err="1">
                <a:solidFill>
                  <a:srgbClr val="000000"/>
                </a:solidFill>
                <a:effectLst/>
                <a:latin typeface="Arial"/>
                <a:ea typeface="Arial"/>
                <a:cs typeface="Arial"/>
                <a:sym typeface="Arial"/>
              </a:rPr>
              <a:t>cộng</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đồng</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vẫn</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lớn</a:t>
            </a:r>
            <a:r>
              <a:rPr lang="en-US" sz="1100" b="0" i="0" u="none" strike="noStrike" cap="none" dirty="0">
                <a:solidFill>
                  <a:srgbClr val="000000"/>
                </a:solidFill>
                <a:effectLst/>
                <a:latin typeface="Arial"/>
                <a:ea typeface="Arial"/>
                <a:cs typeface="Arial"/>
                <a:sym typeface="Arial"/>
              </a:rPr>
              <a:t> hơn </a:t>
            </a:r>
            <a:r>
              <a:rPr lang="en-US" sz="1100" b="0" i="0" u="none" strike="noStrike" cap="none" dirty="0" err="1">
                <a:solidFill>
                  <a:srgbClr val="000000"/>
                </a:solidFill>
                <a:effectLst/>
                <a:latin typeface="Arial"/>
                <a:ea typeface="Arial"/>
                <a:cs typeface="Arial"/>
                <a:sym typeface="Arial"/>
              </a:rPr>
              <a:t>số</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lượng</a:t>
            </a:r>
            <a:r>
              <a:rPr lang="en-US" sz="1100" b="0" i="0" u="none" strike="noStrike" cap="none" dirty="0">
                <a:solidFill>
                  <a:srgbClr val="000000"/>
                </a:solidFill>
                <a:effectLst/>
                <a:latin typeface="Arial"/>
                <a:ea typeface="Arial"/>
                <a:cs typeface="Arial"/>
                <a:sym typeface="Arial"/>
              </a:rPr>
              <a:t> Motif tam </a:t>
            </a:r>
            <a:r>
              <a:rPr lang="en-US" sz="1100" b="0" i="0" u="none" strike="noStrike" cap="none" dirty="0" err="1">
                <a:solidFill>
                  <a:srgbClr val="000000"/>
                </a:solidFill>
                <a:effectLst/>
                <a:latin typeface="Arial"/>
                <a:ea typeface="Arial"/>
                <a:cs typeface="Arial"/>
                <a:sym typeface="Arial"/>
              </a:rPr>
              <a:t>giác</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ngoài</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cộng</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đồng</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nên</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phương</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pháp</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dựa</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trên</a:t>
            </a:r>
            <a:r>
              <a:rPr lang="en-US" sz="1100" b="0" i="0" u="none" strike="noStrike" cap="none" dirty="0">
                <a:solidFill>
                  <a:srgbClr val="000000"/>
                </a:solidFill>
                <a:effectLst/>
                <a:latin typeface="Arial"/>
                <a:ea typeface="Arial"/>
                <a:cs typeface="Arial"/>
                <a:sym typeface="Arial"/>
              </a:rPr>
              <a:t> Motif tam </a:t>
            </a:r>
            <a:r>
              <a:rPr lang="en-US" sz="1100" b="0" i="0" u="none" strike="noStrike" cap="none" dirty="0" err="1">
                <a:solidFill>
                  <a:srgbClr val="000000"/>
                </a:solidFill>
                <a:effectLst/>
                <a:latin typeface="Arial"/>
                <a:ea typeface="Arial"/>
                <a:cs typeface="Arial"/>
                <a:sym typeface="Arial"/>
              </a:rPr>
              <a:t>giác</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cũng</a:t>
            </a:r>
            <a:r>
              <a:rPr lang="en-US" sz="1100" b="0" i="0" u="none" strike="noStrike" cap="none" dirty="0">
                <a:solidFill>
                  <a:srgbClr val="000000"/>
                </a:solidFill>
                <a:effectLst/>
                <a:latin typeface="Arial"/>
                <a:ea typeface="Arial"/>
                <a:cs typeface="Arial"/>
                <a:sym typeface="Arial"/>
              </a:rPr>
              <a:t> có </a:t>
            </a:r>
            <a:r>
              <a:rPr lang="en-US" sz="1100" b="0" i="0" u="none" strike="noStrike" cap="none" dirty="0" err="1">
                <a:solidFill>
                  <a:srgbClr val="000000"/>
                </a:solidFill>
                <a:effectLst/>
                <a:latin typeface="Arial"/>
                <a:ea typeface="Arial"/>
                <a:cs typeface="Arial"/>
                <a:sym typeface="Arial"/>
              </a:rPr>
              <a:t>thể</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khôi</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phục</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cộng</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đồng</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tốt</a:t>
            </a:r>
            <a:r>
              <a:rPr lang="en-US" sz="1100" b="0" i="0" u="none" strike="noStrike" cap="none" dirty="0">
                <a:solidFill>
                  <a:srgbClr val="000000"/>
                </a:solidFill>
                <a:effectLst/>
                <a:latin typeface="Arial"/>
                <a:ea typeface="Arial"/>
                <a:cs typeface="Arial"/>
                <a:sym typeface="Arial"/>
              </a:rPr>
              <a:t> hơn</a:t>
            </a:r>
            <a:endParaRPr lang="vi-VN" sz="1000" b="0" i="0" u="none" strike="noStrike" cap="none" dirty="0">
              <a:solidFill>
                <a:srgbClr val="000000"/>
              </a:solidFill>
              <a:effectLst/>
              <a:latin typeface="Arial"/>
              <a:ea typeface="Arial"/>
              <a:cs typeface="Arial"/>
              <a:sym typeface="Arial"/>
            </a:endParaRPr>
          </a:p>
          <a:p>
            <a:pPr marL="628650" lvl="1" indent="-171450" algn="l" rtl="0">
              <a:spcBef>
                <a:spcPts val="0"/>
              </a:spcBef>
              <a:spcAft>
                <a:spcPts val="0"/>
              </a:spcAft>
              <a:buFontTx/>
              <a:buChar char="-"/>
            </a:pPr>
            <a:endParaRPr lang="vi-VN" sz="1100" b="0" i="0" u="none" strike="noStrike" cap="none" dirty="0">
              <a:solidFill>
                <a:srgbClr val="000000"/>
              </a:solidFill>
              <a:effectLst/>
              <a:latin typeface="Arial"/>
              <a:ea typeface="Arial"/>
              <a:cs typeface="Arial"/>
              <a:sym typeface="Arial"/>
            </a:endParaRPr>
          </a:p>
          <a:p>
            <a:pPr marL="171450" lvl="0" indent="-171450" algn="l" rtl="0">
              <a:spcBef>
                <a:spcPts val="0"/>
              </a:spcBef>
              <a:spcAft>
                <a:spcPts val="0"/>
              </a:spcAft>
              <a:buFontTx/>
              <a:buChar char="-"/>
            </a:pPr>
            <a:r>
              <a:rPr lang="vi-VN" sz="1100" b="1" i="0" u="none" strike="noStrike" cap="none" dirty="0" err="1">
                <a:solidFill>
                  <a:srgbClr val="000000"/>
                </a:solidFill>
                <a:effectLst/>
                <a:latin typeface="Arial"/>
                <a:ea typeface="Arial"/>
                <a:cs typeface="Arial"/>
                <a:sym typeface="Arial"/>
              </a:rPr>
              <a:t>Với</a:t>
            </a:r>
            <a:r>
              <a:rPr lang="vi-VN" sz="1100" b="1" i="0" u="none" strike="noStrike" cap="none" dirty="0">
                <a:solidFill>
                  <a:srgbClr val="000000"/>
                </a:solidFill>
                <a:effectLst/>
                <a:latin typeface="Arial"/>
                <a:ea typeface="Arial"/>
                <a:cs typeface="Arial"/>
                <a:sym typeface="Arial"/>
              </a:rPr>
              <a:t> LFR </a:t>
            </a:r>
            <a:r>
              <a:rPr lang="vi-VN" sz="1100" b="1" i="0" u="none" strike="noStrike" cap="none" dirty="0" err="1">
                <a:solidFill>
                  <a:srgbClr val="000000"/>
                </a:solidFill>
                <a:effectLst/>
                <a:latin typeface="Arial"/>
                <a:ea typeface="Arial"/>
                <a:cs typeface="Arial"/>
                <a:sym typeface="Arial"/>
              </a:rPr>
              <a:t>model</a:t>
            </a:r>
            <a:r>
              <a:rPr lang="vi-VN" sz="1100" b="1" i="0" u="none" strike="noStrike" cap="none" dirty="0">
                <a:solidFill>
                  <a:srgbClr val="000000"/>
                </a:solidFill>
                <a:effectLst/>
                <a:latin typeface="Arial"/>
                <a:ea typeface="Arial"/>
                <a:cs typeface="Arial"/>
                <a:sym typeface="Arial"/>
              </a:rPr>
              <a:t>:</a:t>
            </a:r>
            <a:r>
              <a:rPr lang="vi-VN" sz="1100" b="0" i="0" u="none" strike="noStrike" cap="none" dirty="0">
                <a:solidFill>
                  <a:srgbClr val="000000"/>
                </a:solidFill>
                <a:effectLst/>
                <a:latin typeface="Arial"/>
                <a:ea typeface="Arial"/>
                <a:cs typeface="Arial"/>
                <a:sym typeface="Arial"/>
              </a:rPr>
              <a:t> </a:t>
            </a:r>
            <a:r>
              <a:rPr lang="vi-VN" sz="1100" b="0" i="0" u="none" strike="noStrike" cap="none" dirty="0" err="1">
                <a:solidFill>
                  <a:srgbClr val="000000"/>
                </a:solidFill>
                <a:effectLst/>
                <a:latin typeface="Arial"/>
                <a:ea typeface="Arial"/>
                <a:cs typeface="Arial"/>
                <a:sym typeface="Arial"/>
              </a:rPr>
              <a:t>Cũng</a:t>
            </a:r>
            <a:r>
              <a:rPr lang="vi-VN" sz="1100" b="0" i="0" u="none" strike="noStrike" cap="none" dirty="0">
                <a:solidFill>
                  <a:srgbClr val="000000"/>
                </a:solidFill>
                <a:effectLst/>
                <a:latin typeface="Arial"/>
                <a:ea typeface="Arial"/>
                <a:cs typeface="Arial"/>
                <a:sym typeface="Arial"/>
              </a:rPr>
              <a:t> </a:t>
            </a:r>
            <a:r>
              <a:rPr lang="vi-VN" sz="1100" b="0" i="0" u="none" strike="noStrike" cap="none" dirty="0" err="1">
                <a:solidFill>
                  <a:srgbClr val="000000"/>
                </a:solidFill>
                <a:effectLst/>
                <a:latin typeface="Arial"/>
                <a:ea typeface="Arial"/>
                <a:cs typeface="Arial"/>
                <a:sym typeface="Arial"/>
              </a:rPr>
              <a:t>tạo</a:t>
            </a:r>
            <a:r>
              <a:rPr lang="vi-VN" sz="1100" b="0" i="0" u="none" strike="noStrike" cap="none" dirty="0">
                <a:solidFill>
                  <a:srgbClr val="000000"/>
                </a:solidFill>
                <a:effectLst/>
                <a:latin typeface="Arial"/>
                <a:ea typeface="Arial"/>
                <a:cs typeface="Arial"/>
                <a:sym typeface="Arial"/>
              </a:rPr>
              <a:t> ra </a:t>
            </a:r>
            <a:r>
              <a:rPr lang="vi-VN" sz="1100" b="0" i="0" u="none" strike="noStrike" cap="none" dirty="0" err="1">
                <a:solidFill>
                  <a:srgbClr val="000000"/>
                </a:solidFill>
                <a:effectLst/>
                <a:latin typeface="Arial"/>
                <a:ea typeface="Arial"/>
                <a:cs typeface="Arial"/>
                <a:sym typeface="Arial"/>
              </a:rPr>
              <a:t>một</a:t>
            </a:r>
            <a:r>
              <a:rPr lang="vi-VN" sz="1100" b="0" i="0" u="none" strike="noStrike" cap="none" dirty="0">
                <a:solidFill>
                  <a:srgbClr val="000000"/>
                </a:solidFill>
                <a:effectLst/>
                <a:latin typeface="Arial"/>
                <a:ea typeface="Arial"/>
                <a:cs typeface="Arial"/>
                <a:sym typeface="Arial"/>
              </a:rPr>
              <a:t> </a:t>
            </a:r>
            <a:r>
              <a:rPr lang="vi-VN" sz="1100" b="0" i="0" u="none" strike="noStrike" cap="none" dirty="0" err="1">
                <a:solidFill>
                  <a:srgbClr val="000000"/>
                </a:solidFill>
                <a:effectLst/>
                <a:latin typeface="Arial"/>
                <a:ea typeface="Arial"/>
                <a:cs typeface="Arial"/>
                <a:sym typeface="Arial"/>
              </a:rPr>
              <a:t>đồ</a:t>
            </a:r>
            <a:r>
              <a:rPr lang="vi-VN" sz="1100" b="0" i="0" u="none" strike="noStrike" cap="none" dirty="0">
                <a:solidFill>
                  <a:srgbClr val="000000"/>
                </a:solidFill>
                <a:effectLst/>
                <a:latin typeface="Arial"/>
                <a:ea typeface="Arial"/>
                <a:cs typeface="Arial"/>
                <a:sym typeface="Arial"/>
              </a:rPr>
              <a:t> </a:t>
            </a:r>
            <a:r>
              <a:rPr lang="vi-VN" sz="1100" b="0" i="0" u="none" strike="noStrike" cap="none" dirty="0" err="1">
                <a:solidFill>
                  <a:srgbClr val="000000"/>
                </a:solidFill>
                <a:effectLst/>
                <a:latin typeface="Arial"/>
                <a:ea typeface="Arial"/>
                <a:cs typeface="Arial"/>
                <a:sym typeface="Arial"/>
              </a:rPr>
              <a:t>thị</a:t>
            </a:r>
            <a:r>
              <a:rPr lang="vi-VN" sz="1100" b="0" i="0" u="none" strike="noStrike" cap="none" dirty="0">
                <a:solidFill>
                  <a:srgbClr val="000000"/>
                </a:solidFill>
                <a:effectLst/>
                <a:latin typeface="Arial"/>
                <a:ea typeface="Arial"/>
                <a:cs typeface="Arial"/>
                <a:sym typeface="Arial"/>
              </a:rPr>
              <a:t> </a:t>
            </a:r>
            <a:r>
              <a:rPr lang="vi-VN" sz="1100" b="0" i="0" u="none" strike="noStrike" cap="none" dirty="0" err="1">
                <a:solidFill>
                  <a:srgbClr val="000000"/>
                </a:solidFill>
                <a:effectLst/>
                <a:latin typeface="Arial"/>
                <a:ea typeface="Arial"/>
                <a:cs typeface="Arial"/>
                <a:sym typeface="Arial"/>
              </a:rPr>
              <a:t>tổng</a:t>
            </a:r>
            <a:r>
              <a:rPr lang="vi-VN" sz="1100" b="0" i="0" u="none" strike="noStrike" cap="none" dirty="0">
                <a:solidFill>
                  <a:srgbClr val="000000"/>
                </a:solidFill>
                <a:effectLst/>
                <a:latin typeface="Arial"/>
                <a:ea typeface="Arial"/>
                <a:cs typeface="Arial"/>
                <a:sym typeface="Arial"/>
              </a:rPr>
              <a:t> </a:t>
            </a:r>
            <a:r>
              <a:rPr lang="vi-VN" sz="1100" b="0" i="0" u="none" strike="noStrike" cap="none" dirty="0" err="1">
                <a:solidFill>
                  <a:srgbClr val="000000"/>
                </a:solidFill>
                <a:effectLst/>
                <a:latin typeface="Arial"/>
                <a:ea typeface="Arial"/>
                <a:cs typeface="Arial"/>
                <a:sym typeface="Arial"/>
              </a:rPr>
              <a:t>hợp</a:t>
            </a:r>
            <a:r>
              <a:rPr lang="vi-VN" sz="1100" b="0" i="0" u="none" strike="noStrike" cap="none" dirty="0">
                <a:solidFill>
                  <a:srgbClr val="000000"/>
                </a:solidFill>
                <a:effectLst/>
                <a:latin typeface="Arial"/>
                <a:ea typeface="Arial"/>
                <a:cs typeface="Arial"/>
                <a:sym typeface="Arial"/>
              </a:rPr>
              <a:t> </a:t>
            </a:r>
            <a:r>
              <a:rPr lang="vi-VN" sz="1100" b="0" i="0" u="none" strike="noStrike" cap="none" dirty="0" err="1">
                <a:solidFill>
                  <a:srgbClr val="000000"/>
                </a:solidFill>
                <a:effectLst/>
                <a:latin typeface="Arial"/>
                <a:ea typeface="Arial"/>
                <a:cs typeface="Arial"/>
                <a:sym typeface="Arial"/>
              </a:rPr>
              <a:t>ngẫu</a:t>
            </a:r>
            <a:r>
              <a:rPr lang="vi-VN" sz="1100" b="0" i="0" u="none" strike="noStrike" cap="none" dirty="0">
                <a:solidFill>
                  <a:srgbClr val="000000"/>
                </a:solidFill>
                <a:effectLst/>
                <a:latin typeface="Arial"/>
                <a:ea typeface="Arial"/>
                <a:cs typeface="Arial"/>
                <a:sym typeface="Arial"/>
              </a:rPr>
              <a:t> nhiên </a:t>
            </a:r>
            <a:r>
              <a:rPr lang="vi-VN" sz="1100" b="0" i="0" u="none" strike="noStrike" cap="none" dirty="0" err="1">
                <a:solidFill>
                  <a:srgbClr val="000000"/>
                </a:solidFill>
                <a:effectLst/>
                <a:latin typeface="Arial"/>
                <a:ea typeface="Arial"/>
                <a:cs typeface="Arial"/>
                <a:sym typeface="Arial"/>
              </a:rPr>
              <a:t>với</a:t>
            </a:r>
            <a:r>
              <a:rPr lang="vi-VN" sz="1100" b="0" i="0" u="none" strike="noStrike" cap="none" dirty="0">
                <a:solidFill>
                  <a:srgbClr val="000000"/>
                </a:solidFill>
                <a:effectLst/>
                <a:latin typeface="Arial"/>
                <a:ea typeface="Arial"/>
                <a:cs typeface="Arial"/>
                <a:sym typeface="Arial"/>
              </a:rPr>
              <a:t> </a:t>
            </a:r>
            <a:r>
              <a:rPr lang="vi-VN" sz="1100" b="0" i="0" u="none" strike="noStrike" cap="none" dirty="0" err="1">
                <a:solidFill>
                  <a:srgbClr val="000000"/>
                </a:solidFill>
                <a:effectLst/>
                <a:latin typeface="Arial"/>
                <a:ea typeface="Arial"/>
                <a:cs typeface="Arial"/>
                <a:sym typeface="Arial"/>
              </a:rPr>
              <a:t>planted</a:t>
            </a:r>
            <a:r>
              <a:rPr lang="vi-VN" sz="1100" b="0" i="0" u="none" strike="noStrike" cap="none" dirty="0">
                <a:solidFill>
                  <a:srgbClr val="000000"/>
                </a:solidFill>
                <a:effectLst/>
                <a:latin typeface="Arial"/>
                <a:ea typeface="Arial"/>
                <a:cs typeface="Arial"/>
                <a:sym typeface="Arial"/>
              </a:rPr>
              <a:t> </a:t>
            </a:r>
            <a:r>
              <a:rPr lang="vi-VN" sz="1100" b="0" i="0" u="none" strike="noStrike" cap="none" dirty="0" err="1">
                <a:solidFill>
                  <a:srgbClr val="000000"/>
                </a:solidFill>
                <a:effectLst/>
                <a:latin typeface="Arial"/>
                <a:ea typeface="Arial"/>
                <a:cs typeface="Arial"/>
                <a:sym typeface="Arial"/>
              </a:rPr>
              <a:t>communities</a:t>
            </a:r>
            <a:r>
              <a:rPr lang="vi-VN" sz="1100" b="0" i="0" u="none" strike="noStrike" cap="none" dirty="0">
                <a:solidFill>
                  <a:srgbClr val="000000"/>
                </a:solidFill>
                <a:effectLst/>
                <a:latin typeface="Arial"/>
                <a:ea typeface="Arial"/>
                <a:cs typeface="Arial"/>
                <a:sym typeface="Arial"/>
              </a:rPr>
              <a:t>. Sau </a:t>
            </a:r>
            <a:r>
              <a:rPr lang="vi-VN" sz="1100" b="0" i="0" u="none" strike="noStrike" cap="none" dirty="0" err="1">
                <a:solidFill>
                  <a:srgbClr val="000000"/>
                </a:solidFill>
                <a:effectLst/>
                <a:latin typeface="Arial"/>
                <a:ea typeface="Arial"/>
                <a:cs typeface="Arial"/>
                <a:sym typeface="Arial"/>
              </a:rPr>
              <a:t>đó</a:t>
            </a:r>
            <a:r>
              <a:rPr lang="vi-VN" sz="1100" b="0" i="0" u="none" strike="noStrike" cap="none" dirty="0">
                <a:solidFill>
                  <a:srgbClr val="000000"/>
                </a:solidFill>
                <a:effectLst/>
                <a:latin typeface="Arial"/>
                <a:ea typeface="Arial"/>
                <a:cs typeface="Arial"/>
                <a:sym typeface="Arial"/>
              </a:rPr>
              <a:t> </a:t>
            </a:r>
            <a:r>
              <a:rPr lang="vi-VN" sz="1100" b="0" i="0" u="none" strike="noStrike" cap="none" dirty="0" err="1">
                <a:solidFill>
                  <a:srgbClr val="000000"/>
                </a:solidFill>
                <a:effectLst/>
                <a:latin typeface="Arial"/>
                <a:ea typeface="Arial"/>
                <a:cs typeface="Arial"/>
                <a:sym typeface="Arial"/>
              </a:rPr>
              <a:t>sửa</a:t>
            </a:r>
            <a:r>
              <a:rPr lang="vi-VN" sz="1100" b="0" i="0" u="none" strike="noStrike" cap="none" dirty="0">
                <a:solidFill>
                  <a:srgbClr val="000000"/>
                </a:solidFill>
                <a:effectLst/>
                <a:latin typeface="Arial"/>
                <a:ea typeface="Arial"/>
                <a:cs typeface="Arial"/>
                <a:sym typeface="Arial"/>
              </a:rPr>
              <a:t> </a:t>
            </a:r>
            <a:r>
              <a:rPr lang="vi-VN" sz="1100" b="0" i="0" u="none" strike="noStrike" cap="none" dirty="0" err="1">
                <a:solidFill>
                  <a:srgbClr val="000000"/>
                </a:solidFill>
                <a:effectLst/>
                <a:latin typeface="Arial"/>
                <a:ea typeface="Arial"/>
                <a:cs typeface="Arial"/>
                <a:sym typeface="Arial"/>
              </a:rPr>
              <a:t>các</a:t>
            </a:r>
            <a:r>
              <a:rPr lang="vi-VN" sz="1100" b="0" i="0" u="none" strike="noStrike" cap="none" dirty="0">
                <a:solidFill>
                  <a:srgbClr val="000000"/>
                </a:solidFill>
                <a:effectLst/>
                <a:latin typeface="Arial"/>
                <a:ea typeface="Arial"/>
                <a:cs typeface="Arial"/>
                <a:sym typeface="Arial"/>
              </a:rPr>
              <a:t> </a:t>
            </a:r>
            <a:r>
              <a:rPr lang="vi-VN" sz="1100" b="0" i="0" u="none" strike="noStrike" cap="none" dirty="0" err="1">
                <a:solidFill>
                  <a:srgbClr val="000000"/>
                </a:solidFill>
                <a:effectLst/>
                <a:latin typeface="Arial"/>
                <a:ea typeface="Arial"/>
                <a:cs typeface="Arial"/>
                <a:sym typeface="Arial"/>
              </a:rPr>
              <a:t>giá</a:t>
            </a:r>
            <a:r>
              <a:rPr lang="vi-VN" sz="1100" b="0" i="0" u="none" strike="noStrike" cap="none" dirty="0">
                <a:solidFill>
                  <a:srgbClr val="000000"/>
                </a:solidFill>
                <a:effectLst/>
                <a:latin typeface="Arial"/>
                <a:ea typeface="Arial"/>
                <a:cs typeface="Arial"/>
                <a:sym typeface="Arial"/>
              </a:rPr>
              <a:t> </a:t>
            </a:r>
            <a:r>
              <a:rPr lang="vi-VN" sz="1100" b="0" i="0" u="none" strike="noStrike" cap="none" dirty="0" err="1">
                <a:solidFill>
                  <a:srgbClr val="000000"/>
                </a:solidFill>
                <a:effectLst/>
                <a:latin typeface="Arial"/>
                <a:ea typeface="Arial"/>
                <a:cs typeface="Arial"/>
                <a:sym typeface="Arial"/>
              </a:rPr>
              <a:t>trị</a:t>
            </a:r>
            <a:r>
              <a:rPr lang="vi-VN" sz="1100" b="0" i="0" u="none" strike="noStrike" cap="none" dirty="0">
                <a:solidFill>
                  <a:srgbClr val="000000"/>
                </a:solidFill>
                <a:effectLst/>
                <a:latin typeface="Arial"/>
                <a:ea typeface="Arial"/>
                <a:cs typeface="Arial"/>
                <a:sym typeface="Arial"/>
              </a:rPr>
              <a:t> n(</a:t>
            </a:r>
            <a:r>
              <a:rPr lang="vi-VN" sz="1100" b="0" i="0" u="none" strike="noStrike" cap="none" dirty="0" err="1">
                <a:solidFill>
                  <a:srgbClr val="000000"/>
                </a:solidFill>
                <a:effectLst/>
                <a:latin typeface="Arial"/>
                <a:ea typeface="Arial"/>
                <a:cs typeface="Arial"/>
                <a:sym typeface="Arial"/>
              </a:rPr>
              <a:t>số</a:t>
            </a:r>
            <a:r>
              <a:rPr lang="vi-VN" sz="1100" b="0" i="0" u="none" strike="noStrike" cap="none" dirty="0">
                <a:solidFill>
                  <a:srgbClr val="000000"/>
                </a:solidFill>
                <a:effectLst/>
                <a:latin typeface="Arial"/>
                <a:ea typeface="Arial"/>
                <a:cs typeface="Arial"/>
                <a:sym typeface="Arial"/>
              </a:rPr>
              <a:t> </a:t>
            </a:r>
            <a:r>
              <a:rPr lang="vi-VN" sz="1100" b="0" i="0" u="none" strike="noStrike" cap="none" dirty="0" err="1">
                <a:solidFill>
                  <a:srgbClr val="000000"/>
                </a:solidFill>
                <a:effectLst/>
                <a:latin typeface="Arial"/>
                <a:ea typeface="Arial"/>
                <a:cs typeface="Arial"/>
                <a:sym typeface="Arial"/>
              </a:rPr>
              <a:t>lượng</a:t>
            </a:r>
            <a:r>
              <a:rPr lang="vi-VN" sz="1100" b="0" i="0" u="none" strike="noStrike" cap="none" dirty="0">
                <a:solidFill>
                  <a:srgbClr val="000000"/>
                </a:solidFill>
                <a:effectLst/>
                <a:latin typeface="Arial"/>
                <a:ea typeface="Arial"/>
                <a:cs typeface="Arial"/>
                <a:sym typeface="Arial"/>
              </a:rPr>
              <a:t> </a:t>
            </a:r>
            <a:r>
              <a:rPr lang="vi-VN" sz="1100" b="0" i="0" u="none" strike="noStrike" cap="none" dirty="0" err="1">
                <a:solidFill>
                  <a:srgbClr val="000000"/>
                </a:solidFill>
                <a:effectLst/>
                <a:latin typeface="Arial"/>
                <a:ea typeface="Arial"/>
                <a:cs typeface="Arial"/>
                <a:sym typeface="Arial"/>
              </a:rPr>
              <a:t>nút</a:t>
            </a:r>
            <a:r>
              <a:rPr lang="vi-VN" sz="1100" b="0" i="0" u="none" strike="noStrike" cap="none" dirty="0">
                <a:solidFill>
                  <a:srgbClr val="000000"/>
                </a:solidFill>
                <a:effectLst/>
                <a:latin typeface="Arial"/>
                <a:ea typeface="Arial"/>
                <a:cs typeface="Arial"/>
                <a:sym typeface="Arial"/>
              </a:rPr>
              <a:t>) = 1000, 500 </a:t>
            </a:r>
            <a:r>
              <a:rPr lang="vi-VN" sz="1100" b="0" i="0" u="none" strike="noStrike" cap="none" dirty="0" err="1">
                <a:solidFill>
                  <a:srgbClr val="000000"/>
                </a:solidFill>
                <a:effectLst/>
                <a:latin typeface="Arial"/>
                <a:ea typeface="Arial"/>
                <a:cs typeface="Arial"/>
                <a:sym typeface="Arial"/>
              </a:rPr>
              <a:t>nút</a:t>
            </a:r>
            <a:r>
              <a:rPr lang="vi-VN" sz="1100" b="0" i="0" u="none" strike="noStrike" cap="none" dirty="0">
                <a:solidFill>
                  <a:srgbClr val="000000"/>
                </a:solidFill>
                <a:effectLst/>
                <a:latin typeface="Arial"/>
                <a:ea typeface="Arial"/>
                <a:cs typeface="Arial"/>
                <a:sym typeface="Arial"/>
              </a:rPr>
              <a:t> </a:t>
            </a:r>
            <a:r>
              <a:rPr lang="vi-VN" sz="1100" b="0" i="0" u="none" strike="noStrike" cap="none" dirty="0" err="1">
                <a:solidFill>
                  <a:srgbClr val="000000"/>
                </a:solidFill>
                <a:effectLst/>
                <a:latin typeface="Arial"/>
                <a:ea typeface="Arial"/>
                <a:cs typeface="Arial"/>
                <a:sym typeface="Arial"/>
              </a:rPr>
              <a:t>thuộc</a:t>
            </a:r>
            <a:r>
              <a:rPr lang="vi-VN" sz="1100" b="0" i="0" u="none" strike="noStrike" cap="none" dirty="0">
                <a:solidFill>
                  <a:srgbClr val="000000"/>
                </a:solidFill>
                <a:effectLst/>
                <a:latin typeface="Arial"/>
                <a:ea typeface="Arial"/>
                <a:cs typeface="Arial"/>
                <a:sym typeface="Arial"/>
              </a:rPr>
              <a:t> </a:t>
            </a:r>
            <a:r>
              <a:rPr lang="vi-VN" sz="1100" b="0" i="0" u="none" strike="noStrike" cap="none" dirty="0" err="1">
                <a:solidFill>
                  <a:srgbClr val="000000"/>
                </a:solidFill>
                <a:effectLst/>
                <a:latin typeface="Arial"/>
                <a:ea typeface="Arial"/>
                <a:cs typeface="Arial"/>
                <a:sym typeface="Arial"/>
              </a:rPr>
              <a:t>cụm</a:t>
            </a:r>
            <a:r>
              <a:rPr lang="vi-VN" sz="1100" b="0" i="0" u="none" strike="noStrike" cap="none" dirty="0">
                <a:solidFill>
                  <a:srgbClr val="000000"/>
                </a:solidFill>
                <a:effectLst/>
                <a:latin typeface="Arial"/>
                <a:ea typeface="Arial"/>
                <a:cs typeface="Arial"/>
                <a:sym typeface="Arial"/>
              </a:rPr>
              <a:t> 1 </a:t>
            </a:r>
            <a:r>
              <a:rPr lang="vi-VN" sz="1100" b="0" i="0" u="none" strike="noStrike" cap="none" dirty="0" err="1">
                <a:solidFill>
                  <a:srgbClr val="000000"/>
                </a:solidFill>
                <a:effectLst/>
                <a:latin typeface="Arial"/>
                <a:ea typeface="Arial"/>
                <a:cs typeface="Arial"/>
                <a:sym typeface="Arial"/>
              </a:rPr>
              <a:t>và</a:t>
            </a:r>
            <a:r>
              <a:rPr lang="vi-VN" sz="1100" b="0" i="0" u="none" strike="noStrike" cap="none" dirty="0">
                <a:solidFill>
                  <a:srgbClr val="000000"/>
                </a:solidFill>
                <a:effectLst/>
                <a:latin typeface="Arial"/>
                <a:ea typeface="Arial"/>
                <a:cs typeface="Arial"/>
                <a:sym typeface="Arial"/>
              </a:rPr>
              <a:t> 500 </a:t>
            </a:r>
            <a:r>
              <a:rPr lang="vi-VN" sz="1100" b="0" i="0" u="none" strike="noStrike" cap="none" dirty="0" err="1">
                <a:solidFill>
                  <a:srgbClr val="000000"/>
                </a:solidFill>
                <a:effectLst/>
                <a:latin typeface="Arial"/>
                <a:ea typeface="Arial"/>
                <a:cs typeface="Arial"/>
                <a:sym typeface="Arial"/>
              </a:rPr>
              <a:t>nút</a:t>
            </a:r>
            <a:r>
              <a:rPr lang="vi-VN" sz="1100" b="0" i="0" u="none" strike="noStrike" cap="none" dirty="0">
                <a:solidFill>
                  <a:srgbClr val="000000"/>
                </a:solidFill>
                <a:effectLst/>
                <a:latin typeface="Arial"/>
                <a:ea typeface="Arial"/>
                <a:cs typeface="Arial"/>
                <a:sym typeface="Arial"/>
              </a:rPr>
              <a:t> </a:t>
            </a:r>
            <a:r>
              <a:rPr lang="vi-VN" sz="1100" b="0" i="0" u="none" strike="noStrike" cap="none" dirty="0" err="1">
                <a:solidFill>
                  <a:srgbClr val="000000"/>
                </a:solidFill>
                <a:effectLst/>
                <a:latin typeface="Arial"/>
                <a:ea typeface="Arial"/>
                <a:cs typeface="Arial"/>
                <a:sym typeface="Arial"/>
              </a:rPr>
              <a:t>thuộc</a:t>
            </a:r>
            <a:r>
              <a:rPr lang="vi-VN" sz="1100" b="0" i="0" u="none" strike="noStrike" cap="none" dirty="0">
                <a:solidFill>
                  <a:srgbClr val="000000"/>
                </a:solidFill>
                <a:effectLst/>
                <a:latin typeface="Arial"/>
                <a:ea typeface="Arial"/>
                <a:cs typeface="Arial"/>
                <a:sym typeface="Arial"/>
              </a:rPr>
              <a:t> </a:t>
            </a:r>
            <a:r>
              <a:rPr lang="vi-VN" sz="1100" b="0" i="0" u="none" strike="noStrike" cap="none" dirty="0" err="1">
                <a:solidFill>
                  <a:srgbClr val="000000"/>
                </a:solidFill>
                <a:effectLst/>
                <a:latin typeface="Arial"/>
                <a:ea typeface="Arial"/>
                <a:cs typeface="Arial"/>
                <a:sym typeface="Arial"/>
              </a:rPr>
              <a:t>cụm</a:t>
            </a:r>
            <a:r>
              <a:rPr lang="vi-VN" sz="1100" b="0" i="0" u="none" strike="noStrike" cap="none" dirty="0">
                <a:solidFill>
                  <a:srgbClr val="000000"/>
                </a:solidFill>
                <a:effectLst/>
                <a:latin typeface="Arial"/>
                <a:ea typeface="Arial"/>
                <a:cs typeface="Arial"/>
                <a:sym typeface="Arial"/>
              </a:rPr>
              <a:t> 2, k </a:t>
            </a:r>
            <a:r>
              <a:rPr lang="vi-VN" sz="1100" b="0" i="0" u="none" strike="noStrike" cap="none" dirty="0" err="1">
                <a:solidFill>
                  <a:srgbClr val="000000"/>
                </a:solidFill>
                <a:effectLst/>
                <a:latin typeface="Arial"/>
                <a:ea typeface="Arial"/>
                <a:cs typeface="Arial"/>
                <a:sym typeface="Arial"/>
              </a:rPr>
              <a:t>thuộc</a:t>
            </a:r>
            <a:r>
              <a:rPr lang="vi-VN" sz="1100" b="0" i="0" u="none" strike="noStrike" cap="none" dirty="0">
                <a:solidFill>
                  <a:srgbClr val="000000"/>
                </a:solidFill>
                <a:effectLst/>
                <a:latin typeface="Arial"/>
                <a:ea typeface="Arial"/>
                <a:cs typeface="Arial"/>
                <a:sym typeface="Arial"/>
              </a:rPr>
              <a:t> [43,50], </a:t>
            </a:r>
            <a:r>
              <a:rPr lang="vi-VN" sz="1100" b="0" i="0" u="none" strike="noStrike" cap="none" dirty="0" err="1">
                <a:solidFill>
                  <a:srgbClr val="000000"/>
                </a:solidFill>
                <a:effectLst/>
                <a:latin typeface="Arial"/>
                <a:ea typeface="Arial"/>
                <a:cs typeface="Arial"/>
                <a:sym typeface="Arial"/>
              </a:rPr>
              <a:t>AvgDegree</a:t>
            </a:r>
            <a:r>
              <a:rPr lang="vi-VN" sz="1100" b="0" i="0" u="none" strike="noStrike" cap="none" dirty="0">
                <a:solidFill>
                  <a:srgbClr val="000000"/>
                </a:solidFill>
                <a:effectLst/>
                <a:latin typeface="Arial"/>
                <a:ea typeface="Arial"/>
                <a:cs typeface="Arial"/>
                <a:sym typeface="Arial"/>
              </a:rPr>
              <a:t> = 20 </a:t>
            </a:r>
            <a:r>
              <a:rPr lang="vi-VN" sz="1100" b="0" i="0" u="none" strike="noStrike" cap="none" dirty="0" err="1">
                <a:solidFill>
                  <a:srgbClr val="000000"/>
                </a:solidFill>
                <a:effectLst/>
                <a:latin typeface="Arial"/>
                <a:ea typeface="Arial"/>
                <a:cs typeface="Arial"/>
                <a:sym typeface="Arial"/>
              </a:rPr>
              <a:t>và</a:t>
            </a:r>
            <a:r>
              <a:rPr lang="vi-VN" sz="1100" b="0" i="0" u="none" strike="noStrike" cap="none" dirty="0">
                <a:solidFill>
                  <a:srgbClr val="000000"/>
                </a:solidFill>
                <a:effectLst/>
                <a:latin typeface="Arial"/>
                <a:ea typeface="Arial"/>
                <a:cs typeface="Arial"/>
                <a:sym typeface="Arial"/>
              </a:rPr>
              <a:t> </a:t>
            </a:r>
            <a:r>
              <a:rPr lang="vi-VN" sz="1100" b="0" i="0" u="none" strike="noStrike" cap="none" dirty="0" err="1">
                <a:solidFill>
                  <a:srgbClr val="000000"/>
                </a:solidFill>
                <a:effectLst/>
                <a:latin typeface="Arial"/>
                <a:ea typeface="Arial"/>
                <a:cs typeface="Arial"/>
                <a:sym typeface="Arial"/>
              </a:rPr>
              <a:t>MaxDegree</a:t>
            </a:r>
            <a:r>
              <a:rPr lang="vi-VN" sz="1100" b="0" i="0" u="none" strike="noStrike" cap="none" dirty="0">
                <a:solidFill>
                  <a:srgbClr val="000000"/>
                </a:solidFill>
                <a:effectLst/>
                <a:latin typeface="Arial"/>
                <a:ea typeface="Arial"/>
                <a:cs typeface="Arial"/>
                <a:sym typeface="Arial"/>
              </a:rPr>
              <a:t> = 50, </a:t>
            </a:r>
            <a:r>
              <a:rPr lang="vi-VN" sz="1100" b="0" i="0" u="none" strike="noStrike" cap="none" dirty="0" err="1">
                <a:solidFill>
                  <a:srgbClr val="000000"/>
                </a:solidFill>
                <a:effectLst/>
                <a:latin typeface="Arial"/>
                <a:ea typeface="Arial"/>
                <a:cs typeface="Arial"/>
                <a:sym typeface="Arial"/>
              </a:rPr>
              <a:t>tiến</a:t>
            </a:r>
            <a:r>
              <a:rPr lang="vi-VN" sz="1100" b="0" i="0" u="none" strike="noStrike" cap="none" dirty="0">
                <a:solidFill>
                  <a:srgbClr val="000000"/>
                </a:solidFill>
                <a:effectLst/>
                <a:latin typeface="Arial"/>
                <a:ea typeface="Arial"/>
                <a:cs typeface="Arial"/>
                <a:sym typeface="Arial"/>
              </a:rPr>
              <a:t> </a:t>
            </a:r>
            <a:r>
              <a:rPr lang="vi-VN" sz="1100" b="0" i="0" u="none" strike="noStrike" cap="none" dirty="0" err="1">
                <a:solidFill>
                  <a:srgbClr val="000000"/>
                </a:solidFill>
                <a:effectLst/>
                <a:latin typeface="Arial"/>
                <a:ea typeface="Arial"/>
                <a:cs typeface="Arial"/>
                <a:sym typeface="Arial"/>
              </a:rPr>
              <a:t>hành</a:t>
            </a:r>
            <a:r>
              <a:rPr lang="vi-VN" sz="1100" b="0" i="0" u="none" strike="noStrike" cap="none" dirty="0">
                <a:solidFill>
                  <a:srgbClr val="000000"/>
                </a:solidFill>
                <a:effectLst/>
                <a:latin typeface="Arial"/>
                <a:ea typeface="Arial"/>
                <a:cs typeface="Arial"/>
                <a:sym typeface="Arial"/>
              </a:rPr>
              <a:t> so </a:t>
            </a:r>
            <a:r>
              <a:rPr lang="vi-VN" sz="1100" b="0" i="0" u="none" strike="noStrike" cap="none" dirty="0" err="1">
                <a:solidFill>
                  <a:srgbClr val="000000"/>
                </a:solidFill>
                <a:effectLst/>
                <a:latin typeface="Arial"/>
                <a:ea typeface="Arial"/>
                <a:cs typeface="Arial"/>
                <a:sym typeface="Arial"/>
              </a:rPr>
              <a:t>sánh</a:t>
            </a:r>
            <a:r>
              <a:rPr lang="vi-VN" sz="1100" b="0" i="0" u="none" strike="noStrike" cap="none" dirty="0">
                <a:solidFill>
                  <a:srgbClr val="000000"/>
                </a:solidFill>
                <a:effectLst/>
                <a:latin typeface="Arial"/>
                <a:ea typeface="Arial"/>
                <a:cs typeface="Arial"/>
                <a:sym typeface="Arial"/>
              </a:rPr>
              <a:t> </a:t>
            </a:r>
            <a:r>
              <a:rPr lang="vi-VN" sz="1100" b="0" i="0" u="none" strike="noStrike" cap="none" dirty="0" err="1">
                <a:solidFill>
                  <a:srgbClr val="000000"/>
                </a:solidFill>
                <a:effectLst/>
                <a:latin typeface="Arial"/>
                <a:ea typeface="Arial"/>
                <a:cs typeface="Arial"/>
                <a:sym typeface="Arial"/>
              </a:rPr>
              <a:t>hiệu</a:t>
            </a:r>
            <a:r>
              <a:rPr lang="vi-VN" sz="1100" b="0" i="0" u="none" strike="noStrike" cap="none" dirty="0">
                <a:solidFill>
                  <a:srgbClr val="000000"/>
                </a:solidFill>
                <a:effectLst/>
                <a:latin typeface="Arial"/>
                <a:ea typeface="Arial"/>
                <a:cs typeface="Arial"/>
                <a:sym typeface="Arial"/>
              </a:rPr>
              <a:t> </a:t>
            </a:r>
            <a:r>
              <a:rPr lang="vi-VN" sz="1100" b="0" i="0" u="none" strike="noStrike" cap="none" dirty="0" err="1">
                <a:solidFill>
                  <a:srgbClr val="000000"/>
                </a:solidFill>
                <a:effectLst/>
                <a:latin typeface="Arial"/>
                <a:ea typeface="Arial"/>
                <a:cs typeface="Arial"/>
                <a:sym typeface="Arial"/>
              </a:rPr>
              <a:t>xuất</a:t>
            </a:r>
            <a:r>
              <a:rPr lang="vi-VN" sz="1100" b="0" i="0" u="none" strike="noStrike" cap="none" dirty="0">
                <a:solidFill>
                  <a:srgbClr val="000000"/>
                </a:solidFill>
                <a:effectLst/>
                <a:latin typeface="Arial"/>
                <a:ea typeface="Arial"/>
                <a:cs typeface="Arial"/>
                <a:sym typeface="Arial"/>
              </a:rPr>
              <a:t> APPR trên </a:t>
            </a:r>
            <a:r>
              <a:rPr lang="vi-VN" sz="1100" b="0" i="0" u="none" strike="noStrike" cap="none" dirty="0" err="1">
                <a:solidFill>
                  <a:srgbClr val="000000"/>
                </a:solidFill>
                <a:effectLst/>
                <a:latin typeface="Arial"/>
                <a:ea typeface="Arial"/>
                <a:cs typeface="Arial"/>
                <a:sym typeface="Arial"/>
              </a:rPr>
              <a:t>cạnh</a:t>
            </a:r>
            <a:r>
              <a:rPr lang="vi-VN" sz="1100" b="0" i="0" u="none" strike="noStrike" cap="none" dirty="0">
                <a:solidFill>
                  <a:srgbClr val="000000"/>
                </a:solidFill>
                <a:effectLst/>
                <a:latin typeface="Arial"/>
                <a:ea typeface="Arial"/>
                <a:cs typeface="Arial"/>
                <a:sym typeface="Arial"/>
              </a:rPr>
              <a:t> </a:t>
            </a:r>
            <a:r>
              <a:rPr lang="vi-VN" sz="1100" b="0" i="0" u="none" strike="noStrike" cap="none" dirty="0" err="1">
                <a:solidFill>
                  <a:srgbClr val="000000"/>
                </a:solidFill>
                <a:effectLst/>
                <a:latin typeface="Arial"/>
                <a:ea typeface="Arial"/>
                <a:cs typeface="Arial"/>
                <a:sym typeface="Arial"/>
              </a:rPr>
              <a:t>và</a:t>
            </a:r>
            <a:r>
              <a:rPr lang="vi-VN" sz="1100" b="0" i="0" u="none" strike="noStrike" cap="none" dirty="0">
                <a:solidFill>
                  <a:srgbClr val="000000"/>
                </a:solidFill>
                <a:effectLst/>
                <a:latin typeface="Arial"/>
                <a:ea typeface="Arial"/>
                <a:cs typeface="Arial"/>
                <a:sym typeface="Arial"/>
              </a:rPr>
              <a:t> MAPPR trên </a:t>
            </a:r>
            <a:r>
              <a:rPr lang="vi-VN" sz="1100" b="0" i="0" u="none" strike="noStrike" cap="none" dirty="0" err="1">
                <a:solidFill>
                  <a:srgbClr val="000000"/>
                </a:solidFill>
                <a:effectLst/>
                <a:latin typeface="Arial"/>
                <a:ea typeface="Arial"/>
                <a:cs typeface="Arial"/>
                <a:sym typeface="Arial"/>
              </a:rPr>
              <a:t>Motif</a:t>
            </a:r>
            <a:r>
              <a:rPr lang="vi-VN" sz="1100" b="0" i="0" u="none" strike="noStrike" cap="none" dirty="0">
                <a:solidFill>
                  <a:srgbClr val="000000"/>
                </a:solidFill>
                <a:effectLst/>
                <a:latin typeface="Arial"/>
                <a:ea typeface="Arial"/>
                <a:cs typeface="Arial"/>
                <a:sym typeface="Arial"/>
              </a:rPr>
              <a:t> tam </a:t>
            </a:r>
            <a:r>
              <a:rPr lang="vi-VN" sz="1100" b="0" i="0" u="none" strike="noStrike" cap="none" dirty="0" err="1">
                <a:solidFill>
                  <a:srgbClr val="000000"/>
                </a:solidFill>
                <a:effectLst/>
                <a:latin typeface="Arial"/>
                <a:ea typeface="Arial"/>
                <a:cs typeface="Arial"/>
                <a:sym typeface="Arial"/>
              </a:rPr>
              <a:t>giác</a:t>
            </a:r>
            <a:r>
              <a:rPr lang="vi-VN" sz="1100" b="0" i="0" u="none" strike="noStrike" cap="none" dirty="0">
                <a:solidFill>
                  <a:srgbClr val="000000"/>
                </a:solidFill>
                <a:effectLst/>
                <a:latin typeface="Arial"/>
                <a:ea typeface="Arial"/>
                <a:cs typeface="Arial"/>
                <a:sym typeface="Arial"/>
              </a:rPr>
              <a:t> </a:t>
            </a:r>
            <a:r>
              <a:rPr lang="vi-VN" sz="1100" b="0" i="0" u="none" strike="noStrike" cap="none" dirty="0" err="1">
                <a:solidFill>
                  <a:srgbClr val="000000"/>
                </a:solidFill>
                <a:effectLst/>
                <a:latin typeface="Arial"/>
                <a:ea typeface="Arial"/>
                <a:cs typeface="Arial"/>
                <a:sym typeface="Arial"/>
              </a:rPr>
              <a:t>với</a:t>
            </a:r>
            <a:r>
              <a:rPr lang="vi-VN" sz="1100" b="0" i="0" u="none" strike="noStrike" cap="none" dirty="0">
                <a:solidFill>
                  <a:srgbClr val="000000"/>
                </a:solidFill>
                <a:effectLst/>
                <a:latin typeface="Arial"/>
                <a:ea typeface="Arial"/>
                <a:cs typeface="Arial"/>
                <a:sym typeface="Arial"/>
              </a:rPr>
              <a:t> </a:t>
            </a:r>
            <a:r>
              <a:rPr lang="vi-VN" sz="1100" b="0" i="0" u="none" strike="noStrike" cap="none" dirty="0" err="1">
                <a:solidFill>
                  <a:srgbClr val="000000"/>
                </a:solidFill>
                <a:effectLst/>
                <a:latin typeface="Arial"/>
                <a:ea typeface="Arial"/>
                <a:cs typeface="Arial"/>
                <a:sym typeface="Arial"/>
              </a:rPr>
              <a:t>giá</a:t>
            </a:r>
            <a:r>
              <a:rPr lang="vi-VN" sz="1100" b="0" i="0" u="none" strike="noStrike" cap="none" dirty="0">
                <a:solidFill>
                  <a:srgbClr val="000000"/>
                </a:solidFill>
                <a:effectLst/>
                <a:latin typeface="Arial"/>
                <a:ea typeface="Arial"/>
                <a:cs typeface="Arial"/>
                <a:sym typeface="Arial"/>
              </a:rPr>
              <a:t> </a:t>
            </a:r>
            <a:r>
              <a:rPr lang="vi-VN" sz="1100" b="0" i="0" u="none" strike="noStrike" cap="none" dirty="0" err="1">
                <a:solidFill>
                  <a:srgbClr val="000000"/>
                </a:solidFill>
                <a:effectLst/>
                <a:latin typeface="Arial"/>
                <a:ea typeface="Arial"/>
                <a:cs typeface="Arial"/>
                <a:sym typeface="Arial"/>
              </a:rPr>
              <a:t>trị</a:t>
            </a:r>
            <a:r>
              <a:rPr lang="vi-VN" sz="1100" b="0" i="0" u="none" strike="noStrike" cap="none" dirty="0">
                <a:solidFill>
                  <a:srgbClr val="000000"/>
                </a:solidFill>
                <a:effectLst/>
                <a:latin typeface="Arial"/>
                <a:ea typeface="Arial"/>
                <a:cs typeface="Arial"/>
                <a:sym typeface="Arial"/>
              </a:rPr>
              <a:t> </a:t>
            </a:r>
            <a:r>
              <a:rPr lang="el-GR" sz="1100" b="0" i="0" u="none" strike="noStrike" cap="none" dirty="0">
                <a:solidFill>
                  <a:srgbClr val="000000"/>
                </a:solidFill>
                <a:effectLst/>
                <a:latin typeface="Arial"/>
                <a:ea typeface="Arial"/>
                <a:cs typeface="Arial"/>
                <a:sym typeface="Arial"/>
              </a:rPr>
              <a:t>μ </a:t>
            </a:r>
            <a:r>
              <a:rPr lang="vi-VN" sz="1100" b="0" i="0" u="none" strike="noStrike" cap="none" dirty="0" err="1">
                <a:solidFill>
                  <a:srgbClr val="000000"/>
                </a:solidFill>
                <a:effectLst/>
                <a:latin typeface="Arial"/>
                <a:ea typeface="Arial"/>
                <a:cs typeface="Arial"/>
                <a:sym typeface="Arial"/>
              </a:rPr>
              <a:t>thuộc</a:t>
            </a:r>
            <a:r>
              <a:rPr lang="vi-VN" sz="1100" b="0" i="0" u="none" strike="noStrike" cap="none" dirty="0">
                <a:solidFill>
                  <a:srgbClr val="000000"/>
                </a:solidFill>
                <a:effectLst/>
                <a:latin typeface="Arial"/>
                <a:ea typeface="Arial"/>
                <a:cs typeface="Arial"/>
                <a:sym typeface="Arial"/>
              </a:rPr>
              <a:t> [0.1,0.4] </a:t>
            </a:r>
            <a:r>
              <a:rPr lang="vi-VN" sz="1100" b="0" i="0" u="none" strike="noStrike" cap="none" dirty="0" err="1">
                <a:solidFill>
                  <a:srgbClr val="000000"/>
                </a:solidFill>
                <a:effectLst/>
                <a:latin typeface="Arial"/>
                <a:ea typeface="Arial"/>
                <a:cs typeface="Arial"/>
                <a:sym typeface="Arial"/>
              </a:rPr>
              <a:t>và</a:t>
            </a:r>
            <a:r>
              <a:rPr lang="vi-VN" sz="1100" b="0" i="0" u="none" strike="noStrike" cap="none" dirty="0">
                <a:solidFill>
                  <a:srgbClr val="000000"/>
                </a:solidFill>
                <a:effectLst/>
                <a:latin typeface="Arial"/>
                <a:ea typeface="Arial"/>
                <a:cs typeface="Arial"/>
                <a:sym typeface="Arial"/>
              </a:rPr>
              <a:t> </a:t>
            </a:r>
            <a:r>
              <a:rPr lang="el-GR" sz="1100" b="0" i="0" u="none" strike="noStrike" cap="none" dirty="0">
                <a:solidFill>
                  <a:srgbClr val="000000"/>
                </a:solidFill>
                <a:effectLst/>
                <a:latin typeface="Arial"/>
                <a:ea typeface="Arial"/>
                <a:cs typeface="Arial"/>
                <a:sym typeface="Arial"/>
              </a:rPr>
              <a:t>μ &gt; 0.6.</a:t>
            </a:r>
            <a:endParaRPr lang="en-US" sz="1100" b="0" i="0" u="none" strike="noStrike" cap="none" dirty="0">
              <a:solidFill>
                <a:srgbClr val="000000"/>
              </a:solidFill>
              <a:effectLst/>
              <a:latin typeface="Arial"/>
              <a:ea typeface="Arial"/>
              <a:cs typeface="Arial"/>
              <a:sym typeface="Arial"/>
            </a:endParaRPr>
          </a:p>
          <a:p>
            <a:pPr lvl="2"/>
            <a:r>
              <a:rPr lang="en-US" sz="1100" b="0" i="0" u="none" strike="noStrike" cap="none" dirty="0" err="1">
                <a:solidFill>
                  <a:srgbClr val="000000"/>
                </a:solidFill>
                <a:effectLst/>
                <a:latin typeface="Arial"/>
                <a:ea typeface="Arial"/>
                <a:cs typeface="Arial"/>
                <a:sym typeface="Arial"/>
              </a:rPr>
              <a:t>Hiệu</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suất</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của</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phương</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pháp</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dựa</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trên</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cạnh</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giảm</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dần</a:t>
            </a:r>
            <a:r>
              <a:rPr lang="en-US" sz="1100" b="0" i="0" u="none" strike="noStrike" cap="none" dirty="0">
                <a:solidFill>
                  <a:srgbClr val="000000"/>
                </a:solidFill>
                <a:effectLst/>
                <a:latin typeface="Arial"/>
                <a:ea typeface="Arial"/>
                <a:cs typeface="Arial"/>
                <a:sym typeface="Arial"/>
              </a:rPr>
              <a:t> khi </a:t>
            </a:r>
            <a:r>
              <a:rPr lang="en-US" sz="1100" b="0" i="0" u="none" strike="noStrike" cap="none" dirty="0" err="1">
                <a:solidFill>
                  <a:srgbClr val="000000"/>
                </a:solidFill>
                <a:effectLst/>
                <a:latin typeface="Arial"/>
                <a:ea typeface="Arial"/>
                <a:cs typeface="Arial"/>
                <a:sym typeface="Arial"/>
              </a:rPr>
              <a:t>tăng</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mức</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trộn</a:t>
            </a:r>
            <a:r>
              <a:rPr lang="en-US" sz="1100" b="0" i="0" u="none" strike="noStrike" cap="none" dirty="0">
                <a:solidFill>
                  <a:srgbClr val="000000"/>
                </a:solidFill>
                <a:effectLst/>
                <a:latin typeface="Arial"/>
                <a:ea typeface="Arial"/>
                <a:cs typeface="Arial"/>
                <a:sym typeface="Arial"/>
              </a:rPr>
              <a:t> μ từ 0,1 </a:t>
            </a:r>
            <a:r>
              <a:rPr lang="en-US" sz="1100" b="0" i="0" u="none" strike="noStrike" cap="none" dirty="0" err="1">
                <a:solidFill>
                  <a:srgbClr val="000000"/>
                </a:solidFill>
                <a:effectLst/>
                <a:latin typeface="Arial"/>
                <a:ea typeface="Arial"/>
                <a:cs typeface="Arial"/>
                <a:sym typeface="Arial"/>
              </a:rPr>
              <a:t>đến</a:t>
            </a:r>
            <a:r>
              <a:rPr lang="en-US" sz="1100" b="0" i="0" u="none" strike="noStrike" cap="none" dirty="0">
                <a:solidFill>
                  <a:srgbClr val="000000"/>
                </a:solidFill>
                <a:effectLst/>
                <a:latin typeface="Arial"/>
                <a:ea typeface="Arial"/>
                <a:cs typeface="Arial"/>
                <a:sym typeface="Arial"/>
              </a:rPr>
              <a:t> 0,4 , trong khi </a:t>
            </a:r>
            <a:r>
              <a:rPr lang="en-US" sz="1100" b="0" i="0" u="none" strike="noStrike" cap="none" dirty="0" err="1">
                <a:solidFill>
                  <a:srgbClr val="000000"/>
                </a:solidFill>
                <a:effectLst/>
                <a:latin typeface="Arial"/>
                <a:ea typeface="Arial"/>
                <a:cs typeface="Arial"/>
                <a:sym typeface="Arial"/>
              </a:rPr>
              <a:t>phương</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pháp</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dựa</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trên</a:t>
            </a:r>
            <a:r>
              <a:rPr lang="en-US" sz="1100" b="0" i="0" u="none" strike="noStrike" cap="none" dirty="0">
                <a:solidFill>
                  <a:srgbClr val="000000"/>
                </a:solidFill>
                <a:effectLst/>
                <a:latin typeface="Arial"/>
                <a:ea typeface="Arial"/>
                <a:cs typeface="Arial"/>
                <a:sym typeface="Arial"/>
              </a:rPr>
              <a:t> Motif tam </a:t>
            </a:r>
            <a:r>
              <a:rPr lang="en-US" sz="1100" b="0" i="0" u="none" strike="noStrike" cap="none" dirty="0" err="1">
                <a:solidFill>
                  <a:srgbClr val="000000"/>
                </a:solidFill>
                <a:effectLst/>
                <a:latin typeface="Arial"/>
                <a:ea typeface="Arial"/>
                <a:cs typeface="Arial"/>
                <a:sym typeface="Arial"/>
              </a:rPr>
              <a:t>giác</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duy</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trì</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điểm</a:t>
            </a:r>
            <a:r>
              <a:rPr lang="en-US" sz="1100" b="0" i="0" u="none" strike="noStrike" cap="none" dirty="0">
                <a:solidFill>
                  <a:srgbClr val="000000"/>
                </a:solidFill>
                <a:effectLst/>
                <a:latin typeface="Arial"/>
                <a:ea typeface="Arial"/>
                <a:cs typeface="Arial"/>
                <a:sym typeface="Arial"/>
              </a:rPr>
              <a:t> F1 </a:t>
            </a:r>
            <a:r>
              <a:rPr lang="en-US" sz="1100" b="0" i="0" u="none" strike="noStrike" cap="none" dirty="0" err="1">
                <a:solidFill>
                  <a:srgbClr val="000000"/>
                </a:solidFill>
                <a:effectLst/>
                <a:latin typeface="Arial"/>
                <a:ea typeface="Arial"/>
                <a:cs typeface="Arial"/>
                <a:sym typeface="Arial"/>
              </a:rPr>
              <a:t>xấp</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xỉ</a:t>
            </a:r>
            <a:r>
              <a:rPr lang="en-US" sz="1100" b="0" i="0" u="none" strike="noStrike" cap="none" dirty="0">
                <a:solidFill>
                  <a:srgbClr val="000000"/>
                </a:solidFill>
                <a:effectLst/>
                <a:latin typeface="Arial"/>
                <a:ea typeface="Arial"/>
                <a:cs typeface="Arial"/>
                <a:sym typeface="Arial"/>
              </a:rPr>
              <a:t> 0,9</a:t>
            </a:r>
            <a:endParaRPr lang="vi-VN" sz="1000" b="0" i="0" u="none" strike="noStrike" cap="none" dirty="0">
              <a:solidFill>
                <a:srgbClr val="000000"/>
              </a:solidFill>
              <a:effectLst/>
              <a:latin typeface="Arial"/>
              <a:ea typeface="Arial"/>
              <a:cs typeface="Arial"/>
              <a:sym typeface="Arial"/>
            </a:endParaRPr>
          </a:p>
          <a:p>
            <a:pPr lvl="2"/>
            <a:r>
              <a:rPr lang="en-US" sz="1100" b="0" i="0" u="none" strike="noStrike" cap="none" dirty="0" err="1">
                <a:solidFill>
                  <a:srgbClr val="000000"/>
                </a:solidFill>
                <a:effectLst/>
                <a:latin typeface="Arial"/>
                <a:ea typeface="Arial"/>
                <a:cs typeface="Arial"/>
                <a:sym typeface="Arial"/>
              </a:rPr>
              <a:t>Đối</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với</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các</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mức</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trộn</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lớn</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đến</a:t>
            </a:r>
            <a:r>
              <a:rPr lang="en-US" sz="1100" b="0" i="0" u="none" strike="noStrike" cap="none" dirty="0">
                <a:solidFill>
                  <a:srgbClr val="000000"/>
                </a:solidFill>
                <a:effectLst/>
                <a:latin typeface="Arial"/>
                <a:ea typeface="Arial"/>
                <a:cs typeface="Arial"/>
                <a:sym typeface="Arial"/>
              </a:rPr>
              <a:t> 0,6, </a:t>
            </a:r>
            <a:r>
              <a:rPr lang="en-US" sz="1100" b="0" i="0" u="none" strike="noStrike" cap="none" dirty="0" err="1">
                <a:solidFill>
                  <a:srgbClr val="000000"/>
                </a:solidFill>
                <a:effectLst/>
                <a:latin typeface="Arial"/>
                <a:ea typeface="Arial"/>
                <a:cs typeface="Arial"/>
                <a:sym typeface="Arial"/>
              </a:rPr>
              <a:t>điểm</a:t>
            </a:r>
            <a:r>
              <a:rPr lang="en-US" sz="1100" b="0" i="0" u="none" strike="noStrike" cap="none" dirty="0">
                <a:solidFill>
                  <a:srgbClr val="000000"/>
                </a:solidFill>
                <a:effectLst/>
                <a:latin typeface="Arial"/>
                <a:ea typeface="Arial"/>
                <a:cs typeface="Arial"/>
                <a:sym typeface="Arial"/>
              </a:rPr>
              <a:t> F1 </a:t>
            </a:r>
            <a:r>
              <a:rPr lang="en-US" sz="1100" b="0" i="0" u="none" strike="noStrike" cap="none" dirty="0" err="1">
                <a:solidFill>
                  <a:srgbClr val="000000"/>
                </a:solidFill>
                <a:effectLst/>
                <a:latin typeface="Arial"/>
                <a:ea typeface="Arial"/>
                <a:cs typeface="Arial"/>
                <a:sym typeface="Arial"/>
              </a:rPr>
              <a:t>cho</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phương</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pháp</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dựa</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trên</a:t>
            </a:r>
            <a:r>
              <a:rPr lang="en-US" sz="1100" b="0" i="0" u="none" strike="noStrike" cap="none" dirty="0">
                <a:solidFill>
                  <a:srgbClr val="000000"/>
                </a:solidFill>
                <a:effectLst/>
                <a:latin typeface="Arial"/>
                <a:ea typeface="Arial"/>
                <a:cs typeface="Arial"/>
                <a:sym typeface="Arial"/>
              </a:rPr>
              <a:t> Motif tam </a:t>
            </a:r>
            <a:r>
              <a:rPr lang="en-US" sz="1100" b="0" i="0" u="none" strike="noStrike" cap="none" dirty="0" err="1">
                <a:solidFill>
                  <a:srgbClr val="000000"/>
                </a:solidFill>
                <a:effectLst/>
                <a:latin typeface="Arial"/>
                <a:ea typeface="Arial"/>
                <a:cs typeface="Arial"/>
                <a:sym typeface="Arial"/>
              </a:rPr>
              <a:t>giác</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vẫn</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lớn</a:t>
            </a:r>
            <a:r>
              <a:rPr lang="en-US" sz="1100" b="0" i="0" u="none" strike="noStrike" cap="none" dirty="0">
                <a:solidFill>
                  <a:srgbClr val="000000"/>
                </a:solidFill>
                <a:effectLst/>
                <a:latin typeface="Arial"/>
                <a:ea typeface="Arial"/>
                <a:cs typeface="Arial"/>
                <a:sym typeface="Arial"/>
              </a:rPr>
              <a:t> hơn </a:t>
            </a:r>
            <a:r>
              <a:rPr lang="en-US" sz="1100" b="0" i="0" u="none" strike="noStrike" cap="none" dirty="0" err="1">
                <a:solidFill>
                  <a:srgbClr val="000000"/>
                </a:solidFill>
                <a:effectLst/>
                <a:latin typeface="Arial"/>
                <a:ea typeface="Arial"/>
                <a:cs typeface="Arial"/>
                <a:sym typeface="Arial"/>
              </a:rPr>
              <a:t>ba</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lần</a:t>
            </a:r>
            <a:r>
              <a:rPr lang="en-US" sz="1100" b="0" i="0" u="none" strike="noStrike" cap="none" dirty="0">
                <a:solidFill>
                  <a:srgbClr val="000000"/>
                </a:solidFill>
                <a:effectLst/>
                <a:latin typeface="Arial"/>
                <a:ea typeface="Arial"/>
                <a:cs typeface="Arial"/>
                <a:sym typeface="Arial"/>
              </a:rPr>
              <a:t> so </a:t>
            </a:r>
            <a:r>
              <a:rPr lang="en-US" sz="1100" b="0" i="0" u="none" strike="noStrike" cap="none" dirty="0" err="1">
                <a:solidFill>
                  <a:srgbClr val="000000"/>
                </a:solidFill>
                <a:effectLst/>
                <a:latin typeface="Arial"/>
                <a:ea typeface="Arial"/>
                <a:cs typeface="Arial"/>
                <a:sym typeface="Arial"/>
              </a:rPr>
              <a:t>với</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phương</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pháp</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dựa</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trên</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cạnh</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và</a:t>
            </a:r>
            <a:r>
              <a:rPr lang="en-US" sz="1100" b="0" i="0" u="none" strike="noStrike" cap="none" dirty="0">
                <a:solidFill>
                  <a:srgbClr val="000000"/>
                </a:solidFill>
                <a:effectLst/>
                <a:latin typeface="Arial"/>
                <a:ea typeface="Arial"/>
                <a:cs typeface="Arial"/>
                <a:sym typeface="Arial"/>
              </a:rPr>
              <a:t> trong </a:t>
            </a:r>
            <a:r>
              <a:rPr lang="en-US" sz="1100" b="0" i="0" u="none" strike="noStrike" cap="none" dirty="0" err="1">
                <a:solidFill>
                  <a:srgbClr val="000000"/>
                </a:solidFill>
                <a:effectLst/>
                <a:latin typeface="Arial"/>
                <a:ea typeface="Arial"/>
                <a:cs typeface="Arial"/>
                <a:sym typeface="Arial"/>
              </a:rPr>
              <a:t>gần</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như</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toàn</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bộ</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các</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mức</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trộn</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sử</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dụng</a:t>
            </a:r>
            <a:r>
              <a:rPr lang="en-US" sz="1100" b="0" i="0" u="none" strike="noStrike" cap="none" dirty="0">
                <a:solidFill>
                  <a:srgbClr val="000000"/>
                </a:solidFill>
                <a:effectLst/>
                <a:latin typeface="Arial"/>
                <a:ea typeface="Arial"/>
                <a:cs typeface="Arial"/>
                <a:sym typeface="Arial"/>
              </a:rPr>
              <a:t> Motif tam </a:t>
            </a:r>
            <a:r>
              <a:rPr lang="en-US" sz="1100" b="0" i="0" u="none" strike="noStrike" cap="none" dirty="0" err="1">
                <a:solidFill>
                  <a:srgbClr val="000000"/>
                </a:solidFill>
                <a:effectLst/>
                <a:latin typeface="Arial"/>
                <a:ea typeface="Arial"/>
                <a:cs typeface="Arial"/>
                <a:sym typeface="Arial"/>
              </a:rPr>
              <a:t>giác</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cải</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thiện</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hiệu</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suất</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phục</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hồi</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cộng</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đồng</a:t>
            </a:r>
            <a:r>
              <a:rPr lang="en-US" sz="1100" b="0" i="0" u="none" strike="noStrike" cap="none" dirty="0">
                <a:solidFill>
                  <a:srgbClr val="000000"/>
                </a:solidFill>
                <a:effectLst/>
                <a:latin typeface="Arial"/>
                <a:ea typeface="Arial"/>
                <a:cs typeface="Arial"/>
                <a:sym typeface="Arial"/>
              </a:rPr>
              <a:t>.</a:t>
            </a:r>
            <a:endParaRPr lang="vi-VN" sz="1000" b="0" i="0" u="none" strike="noStrike" cap="none" dirty="0">
              <a:solidFill>
                <a:srgbClr val="000000"/>
              </a:solidFill>
              <a:effectLst/>
              <a:latin typeface="Arial"/>
              <a:ea typeface="Arial"/>
              <a:cs typeface="Arial"/>
              <a:sym typeface="Arial"/>
            </a:endParaRPr>
          </a:p>
          <a:p>
            <a:pPr lvl="2"/>
            <a:r>
              <a:rPr lang="en-US" sz="1100" b="0" i="0" u="none" strike="noStrike" cap="none" dirty="0" err="1">
                <a:solidFill>
                  <a:srgbClr val="000000"/>
                </a:solidFill>
                <a:effectLst/>
                <a:latin typeface="Arial"/>
                <a:ea typeface="Arial"/>
                <a:cs typeface="Arial"/>
                <a:sym typeface="Arial"/>
              </a:rPr>
              <a:t>AvgDegree</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Bậc</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trung</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bình</a:t>
            </a:r>
            <a:endParaRPr lang="vi-VN" sz="1000" b="0" i="0" u="none" strike="noStrike" cap="none" dirty="0">
              <a:solidFill>
                <a:srgbClr val="000000"/>
              </a:solidFill>
              <a:effectLst/>
              <a:latin typeface="Arial"/>
              <a:ea typeface="Arial"/>
              <a:cs typeface="Arial"/>
              <a:sym typeface="Arial"/>
            </a:endParaRPr>
          </a:p>
          <a:p>
            <a:pPr marL="628650" lvl="1" indent="-171450" algn="l" rtl="0">
              <a:spcBef>
                <a:spcPts val="0"/>
              </a:spcBef>
              <a:spcAft>
                <a:spcPts val="0"/>
              </a:spcAft>
              <a:buFontTx/>
              <a:buChar char="-"/>
            </a:pPr>
            <a:endParaRPr lang="el-GR" sz="1000" b="0" i="0" u="none" strike="noStrike" cap="none" dirty="0">
              <a:solidFill>
                <a:srgbClr val="000000"/>
              </a:solidFill>
              <a:effectLst/>
              <a:latin typeface="Arial"/>
              <a:ea typeface="Arial"/>
              <a:cs typeface="Arial"/>
              <a:sym typeface="Arial"/>
            </a:endParaRPr>
          </a:p>
          <a:p>
            <a:pPr marL="171450" lvl="0" indent="-171450" algn="l" rtl="0">
              <a:spcBef>
                <a:spcPts val="0"/>
              </a:spcBef>
              <a:spcAft>
                <a:spcPts val="0"/>
              </a:spcAft>
              <a:buFontTx/>
              <a:buChar char="-"/>
            </a:pPr>
            <a:endParaRPr lang="el-GR" dirty="0"/>
          </a:p>
          <a:p>
            <a:pPr marL="0" lvl="0" indent="0" algn="l" rtl="0">
              <a:spcBef>
                <a:spcPts val="0"/>
              </a:spcBef>
              <a:spcAft>
                <a:spcPts val="0"/>
              </a:spcAft>
              <a:buNone/>
            </a:pPr>
            <a:endParaRPr dirty="0"/>
          </a:p>
        </p:txBody>
      </p:sp>
    </p:spTree>
    <p:extLst>
      <p:ext uri="{BB962C8B-B14F-4D97-AF65-F5344CB8AC3E}">
        <p14:creationId xmlns:p14="http://schemas.microsoft.com/office/powerpoint/2010/main" val="29853320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7" name="Google Shape;377;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dirty="0"/>
              <a:t>- </a:t>
            </a:r>
            <a:r>
              <a:rPr lang="en-US" sz="1100" b="0" i="0" u="none" strike="noStrike" cap="none" dirty="0" err="1">
                <a:solidFill>
                  <a:srgbClr val="000000"/>
                </a:solidFill>
                <a:effectLst/>
                <a:latin typeface="Arial"/>
                <a:ea typeface="Arial"/>
                <a:cs typeface="Arial"/>
                <a:sym typeface="Arial"/>
              </a:rPr>
              <a:t>Đối</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với</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mỗi</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mạng</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kiểm</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tra</a:t>
            </a:r>
            <a:r>
              <a:rPr lang="en-US" sz="1100" b="0" i="0" u="none" strike="noStrike" cap="none" dirty="0">
                <a:solidFill>
                  <a:srgbClr val="000000"/>
                </a:solidFill>
                <a:effectLst/>
                <a:latin typeface="Arial"/>
                <a:ea typeface="Arial"/>
                <a:cs typeface="Arial"/>
                <a:sym typeface="Arial"/>
              </a:rPr>
              <a:t> 100 </a:t>
            </a:r>
            <a:r>
              <a:rPr lang="en-US" sz="1100" b="0" i="0" u="none" strike="noStrike" cap="none" dirty="0" err="1">
                <a:solidFill>
                  <a:srgbClr val="000000"/>
                </a:solidFill>
                <a:effectLst/>
                <a:latin typeface="Arial"/>
                <a:ea typeface="Arial"/>
                <a:cs typeface="Arial"/>
                <a:sym typeface="Arial"/>
              </a:rPr>
              <a:t>cộng</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đồng</a:t>
            </a:r>
            <a:r>
              <a:rPr lang="en-US" sz="1100" b="0" i="0" u="none" strike="noStrike" cap="none" dirty="0">
                <a:solidFill>
                  <a:srgbClr val="000000"/>
                </a:solidFill>
                <a:effectLst/>
                <a:latin typeface="Arial"/>
                <a:ea typeface="Arial"/>
                <a:cs typeface="Arial"/>
                <a:sym typeface="Arial"/>
              </a:rPr>
              <a:t> có </a:t>
            </a:r>
            <a:r>
              <a:rPr lang="en-US" sz="1100" b="0" i="0" u="none" strike="noStrike" cap="none" dirty="0" err="1">
                <a:solidFill>
                  <a:srgbClr val="000000"/>
                </a:solidFill>
                <a:effectLst/>
                <a:latin typeface="Arial"/>
                <a:ea typeface="Arial"/>
                <a:cs typeface="Arial"/>
                <a:sym typeface="Arial"/>
              </a:rPr>
              <a:t>quy</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mô</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dao</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động</a:t>
            </a:r>
            <a:r>
              <a:rPr lang="en-US" sz="1100" b="0" i="0" u="none" strike="noStrike" cap="none" dirty="0">
                <a:solidFill>
                  <a:srgbClr val="000000"/>
                </a:solidFill>
                <a:effectLst/>
                <a:latin typeface="Arial"/>
                <a:ea typeface="Arial"/>
                <a:cs typeface="Arial"/>
                <a:sym typeface="Arial"/>
              </a:rPr>
              <a:t> từ 10 </a:t>
            </a:r>
            <a:r>
              <a:rPr lang="en-US" sz="1100" b="0" i="0" u="none" strike="noStrike" cap="none" dirty="0" err="1">
                <a:solidFill>
                  <a:srgbClr val="000000"/>
                </a:solidFill>
                <a:effectLst/>
                <a:latin typeface="Arial"/>
                <a:ea typeface="Arial"/>
                <a:cs typeface="Arial"/>
                <a:sym typeface="Arial"/>
              </a:rPr>
              <a:t>đến</a:t>
            </a:r>
            <a:r>
              <a:rPr lang="en-US" sz="1100" b="0" i="0" u="none" strike="noStrike" cap="none" dirty="0">
                <a:solidFill>
                  <a:srgbClr val="000000"/>
                </a:solidFill>
                <a:effectLst/>
                <a:latin typeface="Arial"/>
                <a:ea typeface="Arial"/>
                <a:cs typeface="Arial"/>
                <a:sym typeface="Arial"/>
              </a:rPr>
              <a:t> 200 </a:t>
            </a:r>
            <a:r>
              <a:rPr lang="en-US" sz="1100" b="0" i="0" u="none" strike="noStrike" cap="none" dirty="0" err="1">
                <a:solidFill>
                  <a:srgbClr val="000000"/>
                </a:solidFill>
                <a:effectLst/>
                <a:latin typeface="Arial"/>
                <a:ea typeface="Arial"/>
                <a:cs typeface="Arial"/>
                <a:sym typeface="Arial"/>
              </a:rPr>
              <a:t>nút</a:t>
            </a:r>
            <a:r>
              <a:rPr lang="en-US" sz="1100" b="0" i="0" u="none" strike="noStrike" cap="none" dirty="0">
                <a:solidFill>
                  <a:srgbClr val="000000"/>
                </a:solidFill>
                <a:effectLst/>
                <a:latin typeface="Arial"/>
                <a:ea typeface="Arial"/>
                <a:cs typeface="Arial"/>
                <a:sym typeface="Arial"/>
              </a:rPr>
              <a:t>. </a:t>
            </a:r>
            <a:endParaRPr dirty="0"/>
          </a:p>
        </p:txBody>
      </p:sp>
    </p:spTree>
    <p:extLst>
      <p:ext uri="{BB962C8B-B14F-4D97-AF65-F5344CB8AC3E}">
        <p14:creationId xmlns:p14="http://schemas.microsoft.com/office/powerpoint/2010/main" val="151092208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7" name="Google Shape;377;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87265773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a:xfrm>
            <a:off x="381000" y="685800"/>
            <a:ext cx="6096000" cy="3429000"/>
          </a:xfrm>
        </p:spPr>
      </p:sp>
      <p:sp>
        <p:nvSpPr>
          <p:cNvPr id="3" name="Chỗ dành sẵn cho Ghi chú 2"/>
          <p:cNvSpPr>
            <a:spLocks noGrp="1"/>
          </p:cNvSpPr>
          <p:nvPr>
            <p:ph type="body" idx="1"/>
          </p:nvPr>
        </p:nvSpPr>
        <p:spPr/>
        <p:txBody>
          <a:bodyPr/>
          <a:lstStyle/>
          <a:p>
            <a:pPr marL="1054100" lvl="2" indent="0">
              <a:buNone/>
            </a:pP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Bảng</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thể</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hiện</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các</a:t>
            </a:r>
            <a:r>
              <a:rPr lang="en-US" sz="1100" b="0" i="0" u="none" strike="noStrike" cap="none" dirty="0">
                <a:solidFill>
                  <a:srgbClr val="000000"/>
                </a:solidFill>
                <a:effectLst/>
                <a:latin typeface="Arial"/>
                <a:ea typeface="Arial"/>
                <a:cs typeface="Arial"/>
                <a:sym typeface="Arial"/>
              </a:rPr>
              <a:t> Motif </a:t>
            </a:r>
            <a:r>
              <a:rPr lang="en-US" sz="1100" b="0" i="0" u="none" strike="noStrike" cap="none" dirty="0" err="1">
                <a:solidFill>
                  <a:srgbClr val="000000"/>
                </a:solidFill>
                <a:effectLst/>
                <a:latin typeface="Arial"/>
                <a:ea typeface="Arial"/>
                <a:cs typeface="Arial"/>
                <a:sym typeface="Arial"/>
              </a:rPr>
              <a:t>như</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sau</a:t>
            </a:r>
            <a:r>
              <a:rPr lang="en-US" sz="1100" b="0" i="0" u="none" strike="noStrike" cap="none" dirty="0">
                <a:solidFill>
                  <a:srgbClr val="000000"/>
                </a:solidFill>
                <a:effectLst/>
                <a:latin typeface="Arial"/>
                <a:ea typeface="Arial"/>
                <a:cs typeface="Arial"/>
                <a:sym typeface="Arial"/>
              </a:rPr>
              <a:t> (M1, the undirected triangle; M2, the cycle; and M3, the feed-forward loop)</a:t>
            </a:r>
            <a:endParaRPr lang="vi-VN" sz="1000" b="0" i="0" u="none" strike="noStrike" cap="none" dirty="0">
              <a:solidFill>
                <a:srgbClr val="000000"/>
              </a:solidFill>
              <a:effectLst/>
              <a:latin typeface="Arial"/>
              <a:ea typeface="Arial"/>
              <a:cs typeface="Arial"/>
              <a:sym typeface="Arial"/>
            </a:endParaRPr>
          </a:p>
          <a:p>
            <a:pPr marL="1054100" lvl="2" indent="0">
              <a:buNone/>
            </a:pP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Đối</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với</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cả</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hai</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mạng</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sử</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dụng</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mô-típ</a:t>
            </a:r>
            <a:r>
              <a:rPr lang="en-US" sz="1100" b="0" i="0" u="none" strike="noStrike" cap="none" dirty="0">
                <a:solidFill>
                  <a:srgbClr val="000000"/>
                </a:solidFill>
                <a:effectLst/>
                <a:latin typeface="Arial"/>
                <a:ea typeface="Arial"/>
                <a:cs typeface="Arial"/>
                <a:sym typeface="Arial"/>
              </a:rPr>
              <a:t> M tri </a:t>
            </a:r>
            <a:r>
              <a:rPr lang="en-US" sz="1100" b="0" i="0" u="none" strike="noStrike" cap="none" dirty="0" err="1">
                <a:solidFill>
                  <a:srgbClr val="000000"/>
                </a:solidFill>
                <a:effectLst/>
                <a:latin typeface="Arial"/>
                <a:ea typeface="Arial"/>
                <a:cs typeface="Arial"/>
                <a:sym typeface="Arial"/>
              </a:rPr>
              <a:t>giúp</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cải</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thiện</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điểm</a:t>
            </a:r>
            <a:r>
              <a:rPr lang="en-US" sz="1100" b="0" i="0" u="none" strike="noStrike" cap="none" dirty="0">
                <a:solidFill>
                  <a:srgbClr val="000000"/>
                </a:solidFill>
                <a:effectLst/>
                <a:latin typeface="Arial"/>
                <a:ea typeface="Arial"/>
                <a:cs typeface="Arial"/>
                <a:sym typeface="Arial"/>
              </a:rPr>
              <a:t> F1 so </a:t>
            </a:r>
            <a:r>
              <a:rPr lang="en-US" sz="1100" b="0" i="0" u="none" strike="noStrike" cap="none" dirty="0" err="1">
                <a:solidFill>
                  <a:srgbClr val="000000"/>
                </a:solidFill>
                <a:effectLst/>
                <a:latin typeface="Arial"/>
                <a:ea typeface="Arial"/>
                <a:cs typeface="Arial"/>
                <a:sym typeface="Arial"/>
              </a:rPr>
              <a:t>với</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phương</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pháp</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dựa</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trên</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cạnh</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Sự</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cải</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thiện</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rất</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mạnh</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mẽ</a:t>
            </a:r>
            <a:r>
              <a:rPr lang="en-US" sz="1100" b="0" i="0" u="none" strike="noStrike" cap="none" dirty="0">
                <a:solidFill>
                  <a:srgbClr val="000000"/>
                </a:solidFill>
                <a:effectLst/>
                <a:latin typeface="Arial"/>
                <a:ea typeface="Arial"/>
                <a:cs typeface="Arial"/>
                <a:sym typeface="Arial"/>
              </a:rPr>
              <a:t> trong email-Eu-core (</a:t>
            </a:r>
            <a:r>
              <a:rPr lang="en-US" sz="1100" b="0" i="0" u="none" strike="noStrike" cap="none" dirty="0" err="1">
                <a:solidFill>
                  <a:srgbClr val="000000"/>
                </a:solidFill>
                <a:effectLst/>
                <a:latin typeface="Arial"/>
                <a:ea typeface="Arial"/>
                <a:cs typeface="Arial"/>
                <a:sym typeface="Arial"/>
              </a:rPr>
              <a:t>cải</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thiện</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tương</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đối</a:t>
            </a:r>
            <a:r>
              <a:rPr lang="en-US" sz="1100" b="0" i="0" u="none" strike="noStrike" cap="none" dirty="0">
                <a:solidFill>
                  <a:srgbClr val="000000"/>
                </a:solidFill>
                <a:effectLst/>
                <a:latin typeface="Arial"/>
                <a:ea typeface="Arial"/>
                <a:cs typeface="Arial"/>
                <a:sym typeface="Arial"/>
              </a:rPr>
              <a:t> 25%). </a:t>
            </a:r>
            <a:endParaRPr lang="vi-VN" sz="1000" b="0" i="0" u="none" strike="noStrike" cap="none" dirty="0">
              <a:solidFill>
                <a:srgbClr val="000000"/>
              </a:solidFill>
              <a:effectLst/>
              <a:latin typeface="Arial"/>
              <a:ea typeface="Arial"/>
              <a:cs typeface="Arial"/>
              <a:sym typeface="Arial"/>
            </a:endParaRPr>
          </a:p>
          <a:p>
            <a:pPr marL="1054100" lvl="2" indent="0">
              <a:buNone/>
            </a:pP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Cả</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ba</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mô-típ</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đều</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dẫn</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đến</a:t>
            </a:r>
            <a:r>
              <a:rPr lang="en-US" sz="1100" b="0" i="0" u="none" strike="noStrike" cap="none" dirty="0">
                <a:solidFill>
                  <a:srgbClr val="000000"/>
                </a:solidFill>
                <a:effectLst/>
                <a:latin typeface="Arial"/>
                <a:ea typeface="Arial"/>
                <a:cs typeface="Arial"/>
                <a:sym typeface="Arial"/>
              </a:rPr>
              <a:t> những </a:t>
            </a:r>
            <a:r>
              <a:rPr lang="en-US" sz="1100" b="0" i="0" u="none" strike="noStrike" cap="none" dirty="0" err="1">
                <a:solidFill>
                  <a:srgbClr val="000000"/>
                </a:solidFill>
                <a:effectLst/>
                <a:latin typeface="Arial"/>
                <a:ea typeface="Arial"/>
                <a:cs typeface="Arial"/>
                <a:sym typeface="Arial"/>
              </a:rPr>
              <a:t>cải</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tiến</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đáng</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kể</a:t>
            </a:r>
            <a:r>
              <a:rPr lang="en-US" sz="1100" b="0" i="0" u="none" strike="noStrike" cap="none" dirty="0">
                <a:solidFill>
                  <a:srgbClr val="000000"/>
                </a:solidFill>
                <a:effectLst/>
                <a:latin typeface="Arial"/>
                <a:ea typeface="Arial"/>
                <a:cs typeface="Arial"/>
                <a:sym typeface="Arial"/>
              </a:rPr>
              <a:t> trong </a:t>
            </a:r>
            <a:r>
              <a:rPr lang="en-US" sz="1100" b="0" i="0" u="none" strike="noStrike" cap="none" dirty="0" err="1">
                <a:solidFill>
                  <a:srgbClr val="000000"/>
                </a:solidFill>
                <a:effectLst/>
                <a:latin typeface="Arial"/>
                <a:ea typeface="Arial"/>
                <a:cs typeface="Arial"/>
                <a:sym typeface="Arial"/>
              </a:rPr>
              <a:t>mạng</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lưới</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này</a:t>
            </a:r>
            <a:r>
              <a:rPr lang="en-US" sz="1100" b="0" i="0" u="none" strike="noStrike" cap="none" dirty="0">
                <a:solidFill>
                  <a:srgbClr val="000000"/>
                </a:solidFill>
                <a:effectLst/>
                <a:latin typeface="Arial"/>
                <a:ea typeface="Arial"/>
                <a:cs typeface="Arial"/>
                <a:sym typeface="Arial"/>
              </a:rPr>
              <a:t>. Trong </a:t>
            </a:r>
            <a:r>
              <a:rPr lang="en-US" sz="1100" b="0" i="0" u="none" strike="noStrike" cap="none" dirty="0" err="1">
                <a:solidFill>
                  <a:srgbClr val="000000"/>
                </a:solidFill>
                <a:effectLst/>
                <a:latin typeface="Arial"/>
                <a:ea typeface="Arial"/>
                <a:cs typeface="Arial"/>
                <a:sym typeface="Arial"/>
              </a:rPr>
              <a:t>cả</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hai</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mạng</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các</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mô</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típ</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cung</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cấp</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thêm</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độ</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chính</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xác</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nhưng</a:t>
            </a:r>
            <a:r>
              <a:rPr lang="en-US" sz="1100" b="0" i="0" u="none" strike="noStrike" cap="none" dirty="0">
                <a:solidFill>
                  <a:srgbClr val="000000"/>
                </a:solidFill>
                <a:effectLst/>
                <a:latin typeface="Arial"/>
                <a:ea typeface="Arial"/>
                <a:cs typeface="Arial"/>
                <a:sym typeface="Arial"/>
              </a:rPr>
              <a:t> làm </a:t>
            </a:r>
            <a:r>
              <a:rPr lang="en-US" sz="1100" b="0" i="0" u="none" strike="noStrike" cap="none" dirty="0" err="1">
                <a:solidFill>
                  <a:srgbClr val="000000"/>
                </a:solidFill>
                <a:effectLst/>
                <a:latin typeface="Arial"/>
                <a:ea typeface="Arial"/>
                <a:cs typeface="Arial"/>
                <a:sym typeface="Arial"/>
              </a:rPr>
              <a:t>mất</a:t>
            </a:r>
            <a:r>
              <a:rPr lang="en-US" sz="1100" b="0" i="0" u="none" strike="noStrike" cap="none" dirty="0">
                <a:solidFill>
                  <a:srgbClr val="000000"/>
                </a:solidFill>
                <a:effectLst/>
                <a:latin typeface="Arial"/>
                <a:ea typeface="Arial"/>
                <a:cs typeface="Arial"/>
                <a:sym typeface="Arial"/>
              </a:rPr>
              <a:t> đi </a:t>
            </a:r>
            <a:r>
              <a:rPr lang="en-US" sz="1100" b="0" i="0" u="none" strike="noStrike" cap="none" dirty="0" err="1">
                <a:solidFill>
                  <a:srgbClr val="000000"/>
                </a:solidFill>
                <a:effectLst/>
                <a:latin typeface="Arial"/>
                <a:ea typeface="Arial"/>
                <a:cs typeface="Arial"/>
                <a:sym typeface="Arial"/>
              </a:rPr>
              <a:t>khả</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năng</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thu</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hồi</a:t>
            </a:r>
            <a:r>
              <a:rPr lang="en-US" sz="1100" b="0" i="0" u="none" strike="noStrike" cap="none" dirty="0">
                <a:solidFill>
                  <a:srgbClr val="000000"/>
                </a:solidFill>
                <a:effectLst/>
                <a:latin typeface="Arial"/>
                <a:ea typeface="Arial"/>
                <a:cs typeface="Arial"/>
                <a:sym typeface="Arial"/>
              </a:rPr>
              <a:t>(</a:t>
            </a:r>
            <a:r>
              <a:rPr lang="en-US" sz="1100" b="0" i="0" u="none" strike="noStrike" cap="none" dirty="0" err="1">
                <a:solidFill>
                  <a:srgbClr val="000000"/>
                </a:solidFill>
                <a:effectLst/>
                <a:latin typeface="Arial"/>
                <a:ea typeface="Arial"/>
                <a:cs typeface="Arial"/>
                <a:sym typeface="Arial"/>
              </a:rPr>
              <a:t>Phục</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hồi</a:t>
            </a:r>
            <a:r>
              <a:rPr lang="en-US" sz="1100" b="0" i="0" u="none" strike="noStrike" cap="none" dirty="0">
                <a:solidFill>
                  <a:srgbClr val="000000"/>
                </a:solidFill>
                <a:effectLst/>
                <a:latin typeface="Arial"/>
                <a:ea typeface="Arial"/>
                <a:cs typeface="Arial"/>
                <a:sym typeface="Arial"/>
              </a:rPr>
              <a:t> ?).</a:t>
            </a:r>
            <a:endParaRPr lang="vi-VN" sz="1000" b="0" i="0" u="none" strike="noStrike" cap="none" dirty="0">
              <a:solidFill>
                <a:srgbClr val="000000"/>
              </a:solidFill>
              <a:effectLst/>
              <a:latin typeface="Arial"/>
              <a:ea typeface="Arial"/>
              <a:cs typeface="Arial"/>
              <a:sym typeface="Arial"/>
            </a:endParaRPr>
          </a:p>
          <a:p>
            <a:pPr marL="139700" indent="0">
              <a:buNone/>
            </a:pPr>
            <a:endParaRPr lang="vi-VN" dirty="0"/>
          </a:p>
        </p:txBody>
      </p:sp>
    </p:spTree>
    <p:extLst>
      <p:ext uri="{BB962C8B-B14F-4D97-AF65-F5344CB8AC3E}">
        <p14:creationId xmlns:p14="http://schemas.microsoft.com/office/powerpoint/2010/main" val="9519211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Google Shape;348;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9" name="Google Shape;349;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vi-VN" dirty="0"/>
          </a:p>
        </p:txBody>
      </p:sp>
    </p:spTree>
    <p:extLst>
      <p:ext uri="{BB962C8B-B14F-4D97-AF65-F5344CB8AC3E}">
        <p14:creationId xmlns:p14="http://schemas.microsoft.com/office/powerpoint/2010/main" val="110139294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a:xfrm>
            <a:off x="381000" y="685800"/>
            <a:ext cx="6096000" cy="3429000"/>
          </a:xfrm>
        </p:spPr>
      </p:sp>
      <p:sp>
        <p:nvSpPr>
          <p:cNvPr id="3" name="Chỗ dành sẵn cho Ghi chú 2"/>
          <p:cNvSpPr>
            <a:spLocks noGrp="1"/>
          </p:cNvSpPr>
          <p:nvPr>
            <p:ph type="body" idx="1"/>
          </p:nvPr>
        </p:nvSpPr>
        <p:spPr/>
        <p:txBody>
          <a:bodyPr/>
          <a:lstStyle/>
          <a:p>
            <a:pPr marL="139700" indent="0">
              <a:buNone/>
            </a:pPr>
            <a:endParaRPr lang="vi-VN" dirty="0"/>
          </a:p>
        </p:txBody>
      </p:sp>
    </p:spTree>
    <p:extLst>
      <p:ext uri="{BB962C8B-B14F-4D97-AF65-F5344CB8AC3E}">
        <p14:creationId xmlns:p14="http://schemas.microsoft.com/office/powerpoint/2010/main" val="221812959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Google Shape;426;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7" name="Google Shape;427;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Google Shape;426;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7" name="Google Shape;427;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85680799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Google Shape;426;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7" name="Google Shape;427;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9391438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4"/>
        <p:cNvGrpSpPr/>
        <p:nvPr/>
      </p:nvGrpSpPr>
      <p:grpSpPr>
        <a:xfrm>
          <a:off x="0" y="0"/>
          <a:ext cx="0" cy="0"/>
          <a:chOff x="0" y="0"/>
          <a:chExt cx="0" cy="0"/>
        </a:xfrm>
      </p:grpSpPr>
      <p:sp>
        <p:nvSpPr>
          <p:cNvPr id="435" name="Google Shape;435;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6" name="Google Shape;436;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vi-VN" sz="1100" b="0" i="0" u="none" strike="noStrike" cap="none" dirty="0">
                <a:solidFill>
                  <a:schemeClr val="bg2"/>
                </a:solidFill>
                <a:effectLst/>
                <a:latin typeface="Arial"/>
                <a:ea typeface="Muli"/>
                <a:cs typeface="Arial"/>
                <a:sym typeface="Muli"/>
              </a:rPr>
              <a:t>Phương </a:t>
            </a:r>
            <a:r>
              <a:rPr lang="vi-VN" sz="1100" b="0" i="0" u="none" strike="noStrike" cap="none" dirty="0" err="1">
                <a:solidFill>
                  <a:schemeClr val="bg2"/>
                </a:solidFill>
                <a:effectLst/>
                <a:latin typeface="Arial"/>
                <a:ea typeface="Muli"/>
                <a:cs typeface="Arial"/>
                <a:sym typeface="Muli"/>
              </a:rPr>
              <a:t>pháp</a:t>
            </a:r>
            <a:r>
              <a:rPr lang="vi-VN" sz="1100" b="0" i="0" u="none" strike="noStrike" cap="none" dirty="0">
                <a:solidFill>
                  <a:schemeClr val="bg2"/>
                </a:solidFill>
                <a:effectLst/>
                <a:latin typeface="Arial"/>
                <a:ea typeface="Muli"/>
                <a:cs typeface="Arial"/>
                <a:sym typeface="Muli"/>
              </a:rPr>
              <a:t> </a:t>
            </a:r>
            <a:r>
              <a:rPr lang="vi-VN" sz="1100" b="0" i="0" u="none" strike="noStrike" cap="none" dirty="0" err="1">
                <a:solidFill>
                  <a:schemeClr val="bg2"/>
                </a:solidFill>
                <a:effectLst/>
                <a:latin typeface="Arial"/>
                <a:ea typeface="Muli"/>
                <a:cs typeface="Arial"/>
                <a:sym typeface="Muli"/>
              </a:rPr>
              <a:t>dựa</a:t>
            </a:r>
            <a:r>
              <a:rPr lang="vi-VN" sz="1100" b="0" i="0" u="none" strike="noStrike" cap="none" dirty="0">
                <a:solidFill>
                  <a:schemeClr val="bg2"/>
                </a:solidFill>
                <a:effectLst/>
                <a:latin typeface="Arial"/>
                <a:ea typeface="Muli"/>
                <a:cs typeface="Arial"/>
                <a:sym typeface="Muli"/>
              </a:rPr>
              <a:t> trên </a:t>
            </a:r>
            <a:r>
              <a:rPr lang="vi-VN" sz="1100" b="0" i="0" u="none" strike="noStrike" cap="none" dirty="0" err="1">
                <a:solidFill>
                  <a:schemeClr val="bg2"/>
                </a:solidFill>
                <a:effectLst/>
                <a:latin typeface="Arial"/>
                <a:ea typeface="Muli"/>
                <a:cs typeface="Arial"/>
                <a:sym typeface="Muli"/>
              </a:rPr>
              <a:t>cạnh</a:t>
            </a:r>
            <a:r>
              <a:rPr lang="vi-VN" sz="1100" b="0" i="0" u="none" strike="noStrike" cap="none" dirty="0">
                <a:solidFill>
                  <a:schemeClr val="bg2"/>
                </a:solidFill>
                <a:effectLst/>
                <a:latin typeface="Arial"/>
                <a:ea typeface="Muli"/>
                <a:cs typeface="Arial"/>
                <a:sym typeface="Muli"/>
              </a:rPr>
              <a:t> </a:t>
            </a:r>
            <a:r>
              <a:rPr lang="vi-VN" sz="1100" b="0" i="0" u="none" strike="noStrike" cap="none" dirty="0" err="1">
                <a:solidFill>
                  <a:schemeClr val="bg2"/>
                </a:solidFill>
                <a:effectLst/>
                <a:latin typeface="Arial"/>
                <a:ea typeface="Muli"/>
                <a:cs typeface="Arial"/>
                <a:sym typeface="Muli"/>
              </a:rPr>
              <a:t>làm</a:t>
            </a:r>
            <a:r>
              <a:rPr lang="vi-VN" sz="1100" b="0" i="0" u="none" strike="noStrike" cap="none" dirty="0">
                <a:solidFill>
                  <a:schemeClr val="bg2"/>
                </a:solidFill>
                <a:effectLst/>
                <a:latin typeface="Arial"/>
                <a:ea typeface="Muli"/>
                <a:cs typeface="Arial"/>
                <a:sym typeface="Muli"/>
              </a:rPr>
              <a:t> </a:t>
            </a:r>
            <a:r>
              <a:rPr lang="vi-VN" sz="1100" b="0" i="0" u="none" strike="noStrike" cap="none" dirty="0" err="1">
                <a:solidFill>
                  <a:schemeClr val="bg2"/>
                </a:solidFill>
                <a:effectLst/>
                <a:latin typeface="Arial"/>
                <a:ea typeface="Muli"/>
                <a:cs typeface="Arial"/>
                <a:sym typeface="Muli"/>
              </a:rPr>
              <a:t>giảm</a:t>
            </a:r>
            <a:r>
              <a:rPr lang="vi-VN" sz="1100" b="0" i="0" u="none" strike="noStrike" cap="none" dirty="0">
                <a:solidFill>
                  <a:schemeClr val="bg2"/>
                </a:solidFill>
                <a:effectLst/>
                <a:latin typeface="Arial"/>
                <a:ea typeface="Muli"/>
                <a:cs typeface="Arial"/>
                <a:sym typeface="Muli"/>
              </a:rPr>
              <a:t> </a:t>
            </a:r>
            <a:r>
              <a:rPr lang="vi-VN" sz="1100" b="0" i="0" u="none" strike="noStrike" cap="none" dirty="0" err="1">
                <a:solidFill>
                  <a:schemeClr val="bg2"/>
                </a:solidFill>
                <a:effectLst/>
                <a:latin typeface="Arial"/>
                <a:ea typeface="Muli"/>
                <a:cs typeface="Arial"/>
                <a:sym typeface="Muli"/>
              </a:rPr>
              <a:t>hiệu</a:t>
            </a:r>
            <a:r>
              <a:rPr lang="vi-VN" sz="1100" b="0" i="0" u="none" strike="noStrike" cap="none" dirty="0">
                <a:solidFill>
                  <a:schemeClr val="bg2"/>
                </a:solidFill>
                <a:effectLst/>
                <a:latin typeface="Arial"/>
                <a:ea typeface="Muli"/>
                <a:cs typeface="Arial"/>
                <a:sym typeface="Muli"/>
              </a:rPr>
              <a:t> </a:t>
            </a:r>
            <a:r>
              <a:rPr lang="vi-VN" sz="1100" b="0" i="0" u="none" strike="noStrike" cap="none" dirty="0" err="1">
                <a:solidFill>
                  <a:schemeClr val="bg2"/>
                </a:solidFill>
                <a:effectLst/>
                <a:latin typeface="Arial"/>
                <a:ea typeface="Muli"/>
                <a:cs typeface="Arial"/>
                <a:sym typeface="Muli"/>
              </a:rPr>
              <a:t>suất</a:t>
            </a:r>
            <a:r>
              <a:rPr lang="vi-VN" sz="1100" b="0" i="0" u="none" strike="noStrike" cap="none" dirty="0">
                <a:solidFill>
                  <a:schemeClr val="bg2"/>
                </a:solidFill>
                <a:effectLst/>
                <a:latin typeface="Arial"/>
                <a:ea typeface="Muli"/>
                <a:cs typeface="Arial"/>
                <a:sym typeface="Muli"/>
              </a:rPr>
              <a:t> khi </a:t>
            </a:r>
            <a:r>
              <a:rPr lang="vi-VN" sz="1100" b="0" i="0" u="none" strike="noStrike" cap="none" dirty="0" err="1">
                <a:solidFill>
                  <a:schemeClr val="bg2"/>
                </a:solidFill>
                <a:effectLst/>
                <a:latin typeface="Arial"/>
                <a:ea typeface="Muli"/>
                <a:cs typeface="Arial"/>
                <a:sym typeface="Muli"/>
              </a:rPr>
              <a:t>mức</a:t>
            </a:r>
            <a:r>
              <a:rPr lang="vi-VN" sz="1100" b="0" i="0" u="none" strike="noStrike" cap="none" dirty="0">
                <a:solidFill>
                  <a:schemeClr val="bg2"/>
                </a:solidFill>
                <a:effectLst/>
                <a:latin typeface="Arial"/>
                <a:ea typeface="Muli"/>
                <a:cs typeface="Arial"/>
                <a:sym typeface="Muli"/>
              </a:rPr>
              <a:t> </a:t>
            </a:r>
            <a:r>
              <a:rPr lang="vi-VN" sz="1100" b="0" i="0" u="none" strike="noStrike" cap="none" dirty="0" err="1">
                <a:solidFill>
                  <a:schemeClr val="bg2"/>
                </a:solidFill>
                <a:effectLst/>
                <a:latin typeface="Arial"/>
                <a:ea typeface="Muli"/>
                <a:cs typeface="Arial"/>
                <a:sym typeface="Muli"/>
              </a:rPr>
              <a:t>trộn</a:t>
            </a:r>
            <a:r>
              <a:rPr lang="vi-VN" sz="1100" b="0" i="0" u="none" strike="noStrike" cap="none" dirty="0">
                <a:solidFill>
                  <a:schemeClr val="bg2"/>
                </a:solidFill>
                <a:effectLst/>
                <a:latin typeface="Arial"/>
                <a:ea typeface="Muli"/>
                <a:cs typeface="Arial"/>
                <a:sym typeface="Muli"/>
              </a:rPr>
              <a:t> tăng </a:t>
            </a:r>
            <a:r>
              <a:rPr lang="vi-VN" sz="1100" b="0" i="0" u="none" strike="noStrike" cap="none" dirty="0" err="1">
                <a:solidFill>
                  <a:schemeClr val="bg2"/>
                </a:solidFill>
                <a:effectLst/>
                <a:latin typeface="Arial"/>
                <a:ea typeface="Muli"/>
                <a:cs typeface="Arial"/>
                <a:sym typeface="Muli"/>
              </a:rPr>
              <a:t>dần</a:t>
            </a:r>
            <a:r>
              <a:rPr lang="vi-VN" sz="1100" b="0" i="0" u="none" strike="noStrike" cap="none" dirty="0">
                <a:solidFill>
                  <a:schemeClr val="bg2"/>
                </a:solidFill>
                <a:effectLst/>
                <a:latin typeface="Arial"/>
                <a:ea typeface="Muli"/>
                <a:cs typeface="Arial"/>
                <a:sym typeface="Muli"/>
              </a:rPr>
              <a:t> </a:t>
            </a:r>
            <a:r>
              <a:rPr lang="vi-VN" sz="1100" b="0" i="0" u="none" strike="noStrike" cap="none" dirty="0" err="1">
                <a:solidFill>
                  <a:schemeClr val="bg2"/>
                </a:solidFill>
                <a:effectLst/>
                <a:latin typeface="Arial"/>
                <a:ea typeface="Muli"/>
                <a:cs typeface="Arial"/>
                <a:sym typeface="Muli"/>
              </a:rPr>
              <a:t>bởi</a:t>
            </a:r>
            <a:r>
              <a:rPr lang="vi-VN" sz="1100" b="0" i="0" u="none" strike="noStrike" cap="none" dirty="0">
                <a:solidFill>
                  <a:schemeClr val="bg2"/>
                </a:solidFill>
                <a:effectLst/>
                <a:latin typeface="Arial"/>
                <a:ea typeface="Muli"/>
                <a:cs typeface="Arial"/>
                <a:sym typeface="Muli"/>
              </a:rPr>
              <a:t> </a:t>
            </a:r>
            <a:r>
              <a:rPr lang="vi-VN" sz="1100" b="0" i="0" u="none" strike="noStrike" cap="none" dirty="0" err="1">
                <a:solidFill>
                  <a:schemeClr val="bg2"/>
                </a:solidFill>
                <a:effectLst/>
                <a:latin typeface="Arial"/>
                <a:ea typeface="Muli"/>
                <a:cs typeface="Arial"/>
                <a:sym typeface="Muli"/>
              </a:rPr>
              <a:t>vì</a:t>
            </a:r>
            <a:r>
              <a:rPr lang="vi-VN" sz="1100" b="0" i="0" u="none" strike="noStrike" cap="none" dirty="0">
                <a:solidFill>
                  <a:schemeClr val="bg2"/>
                </a:solidFill>
                <a:effectLst/>
                <a:latin typeface="Arial"/>
                <a:ea typeface="Muli"/>
                <a:cs typeface="Arial"/>
                <a:sym typeface="Muli"/>
              </a:rPr>
              <a:t> </a:t>
            </a:r>
            <a:r>
              <a:rPr lang="vi-VN" sz="1100" b="0" i="0" u="none" strike="noStrike" cap="none" dirty="0" err="1">
                <a:solidFill>
                  <a:schemeClr val="bg2"/>
                </a:solidFill>
                <a:effectLst/>
                <a:latin typeface="Arial"/>
                <a:ea typeface="Muli"/>
                <a:cs typeface="Arial"/>
                <a:sym typeface="Muli"/>
              </a:rPr>
              <a:t>số</a:t>
            </a:r>
            <a:r>
              <a:rPr lang="vi-VN" sz="1100" b="0" i="0" u="none" strike="noStrike" cap="none" dirty="0">
                <a:solidFill>
                  <a:schemeClr val="bg2"/>
                </a:solidFill>
                <a:effectLst/>
                <a:latin typeface="Arial"/>
                <a:ea typeface="Muli"/>
                <a:cs typeface="Arial"/>
                <a:sym typeface="Muli"/>
              </a:rPr>
              <a:t> </a:t>
            </a:r>
            <a:r>
              <a:rPr lang="vi-VN" sz="1100" b="0" i="0" u="none" strike="noStrike" cap="none" dirty="0" err="1">
                <a:solidFill>
                  <a:schemeClr val="bg2"/>
                </a:solidFill>
                <a:effectLst/>
                <a:latin typeface="Arial"/>
                <a:ea typeface="Muli"/>
                <a:cs typeface="Arial"/>
                <a:sym typeface="Muli"/>
              </a:rPr>
              <a:t>lượng</a:t>
            </a:r>
            <a:r>
              <a:rPr lang="vi-VN" sz="1100" b="0" i="0" u="none" strike="noStrike" cap="none" dirty="0">
                <a:solidFill>
                  <a:schemeClr val="bg2"/>
                </a:solidFill>
                <a:effectLst/>
                <a:latin typeface="Arial"/>
                <a:ea typeface="Muli"/>
                <a:cs typeface="Arial"/>
                <a:sym typeface="Muli"/>
              </a:rPr>
              <a:t> </a:t>
            </a:r>
            <a:r>
              <a:rPr lang="vi-VN" sz="1100" b="0" i="0" u="none" strike="noStrike" cap="none" dirty="0" err="1">
                <a:solidFill>
                  <a:schemeClr val="bg2"/>
                </a:solidFill>
                <a:effectLst/>
                <a:latin typeface="Arial"/>
                <a:ea typeface="Muli"/>
                <a:cs typeface="Arial"/>
                <a:sym typeface="Muli"/>
              </a:rPr>
              <a:t>các</a:t>
            </a:r>
            <a:r>
              <a:rPr lang="vi-VN" sz="1100" b="0" i="0" u="none" strike="noStrike" cap="none" dirty="0">
                <a:solidFill>
                  <a:schemeClr val="bg2"/>
                </a:solidFill>
                <a:effectLst/>
                <a:latin typeface="Arial"/>
                <a:ea typeface="Muli"/>
                <a:cs typeface="Arial"/>
                <a:sym typeface="Muli"/>
              </a:rPr>
              <a:t> </a:t>
            </a:r>
            <a:r>
              <a:rPr lang="vi-VN" sz="1100" b="0" i="0" u="none" strike="noStrike" cap="none" dirty="0" err="1">
                <a:solidFill>
                  <a:schemeClr val="bg2"/>
                </a:solidFill>
                <a:effectLst/>
                <a:latin typeface="Arial"/>
                <a:ea typeface="Muli"/>
                <a:cs typeface="Arial"/>
                <a:sym typeface="Muli"/>
              </a:rPr>
              <a:t>cạnh</a:t>
            </a:r>
            <a:r>
              <a:rPr lang="vi-VN" sz="1100" b="0" i="0" u="none" strike="noStrike" cap="none" dirty="0">
                <a:solidFill>
                  <a:schemeClr val="bg2"/>
                </a:solidFill>
                <a:effectLst/>
                <a:latin typeface="Arial"/>
                <a:ea typeface="Muli"/>
                <a:cs typeface="Arial"/>
                <a:sym typeface="Muli"/>
              </a:rPr>
              <a:t> trong </a:t>
            </a:r>
            <a:r>
              <a:rPr lang="vi-VN" sz="1100" b="0" i="0" u="none" strike="noStrike" cap="none" dirty="0" err="1">
                <a:solidFill>
                  <a:schemeClr val="bg2"/>
                </a:solidFill>
                <a:effectLst/>
                <a:latin typeface="Arial"/>
                <a:ea typeface="Muli"/>
                <a:cs typeface="Arial"/>
                <a:sym typeface="Muli"/>
              </a:rPr>
              <a:t>cộng</a:t>
            </a:r>
            <a:r>
              <a:rPr lang="vi-VN" sz="1100" b="0" i="0" u="none" strike="noStrike" cap="none" dirty="0">
                <a:solidFill>
                  <a:schemeClr val="bg2"/>
                </a:solidFill>
                <a:effectLst/>
                <a:latin typeface="Arial"/>
                <a:ea typeface="Muli"/>
                <a:cs typeface="Arial"/>
                <a:sym typeface="Muli"/>
              </a:rPr>
              <a:t> </a:t>
            </a:r>
            <a:r>
              <a:rPr lang="vi-VN" sz="1100" b="0" i="0" u="none" strike="noStrike" cap="none" dirty="0" err="1">
                <a:solidFill>
                  <a:schemeClr val="bg2"/>
                </a:solidFill>
                <a:effectLst/>
                <a:latin typeface="Arial"/>
                <a:ea typeface="Muli"/>
                <a:cs typeface="Arial"/>
                <a:sym typeface="Muli"/>
              </a:rPr>
              <a:t>đồng</a:t>
            </a:r>
            <a:r>
              <a:rPr lang="vi-VN" sz="1100" b="0" i="0" u="none" strike="noStrike" cap="none" dirty="0">
                <a:solidFill>
                  <a:schemeClr val="bg2"/>
                </a:solidFill>
                <a:effectLst/>
                <a:latin typeface="Arial"/>
                <a:ea typeface="Muli"/>
                <a:cs typeface="Arial"/>
                <a:sym typeface="Muli"/>
              </a:rPr>
              <a:t> </a:t>
            </a:r>
            <a:r>
              <a:rPr lang="vi-VN" sz="1100" b="0" i="0" u="none" strike="noStrike" cap="none" dirty="0" err="1">
                <a:solidFill>
                  <a:schemeClr val="bg2"/>
                </a:solidFill>
                <a:effectLst/>
                <a:latin typeface="Arial"/>
                <a:ea typeface="Muli"/>
                <a:cs typeface="Arial"/>
                <a:sym typeface="Muli"/>
              </a:rPr>
              <a:t>và</a:t>
            </a:r>
            <a:r>
              <a:rPr lang="vi-VN" sz="1100" b="0" i="0" u="none" strike="noStrike" cap="none" dirty="0">
                <a:solidFill>
                  <a:schemeClr val="bg2"/>
                </a:solidFill>
                <a:effectLst/>
                <a:latin typeface="Arial"/>
                <a:ea typeface="Muli"/>
                <a:cs typeface="Arial"/>
                <a:sym typeface="Muli"/>
              </a:rPr>
              <a:t> bên </a:t>
            </a:r>
            <a:r>
              <a:rPr lang="vi-VN" sz="1100" b="0" i="0" u="none" strike="noStrike" cap="none" dirty="0" err="1">
                <a:solidFill>
                  <a:schemeClr val="bg2"/>
                </a:solidFill>
                <a:effectLst/>
                <a:latin typeface="Arial"/>
                <a:ea typeface="Muli"/>
                <a:cs typeface="Arial"/>
                <a:sym typeface="Muli"/>
              </a:rPr>
              <a:t>ngoài</a:t>
            </a:r>
            <a:r>
              <a:rPr lang="vi-VN" sz="1100" b="0" i="0" u="none" strike="noStrike" cap="none" dirty="0">
                <a:solidFill>
                  <a:schemeClr val="bg2"/>
                </a:solidFill>
                <a:effectLst/>
                <a:latin typeface="Arial"/>
                <a:ea typeface="Muli"/>
                <a:cs typeface="Arial"/>
                <a:sym typeface="Muli"/>
              </a:rPr>
              <a:t> </a:t>
            </a:r>
            <a:r>
              <a:rPr lang="vi-VN" sz="1100" b="0" i="0" u="none" strike="noStrike" cap="none" dirty="0" err="1">
                <a:solidFill>
                  <a:schemeClr val="bg2"/>
                </a:solidFill>
                <a:effectLst/>
                <a:latin typeface="Arial"/>
                <a:ea typeface="Muli"/>
                <a:cs typeface="Arial"/>
                <a:sym typeface="Muli"/>
              </a:rPr>
              <a:t>cộng</a:t>
            </a:r>
            <a:r>
              <a:rPr lang="vi-VN" sz="1100" b="0" i="0" u="none" strike="noStrike" cap="none" dirty="0">
                <a:solidFill>
                  <a:schemeClr val="bg2"/>
                </a:solidFill>
                <a:effectLst/>
                <a:latin typeface="Arial"/>
                <a:ea typeface="Muli"/>
                <a:cs typeface="Arial"/>
                <a:sym typeface="Muli"/>
              </a:rPr>
              <a:t> </a:t>
            </a:r>
            <a:r>
              <a:rPr lang="vi-VN" sz="1100" b="0" i="0" u="none" strike="noStrike" cap="none" dirty="0" err="1">
                <a:solidFill>
                  <a:schemeClr val="bg2"/>
                </a:solidFill>
                <a:effectLst/>
                <a:latin typeface="Arial"/>
                <a:ea typeface="Muli"/>
                <a:cs typeface="Arial"/>
                <a:sym typeface="Muli"/>
              </a:rPr>
              <a:t>đồng</a:t>
            </a:r>
            <a:r>
              <a:rPr lang="vi-VN" sz="1100" b="0" i="0" u="none" strike="noStrike" cap="none" dirty="0">
                <a:solidFill>
                  <a:schemeClr val="bg2"/>
                </a:solidFill>
                <a:effectLst/>
                <a:latin typeface="Arial"/>
                <a:ea typeface="Muli"/>
                <a:cs typeface="Arial"/>
                <a:sym typeface="Muli"/>
              </a:rPr>
              <a:t> </a:t>
            </a:r>
            <a:r>
              <a:rPr lang="vi-VN" sz="1100" b="0" i="0" u="none" strike="noStrike" cap="none" dirty="0" err="1">
                <a:solidFill>
                  <a:schemeClr val="bg2"/>
                </a:solidFill>
                <a:effectLst/>
                <a:latin typeface="Arial"/>
                <a:ea typeface="Muli"/>
                <a:cs typeface="Arial"/>
                <a:sym typeface="Muli"/>
              </a:rPr>
              <a:t>là</a:t>
            </a:r>
            <a:r>
              <a:rPr lang="vi-VN" sz="1100" b="0" i="0" u="none" strike="noStrike" cap="none" dirty="0">
                <a:solidFill>
                  <a:schemeClr val="bg2"/>
                </a:solidFill>
                <a:effectLst/>
                <a:latin typeface="Arial"/>
                <a:ea typeface="Muli"/>
                <a:cs typeface="Arial"/>
                <a:sym typeface="Muli"/>
              </a:rPr>
              <a:t> </a:t>
            </a:r>
            <a:r>
              <a:rPr lang="vi-VN" sz="1100" b="0" i="0" u="none" strike="noStrike" cap="none" dirty="0" err="1">
                <a:solidFill>
                  <a:schemeClr val="bg2"/>
                </a:solidFill>
                <a:effectLst/>
                <a:latin typeface="Arial"/>
                <a:ea typeface="Muli"/>
                <a:cs typeface="Arial"/>
                <a:sym typeface="Muli"/>
              </a:rPr>
              <a:t>gần</a:t>
            </a:r>
            <a:r>
              <a:rPr lang="vi-VN" sz="1100" b="0" i="0" u="none" strike="noStrike" cap="none" dirty="0">
                <a:solidFill>
                  <a:schemeClr val="bg2"/>
                </a:solidFill>
                <a:effectLst/>
                <a:latin typeface="Arial"/>
                <a:ea typeface="Muli"/>
                <a:cs typeface="Arial"/>
                <a:sym typeface="Muli"/>
              </a:rPr>
              <a:t> </a:t>
            </a:r>
            <a:r>
              <a:rPr lang="vi-VN" sz="1100" b="0" i="0" u="none" strike="noStrike" cap="none" dirty="0" err="1">
                <a:solidFill>
                  <a:schemeClr val="bg2"/>
                </a:solidFill>
                <a:effectLst/>
                <a:latin typeface="Arial"/>
                <a:ea typeface="Muli"/>
                <a:cs typeface="Arial"/>
                <a:sym typeface="Muli"/>
              </a:rPr>
              <a:t>bằng</a:t>
            </a:r>
            <a:r>
              <a:rPr lang="vi-VN" sz="1100" b="0" i="0" u="none" strike="noStrike" cap="none" dirty="0">
                <a:solidFill>
                  <a:schemeClr val="bg2"/>
                </a:solidFill>
                <a:effectLst/>
                <a:latin typeface="Arial"/>
                <a:ea typeface="Muli"/>
                <a:cs typeface="Arial"/>
                <a:sym typeface="Muli"/>
              </a:rPr>
              <a:t> nhau </a:t>
            </a:r>
            <a:r>
              <a:rPr lang="vi-VN" sz="1100" b="0" i="0" u="none" strike="noStrike" cap="none" dirty="0" err="1">
                <a:solidFill>
                  <a:schemeClr val="bg2"/>
                </a:solidFill>
                <a:effectLst/>
                <a:latin typeface="Arial"/>
                <a:ea typeface="Muli"/>
                <a:cs typeface="Arial"/>
                <a:sym typeface="Muli"/>
              </a:rPr>
              <a:t>còn</a:t>
            </a:r>
            <a:r>
              <a:rPr lang="vi-VN" sz="1100" b="0" i="0" u="none" strike="noStrike" cap="none" dirty="0">
                <a:solidFill>
                  <a:schemeClr val="bg2"/>
                </a:solidFill>
                <a:effectLst/>
                <a:latin typeface="Arial"/>
                <a:ea typeface="Muli"/>
                <a:cs typeface="Arial"/>
                <a:sym typeface="Muli"/>
              </a:rPr>
              <a:t> </a:t>
            </a:r>
            <a:r>
              <a:rPr lang="vi-VN" sz="1100" b="0" i="0" u="none" strike="noStrike" cap="none" dirty="0" err="1">
                <a:solidFill>
                  <a:schemeClr val="bg2"/>
                </a:solidFill>
                <a:effectLst/>
                <a:latin typeface="Arial"/>
                <a:ea typeface="Muli"/>
                <a:cs typeface="Arial"/>
                <a:sym typeface="Muli"/>
              </a:rPr>
              <a:t>đối</a:t>
            </a:r>
            <a:r>
              <a:rPr lang="vi-VN" sz="1100" b="0" i="0" u="none" strike="noStrike" cap="none" dirty="0">
                <a:solidFill>
                  <a:schemeClr val="bg2"/>
                </a:solidFill>
                <a:effectLst/>
                <a:latin typeface="Arial"/>
                <a:ea typeface="Muli"/>
                <a:cs typeface="Arial"/>
                <a:sym typeface="Muli"/>
              </a:rPr>
              <a:t> </a:t>
            </a:r>
            <a:r>
              <a:rPr lang="vi-VN" sz="1100" b="0" i="0" u="none" strike="noStrike" cap="none" dirty="0" err="1">
                <a:solidFill>
                  <a:schemeClr val="bg2"/>
                </a:solidFill>
                <a:effectLst/>
                <a:latin typeface="Arial"/>
                <a:ea typeface="Muli"/>
                <a:cs typeface="Arial"/>
                <a:sym typeface="Muli"/>
              </a:rPr>
              <a:t>với</a:t>
            </a:r>
            <a:r>
              <a:rPr lang="vi-VN" sz="1100" b="0" i="0" u="none" strike="noStrike" cap="none" dirty="0">
                <a:solidFill>
                  <a:schemeClr val="bg2"/>
                </a:solidFill>
                <a:effectLst/>
                <a:latin typeface="Arial"/>
                <a:ea typeface="Muli"/>
                <a:cs typeface="Arial"/>
                <a:sym typeface="Muli"/>
              </a:rPr>
              <a:t> </a:t>
            </a:r>
            <a:r>
              <a:rPr lang="vi-VN" sz="1100" b="0" i="0" u="none" strike="noStrike" cap="none" dirty="0" err="1">
                <a:solidFill>
                  <a:schemeClr val="bg2"/>
                </a:solidFill>
                <a:effectLst/>
                <a:latin typeface="Arial"/>
                <a:ea typeface="Muli"/>
                <a:cs typeface="Arial"/>
                <a:sym typeface="Muli"/>
              </a:rPr>
              <a:t>Motif</a:t>
            </a:r>
            <a:r>
              <a:rPr lang="vi-VN" sz="1100" b="0" i="0" u="none" strike="noStrike" cap="none" dirty="0">
                <a:solidFill>
                  <a:schemeClr val="bg2"/>
                </a:solidFill>
                <a:effectLst/>
                <a:latin typeface="Arial"/>
                <a:ea typeface="Muli"/>
                <a:cs typeface="Arial"/>
                <a:sym typeface="Muli"/>
              </a:rPr>
              <a:t> tam </a:t>
            </a:r>
            <a:r>
              <a:rPr lang="vi-VN" sz="1100" b="0" i="0" u="none" strike="noStrike" cap="none" dirty="0" err="1">
                <a:solidFill>
                  <a:schemeClr val="bg2"/>
                </a:solidFill>
                <a:effectLst/>
                <a:latin typeface="Arial"/>
                <a:ea typeface="Muli"/>
                <a:cs typeface="Arial"/>
                <a:sym typeface="Muli"/>
              </a:rPr>
              <a:t>giác</a:t>
            </a:r>
            <a:r>
              <a:rPr lang="vi-VN" sz="1100" b="0" i="0" u="none" strike="noStrike" cap="none" dirty="0">
                <a:solidFill>
                  <a:schemeClr val="bg2"/>
                </a:solidFill>
                <a:effectLst/>
                <a:latin typeface="Arial"/>
                <a:ea typeface="Muli"/>
                <a:cs typeface="Arial"/>
                <a:sym typeface="Muli"/>
              </a:rPr>
              <a:t> </a:t>
            </a:r>
            <a:r>
              <a:rPr lang="vi-VN" sz="1100" b="0" i="0" u="none" strike="noStrike" cap="none" dirty="0" err="1">
                <a:solidFill>
                  <a:schemeClr val="bg2"/>
                </a:solidFill>
                <a:effectLst/>
                <a:latin typeface="Arial"/>
                <a:ea typeface="Muli"/>
                <a:cs typeface="Arial"/>
                <a:sym typeface="Muli"/>
              </a:rPr>
              <a:t>thì</a:t>
            </a:r>
            <a:r>
              <a:rPr lang="vi-VN" sz="1100" b="0" i="0" u="none" strike="noStrike" cap="none" dirty="0">
                <a:solidFill>
                  <a:schemeClr val="bg2"/>
                </a:solidFill>
                <a:effectLst/>
                <a:latin typeface="Arial"/>
                <a:ea typeface="Muli"/>
                <a:cs typeface="Arial"/>
                <a:sym typeface="Muli"/>
              </a:rPr>
              <a:t> </a:t>
            </a:r>
            <a:r>
              <a:rPr lang="vi-VN" sz="1100" b="0" i="0" u="none" strike="noStrike" cap="none" dirty="0" err="1">
                <a:solidFill>
                  <a:schemeClr val="bg2"/>
                </a:solidFill>
                <a:effectLst/>
                <a:latin typeface="Arial"/>
                <a:ea typeface="Muli"/>
                <a:cs typeface="Arial"/>
                <a:sym typeface="Muli"/>
              </a:rPr>
              <a:t>số</a:t>
            </a:r>
            <a:r>
              <a:rPr lang="vi-VN" sz="1100" b="0" i="0" u="none" strike="noStrike" cap="none" dirty="0">
                <a:solidFill>
                  <a:schemeClr val="bg2"/>
                </a:solidFill>
                <a:effectLst/>
                <a:latin typeface="Arial"/>
                <a:ea typeface="Muli"/>
                <a:cs typeface="Arial"/>
                <a:sym typeface="Muli"/>
              </a:rPr>
              <a:t> </a:t>
            </a:r>
            <a:r>
              <a:rPr lang="vi-VN" sz="1100" b="0" i="0" u="none" strike="noStrike" cap="none" dirty="0" err="1">
                <a:solidFill>
                  <a:schemeClr val="bg2"/>
                </a:solidFill>
                <a:effectLst/>
                <a:latin typeface="Arial"/>
                <a:ea typeface="Muli"/>
                <a:cs typeface="Arial"/>
                <a:sym typeface="Muli"/>
              </a:rPr>
              <a:t>lượng</a:t>
            </a:r>
            <a:r>
              <a:rPr lang="vi-VN" sz="1100" b="0" i="0" u="none" strike="noStrike" cap="none" dirty="0">
                <a:solidFill>
                  <a:schemeClr val="bg2"/>
                </a:solidFill>
                <a:effectLst/>
                <a:latin typeface="Arial"/>
                <a:ea typeface="Muli"/>
                <a:cs typeface="Arial"/>
                <a:sym typeface="Muli"/>
              </a:rPr>
              <a:t> </a:t>
            </a:r>
            <a:r>
              <a:rPr lang="vi-VN" sz="1100" b="0" i="0" u="none" strike="noStrike" cap="none" dirty="0" err="1">
                <a:solidFill>
                  <a:schemeClr val="bg2"/>
                </a:solidFill>
                <a:effectLst/>
                <a:latin typeface="Arial"/>
                <a:ea typeface="Muli"/>
                <a:cs typeface="Arial"/>
                <a:sym typeface="Muli"/>
              </a:rPr>
              <a:t>Motif</a:t>
            </a:r>
            <a:r>
              <a:rPr lang="vi-VN" sz="1100" b="0" i="0" u="none" strike="noStrike" cap="none" dirty="0">
                <a:solidFill>
                  <a:schemeClr val="bg2"/>
                </a:solidFill>
                <a:effectLst/>
                <a:latin typeface="Arial"/>
                <a:ea typeface="Muli"/>
                <a:cs typeface="Arial"/>
                <a:sym typeface="Muli"/>
              </a:rPr>
              <a:t> tam </a:t>
            </a:r>
            <a:r>
              <a:rPr lang="vi-VN" sz="1100" b="0" i="0" u="none" strike="noStrike" cap="none" dirty="0" err="1">
                <a:solidFill>
                  <a:schemeClr val="bg2"/>
                </a:solidFill>
                <a:effectLst/>
                <a:latin typeface="Arial"/>
                <a:ea typeface="Muli"/>
                <a:cs typeface="Arial"/>
                <a:sym typeface="Muli"/>
              </a:rPr>
              <a:t>giác</a:t>
            </a:r>
            <a:r>
              <a:rPr lang="vi-VN" sz="1100" b="0" i="0" u="none" strike="noStrike" cap="none" dirty="0">
                <a:solidFill>
                  <a:schemeClr val="bg2"/>
                </a:solidFill>
                <a:effectLst/>
                <a:latin typeface="Arial"/>
                <a:ea typeface="Muli"/>
                <a:cs typeface="Arial"/>
                <a:sym typeface="Muli"/>
              </a:rPr>
              <a:t> trong </a:t>
            </a:r>
            <a:r>
              <a:rPr lang="vi-VN" sz="1100" b="0" i="0" u="none" strike="noStrike" cap="none" dirty="0" err="1">
                <a:solidFill>
                  <a:schemeClr val="bg2"/>
                </a:solidFill>
                <a:effectLst/>
                <a:latin typeface="Arial"/>
                <a:ea typeface="Muli"/>
                <a:cs typeface="Arial"/>
                <a:sym typeface="Muli"/>
              </a:rPr>
              <a:t>cộng</a:t>
            </a:r>
            <a:r>
              <a:rPr lang="vi-VN" sz="1100" b="0" i="0" u="none" strike="noStrike" cap="none" dirty="0">
                <a:solidFill>
                  <a:schemeClr val="bg2"/>
                </a:solidFill>
                <a:effectLst/>
                <a:latin typeface="Arial"/>
                <a:ea typeface="Muli"/>
                <a:cs typeface="Arial"/>
                <a:sym typeface="Muli"/>
              </a:rPr>
              <a:t> </a:t>
            </a:r>
            <a:r>
              <a:rPr lang="vi-VN" sz="1100" b="0" i="0" u="none" strike="noStrike" cap="none" dirty="0" err="1">
                <a:solidFill>
                  <a:schemeClr val="bg2"/>
                </a:solidFill>
                <a:effectLst/>
                <a:latin typeface="Arial"/>
                <a:ea typeface="Muli"/>
                <a:cs typeface="Arial"/>
                <a:sym typeface="Muli"/>
              </a:rPr>
              <a:t>đồng</a:t>
            </a:r>
            <a:r>
              <a:rPr lang="vi-VN" sz="1100" b="0" i="0" u="none" strike="noStrike" cap="none" dirty="0">
                <a:solidFill>
                  <a:schemeClr val="bg2"/>
                </a:solidFill>
                <a:effectLst/>
                <a:latin typeface="Arial"/>
                <a:ea typeface="Muli"/>
                <a:cs typeface="Arial"/>
                <a:sym typeface="Muli"/>
              </a:rPr>
              <a:t> </a:t>
            </a:r>
            <a:r>
              <a:rPr lang="vi-VN" sz="1100" b="0" i="0" u="none" strike="noStrike" cap="none" dirty="0" err="1">
                <a:solidFill>
                  <a:schemeClr val="bg2"/>
                </a:solidFill>
                <a:effectLst/>
                <a:latin typeface="Arial"/>
                <a:ea typeface="Muli"/>
                <a:cs typeface="Arial"/>
                <a:sym typeface="Muli"/>
              </a:rPr>
              <a:t>vẫn</a:t>
            </a:r>
            <a:r>
              <a:rPr lang="vi-VN" sz="1100" b="0" i="0" u="none" strike="noStrike" cap="none" dirty="0">
                <a:solidFill>
                  <a:schemeClr val="bg2"/>
                </a:solidFill>
                <a:effectLst/>
                <a:latin typeface="Arial"/>
                <a:ea typeface="Muli"/>
                <a:cs typeface="Arial"/>
                <a:sym typeface="Muli"/>
              </a:rPr>
              <a:t> </a:t>
            </a:r>
            <a:r>
              <a:rPr lang="vi-VN" sz="1100" b="0" i="0" u="none" strike="noStrike" cap="none" dirty="0" err="1">
                <a:solidFill>
                  <a:schemeClr val="bg2"/>
                </a:solidFill>
                <a:effectLst/>
                <a:latin typeface="Arial"/>
                <a:ea typeface="Muli"/>
                <a:cs typeface="Arial"/>
                <a:sym typeface="Muli"/>
              </a:rPr>
              <a:t>lớn</a:t>
            </a:r>
            <a:r>
              <a:rPr lang="vi-VN" sz="1100" b="0" i="0" u="none" strike="noStrike" cap="none" dirty="0">
                <a:solidFill>
                  <a:schemeClr val="bg2"/>
                </a:solidFill>
                <a:effectLst/>
                <a:latin typeface="Arial"/>
                <a:ea typeface="Muli"/>
                <a:cs typeface="Arial"/>
                <a:sym typeface="Muli"/>
              </a:rPr>
              <a:t> hơn </a:t>
            </a:r>
            <a:r>
              <a:rPr lang="vi-VN" sz="1100" b="0" i="0" u="none" strike="noStrike" cap="none" dirty="0" err="1">
                <a:solidFill>
                  <a:schemeClr val="bg2"/>
                </a:solidFill>
                <a:effectLst/>
                <a:latin typeface="Arial"/>
                <a:ea typeface="Muli"/>
                <a:cs typeface="Arial"/>
                <a:sym typeface="Muli"/>
              </a:rPr>
              <a:t>số</a:t>
            </a:r>
            <a:r>
              <a:rPr lang="vi-VN" sz="1100" b="0" i="0" u="none" strike="noStrike" cap="none" dirty="0">
                <a:solidFill>
                  <a:schemeClr val="bg2"/>
                </a:solidFill>
                <a:effectLst/>
                <a:latin typeface="Arial"/>
                <a:ea typeface="Muli"/>
                <a:cs typeface="Arial"/>
                <a:sym typeface="Muli"/>
              </a:rPr>
              <a:t> </a:t>
            </a:r>
            <a:r>
              <a:rPr lang="vi-VN" sz="1100" b="0" i="0" u="none" strike="noStrike" cap="none" dirty="0" err="1">
                <a:solidFill>
                  <a:schemeClr val="bg2"/>
                </a:solidFill>
                <a:effectLst/>
                <a:latin typeface="Arial"/>
                <a:ea typeface="Muli"/>
                <a:cs typeface="Arial"/>
                <a:sym typeface="Muli"/>
              </a:rPr>
              <a:t>lượng</a:t>
            </a:r>
            <a:r>
              <a:rPr lang="vi-VN" sz="1100" b="0" i="0" u="none" strike="noStrike" cap="none" dirty="0">
                <a:solidFill>
                  <a:schemeClr val="bg2"/>
                </a:solidFill>
                <a:effectLst/>
                <a:latin typeface="Arial"/>
                <a:ea typeface="Muli"/>
                <a:cs typeface="Arial"/>
                <a:sym typeface="Muli"/>
              </a:rPr>
              <a:t> </a:t>
            </a:r>
            <a:r>
              <a:rPr lang="vi-VN" sz="1100" b="0" i="0" u="none" strike="noStrike" cap="none" dirty="0" err="1">
                <a:solidFill>
                  <a:schemeClr val="bg2"/>
                </a:solidFill>
                <a:effectLst/>
                <a:latin typeface="Arial"/>
                <a:ea typeface="Muli"/>
                <a:cs typeface="Arial"/>
                <a:sym typeface="Muli"/>
              </a:rPr>
              <a:t>Motif</a:t>
            </a:r>
            <a:r>
              <a:rPr lang="vi-VN" sz="1100" b="0" i="0" u="none" strike="noStrike" cap="none" dirty="0">
                <a:solidFill>
                  <a:schemeClr val="bg2"/>
                </a:solidFill>
                <a:effectLst/>
                <a:latin typeface="Arial"/>
                <a:ea typeface="Muli"/>
                <a:cs typeface="Arial"/>
                <a:sym typeface="Muli"/>
              </a:rPr>
              <a:t> tam </a:t>
            </a:r>
            <a:r>
              <a:rPr lang="vi-VN" sz="1100" b="0" i="0" u="none" strike="noStrike" cap="none" dirty="0" err="1">
                <a:solidFill>
                  <a:schemeClr val="bg2"/>
                </a:solidFill>
                <a:effectLst/>
                <a:latin typeface="Arial"/>
                <a:ea typeface="Muli"/>
                <a:cs typeface="Arial"/>
                <a:sym typeface="Muli"/>
              </a:rPr>
              <a:t>giác</a:t>
            </a:r>
            <a:r>
              <a:rPr lang="vi-VN" sz="1100" b="0" i="0" u="none" strike="noStrike" cap="none" dirty="0">
                <a:solidFill>
                  <a:schemeClr val="bg2"/>
                </a:solidFill>
                <a:effectLst/>
                <a:latin typeface="Arial"/>
                <a:ea typeface="Muli"/>
                <a:cs typeface="Arial"/>
                <a:sym typeface="Muli"/>
              </a:rPr>
              <a:t> </a:t>
            </a:r>
            <a:r>
              <a:rPr lang="vi-VN" sz="1100" b="0" i="0" u="none" strike="noStrike" cap="none" dirty="0" err="1">
                <a:solidFill>
                  <a:schemeClr val="bg2"/>
                </a:solidFill>
                <a:effectLst/>
                <a:latin typeface="Arial"/>
                <a:ea typeface="Muli"/>
                <a:cs typeface="Arial"/>
                <a:sym typeface="Muli"/>
              </a:rPr>
              <a:t>ngoài</a:t>
            </a:r>
            <a:r>
              <a:rPr lang="vi-VN" sz="1100" b="0" i="0" u="none" strike="noStrike" cap="none" dirty="0">
                <a:solidFill>
                  <a:schemeClr val="bg2"/>
                </a:solidFill>
                <a:effectLst/>
                <a:latin typeface="Arial"/>
                <a:ea typeface="Muli"/>
                <a:cs typeface="Arial"/>
                <a:sym typeface="Muli"/>
              </a:rPr>
              <a:t> </a:t>
            </a:r>
            <a:r>
              <a:rPr lang="vi-VN" sz="1100" b="0" i="0" u="none" strike="noStrike" cap="none" dirty="0" err="1">
                <a:solidFill>
                  <a:schemeClr val="bg2"/>
                </a:solidFill>
                <a:effectLst/>
                <a:latin typeface="Arial"/>
                <a:ea typeface="Muli"/>
                <a:cs typeface="Arial"/>
                <a:sym typeface="Muli"/>
              </a:rPr>
              <a:t>cộng</a:t>
            </a:r>
            <a:r>
              <a:rPr lang="vi-VN" sz="1100" b="0" i="0" u="none" strike="noStrike" cap="none" dirty="0">
                <a:solidFill>
                  <a:schemeClr val="bg2"/>
                </a:solidFill>
                <a:effectLst/>
                <a:latin typeface="Arial"/>
                <a:ea typeface="Muli"/>
                <a:cs typeface="Arial"/>
                <a:sym typeface="Muli"/>
              </a:rPr>
              <a:t> </a:t>
            </a:r>
            <a:r>
              <a:rPr lang="vi-VN" sz="1100" b="0" i="0" u="none" strike="noStrike" cap="none" dirty="0" err="1">
                <a:solidFill>
                  <a:schemeClr val="bg2"/>
                </a:solidFill>
                <a:effectLst/>
                <a:latin typeface="Arial"/>
                <a:ea typeface="Muli"/>
                <a:cs typeface="Arial"/>
                <a:sym typeface="Muli"/>
              </a:rPr>
              <a:t>đồng</a:t>
            </a:r>
            <a:r>
              <a:rPr lang="vi-VN" sz="1100" b="0" i="0" u="none" strike="noStrike" cap="none" dirty="0">
                <a:solidFill>
                  <a:schemeClr val="bg2"/>
                </a:solidFill>
                <a:effectLst/>
                <a:latin typeface="Arial"/>
                <a:ea typeface="Muli"/>
                <a:cs typeface="Arial"/>
                <a:sym typeface="Muli"/>
              </a:rPr>
              <a:t> nên phương </a:t>
            </a:r>
            <a:r>
              <a:rPr lang="vi-VN" sz="1100" b="0" i="0" u="none" strike="noStrike" cap="none" dirty="0" err="1">
                <a:solidFill>
                  <a:schemeClr val="bg2"/>
                </a:solidFill>
                <a:effectLst/>
                <a:latin typeface="Arial"/>
                <a:ea typeface="Muli"/>
                <a:cs typeface="Arial"/>
                <a:sym typeface="Muli"/>
              </a:rPr>
              <a:t>pháp</a:t>
            </a:r>
            <a:r>
              <a:rPr lang="vi-VN" sz="1100" b="0" i="0" u="none" strike="noStrike" cap="none" dirty="0">
                <a:solidFill>
                  <a:schemeClr val="bg2"/>
                </a:solidFill>
                <a:effectLst/>
                <a:latin typeface="Arial"/>
                <a:ea typeface="Muli"/>
                <a:cs typeface="Arial"/>
                <a:sym typeface="Muli"/>
              </a:rPr>
              <a:t> </a:t>
            </a:r>
            <a:r>
              <a:rPr lang="vi-VN" sz="1100" b="0" i="0" u="none" strike="noStrike" cap="none" dirty="0" err="1">
                <a:solidFill>
                  <a:schemeClr val="bg2"/>
                </a:solidFill>
                <a:effectLst/>
                <a:latin typeface="Arial"/>
                <a:ea typeface="Muli"/>
                <a:cs typeface="Arial"/>
                <a:sym typeface="Muli"/>
              </a:rPr>
              <a:t>dựa</a:t>
            </a:r>
            <a:r>
              <a:rPr lang="vi-VN" sz="1100" b="0" i="0" u="none" strike="noStrike" cap="none" dirty="0">
                <a:solidFill>
                  <a:schemeClr val="bg2"/>
                </a:solidFill>
                <a:effectLst/>
                <a:latin typeface="Arial"/>
                <a:ea typeface="Muli"/>
                <a:cs typeface="Arial"/>
                <a:sym typeface="Muli"/>
              </a:rPr>
              <a:t> trên </a:t>
            </a:r>
            <a:r>
              <a:rPr lang="vi-VN" sz="1100" b="0" i="0" u="none" strike="noStrike" cap="none" dirty="0" err="1">
                <a:solidFill>
                  <a:schemeClr val="bg2"/>
                </a:solidFill>
                <a:effectLst/>
                <a:latin typeface="Arial"/>
                <a:ea typeface="Muli"/>
                <a:cs typeface="Arial"/>
                <a:sym typeface="Muli"/>
              </a:rPr>
              <a:t>Motif</a:t>
            </a:r>
            <a:r>
              <a:rPr lang="vi-VN" sz="1100" b="0" i="0" u="none" strike="noStrike" cap="none" dirty="0">
                <a:solidFill>
                  <a:schemeClr val="bg2"/>
                </a:solidFill>
                <a:effectLst/>
                <a:latin typeface="Arial"/>
                <a:ea typeface="Muli"/>
                <a:cs typeface="Arial"/>
                <a:sym typeface="Muli"/>
              </a:rPr>
              <a:t> tam </a:t>
            </a:r>
            <a:r>
              <a:rPr lang="vi-VN" sz="1100" b="0" i="0" u="none" strike="noStrike" cap="none" dirty="0" err="1">
                <a:solidFill>
                  <a:schemeClr val="bg2"/>
                </a:solidFill>
                <a:effectLst/>
                <a:latin typeface="Arial"/>
                <a:ea typeface="Muli"/>
                <a:cs typeface="Arial"/>
                <a:sym typeface="Muli"/>
              </a:rPr>
              <a:t>giác</a:t>
            </a:r>
            <a:r>
              <a:rPr lang="vi-VN" sz="1100" b="0" i="0" u="none" strike="noStrike" cap="none" dirty="0">
                <a:solidFill>
                  <a:schemeClr val="bg2"/>
                </a:solidFill>
                <a:effectLst/>
                <a:latin typeface="Arial"/>
                <a:ea typeface="Muli"/>
                <a:cs typeface="Arial"/>
                <a:sym typeface="Muli"/>
              </a:rPr>
              <a:t> </a:t>
            </a:r>
            <a:r>
              <a:rPr lang="vi-VN" sz="1100" b="0" i="0" u="none" strike="noStrike" cap="none" dirty="0" err="1">
                <a:solidFill>
                  <a:schemeClr val="bg2"/>
                </a:solidFill>
                <a:effectLst/>
                <a:latin typeface="Arial"/>
                <a:ea typeface="Muli"/>
                <a:cs typeface="Arial"/>
                <a:sym typeface="Muli"/>
              </a:rPr>
              <a:t>cũng</a:t>
            </a:r>
            <a:r>
              <a:rPr lang="vi-VN" sz="1100" b="0" i="0" u="none" strike="noStrike" cap="none" dirty="0">
                <a:solidFill>
                  <a:schemeClr val="bg2"/>
                </a:solidFill>
                <a:effectLst/>
                <a:latin typeface="Arial"/>
                <a:ea typeface="Muli"/>
                <a:cs typeface="Arial"/>
                <a:sym typeface="Muli"/>
              </a:rPr>
              <a:t> </a:t>
            </a:r>
            <a:r>
              <a:rPr lang="vi-VN" sz="1100" b="0" i="0" u="none" strike="noStrike" cap="none" dirty="0" err="1">
                <a:solidFill>
                  <a:schemeClr val="bg2"/>
                </a:solidFill>
                <a:effectLst/>
                <a:latin typeface="Arial"/>
                <a:ea typeface="Muli"/>
                <a:cs typeface="Arial"/>
                <a:sym typeface="Muli"/>
              </a:rPr>
              <a:t>có</a:t>
            </a:r>
            <a:r>
              <a:rPr lang="vi-VN" sz="1100" b="0" i="0" u="none" strike="noStrike" cap="none" dirty="0">
                <a:solidFill>
                  <a:schemeClr val="bg2"/>
                </a:solidFill>
                <a:effectLst/>
                <a:latin typeface="Arial"/>
                <a:ea typeface="Muli"/>
                <a:cs typeface="Arial"/>
                <a:sym typeface="Muli"/>
              </a:rPr>
              <a:t> </a:t>
            </a:r>
            <a:r>
              <a:rPr lang="vi-VN" sz="1100" b="0" i="0" u="none" strike="noStrike" cap="none" dirty="0" err="1">
                <a:solidFill>
                  <a:schemeClr val="bg2"/>
                </a:solidFill>
                <a:effectLst/>
                <a:latin typeface="Arial"/>
                <a:ea typeface="Muli"/>
                <a:cs typeface="Arial"/>
                <a:sym typeface="Muli"/>
              </a:rPr>
              <a:t>thể</a:t>
            </a:r>
            <a:r>
              <a:rPr lang="vi-VN" sz="1100" b="0" i="0" u="none" strike="noStrike" cap="none" dirty="0">
                <a:solidFill>
                  <a:schemeClr val="bg2"/>
                </a:solidFill>
                <a:effectLst/>
                <a:latin typeface="Arial"/>
                <a:ea typeface="Muli"/>
                <a:cs typeface="Arial"/>
                <a:sym typeface="Muli"/>
              </a:rPr>
              <a:t> khôi </a:t>
            </a:r>
            <a:r>
              <a:rPr lang="vi-VN" sz="1100" b="0" i="0" u="none" strike="noStrike" cap="none" dirty="0" err="1">
                <a:solidFill>
                  <a:schemeClr val="bg2"/>
                </a:solidFill>
                <a:effectLst/>
                <a:latin typeface="Arial"/>
                <a:ea typeface="Muli"/>
                <a:cs typeface="Arial"/>
                <a:sym typeface="Muli"/>
              </a:rPr>
              <a:t>phục</a:t>
            </a:r>
            <a:r>
              <a:rPr lang="vi-VN" sz="1100" b="0" i="0" u="none" strike="noStrike" cap="none" dirty="0">
                <a:solidFill>
                  <a:schemeClr val="bg2"/>
                </a:solidFill>
                <a:effectLst/>
                <a:latin typeface="Arial"/>
                <a:ea typeface="Muli"/>
                <a:cs typeface="Arial"/>
                <a:sym typeface="Muli"/>
              </a:rPr>
              <a:t> </a:t>
            </a:r>
            <a:r>
              <a:rPr lang="vi-VN" sz="1100" b="0" i="0" u="none" strike="noStrike" cap="none" dirty="0" err="1">
                <a:solidFill>
                  <a:schemeClr val="bg2"/>
                </a:solidFill>
                <a:effectLst/>
                <a:latin typeface="Arial"/>
                <a:ea typeface="Muli"/>
                <a:cs typeface="Arial"/>
                <a:sym typeface="Muli"/>
              </a:rPr>
              <a:t>cộng</a:t>
            </a:r>
            <a:r>
              <a:rPr lang="vi-VN" sz="1100" b="0" i="0" u="none" strike="noStrike" cap="none" dirty="0">
                <a:solidFill>
                  <a:schemeClr val="bg2"/>
                </a:solidFill>
                <a:effectLst/>
                <a:latin typeface="Arial"/>
                <a:ea typeface="Muli"/>
                <a:cs typeface="Arial"/>
                <a:sym typeface="Muli"/>
              </a:rPr>
              <a:t> </a:t>
            </a:r>
            <a:r>
              <a:rPr lang="vi-VN" sz="1100" b="0" i="0" u="none" strike="noStrike" cap="none" dirty="0" err="1">
                <a:solidFill>
                  <a:schemeClr val="bg2"/>
                </a:solidFill>
                <a:effectLst/>
                <a:latin typeface="Arial"/>
                <a:ea typeface="Muli"/>
                <a:cs typeface="Arial"/>
                <a:sym typeface="Muli"/>
              </a:rPr>
              <a:t>đồng</a:t>
            </a:r>
            <a:r>
              <a:rPr lang="vi-VN" sz="1100" b="0" i="0" u="none" strike="noStrike" cap="none" dirty="0">
                <a:solidFill>
                  <a:schemeClr val="bg2"/>
                </a:solidFill>
                <a:effectLst/>
                <a:latin typeface="Arial"/>
                <a:ea typeface="Muli"/>
                <a:cs typeface="Arial"/>
                <a:sym typeface="Muli"/>
              </a:rPr>
              <a:t> </a:t>
            </a:r>
            <a:r>
              <a:rPr lang="vi-VN" sz="1100" b="0" i="0" u="none" strike="noStrike" cap="none" dirty="0" err="1">
                <a:solidFill>
                  <a:schemeClr val="bg2"/>
                </a:solidFill>
                <a:effectLst/>
                <a:latin typeface="Arial"/>
                <a:ea typeface="Muli"/>
                <a:cs typeface="Arial"/>
                <a:sym typeface="Muli"/>
              </a:rPr>
              <a:t>tốt</a:t>
            </a:r>
            <a:r>
              <a:rPr lang="vi-VN" sz="1100" b="0" i="0" u="none" strike="noStrike" cap="none" dirty="0">
                <a:solidFill>
                  <a:schemeClr val="bg2"/>
                </a:solidFill>
                <a:effectLst/>
                <a:latin typeface="Arial"/>
                <a:ea typeface="Muli"/>
                <a:cs typeface="Arial"/>
                <a:sym typeface="Muli"/>
              </a:rPr>
              <a:t> hơn</a:t>
            </a:r>
          </a:p>
          <a:p>
            <a:pPr marL="0" lvl="0" indent="0" algn="l" rtl="0">
              <a:spcBef>
                <a:spcPts val="0"/>
              </a:spcBef>
              <a:spcAft>
                <a:spcPts val="0"/>
              </a:spcAft>
              <a:buNone/>
            </a:pPr>
            <a:endParaRPr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4"/>
        <p:cNvGrpSpPr/>
        <p:nvPr/>
      </p:nvGrpSpPr>
      <p:grpSpPr>
        <a:xfrm>
          <a:off x="0" y="0"/>
          <a:ext cx="0" cy="0"/>
          <a:chOff x="0" y="0"/>
          <a:chExt cx="0" cy="0"/>
        </a:xfrm>
      </p:grpSpPr>
      <p:sp>
        <p:nvSpPr>
          <p:cNvPr id="435" name="Google Shape;435;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6" name="Google Shape;436;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9536260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7" name="Google Shape;377;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325625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7" name="Google Shape;357;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7" name="Google Shape;357;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err="1"/>
              <a:t>Giả</a:t>
            </a:r>
            <a:r>
              <a:rPr lang="en-US" dirty="0"/>
              <a:t> </a:t>
            </a:r>
            <a:r>
              <a:rPr lang="en-US" dirty="0" err="1"/>
              <a:t>sử</a:t>
            </a:r>
            <a:r>
              <a:rPr lang="en-US" dirty="0"/>
              <a:t> </a:t>
            </a:r>
            <a:r>
              <a:rPr lang="en-US" dirty="0" err="1"/>
              <a:t>về</a:t>
            </a:r>
            <a:r>
              <a:rPr lang="en-US" dirty="0"/>
              <a:t> tr</a:t>
            </a:r>
            <a:r>
              <a:rPr lang="vi-VN" dirty="0"/>
              <a:t>ư</a:t>
            </a:r>
            <a:r>
              <a:rPr lang="en-US" dirty="0" err="1"/>
              <a:t>ờng</a:t>
            </a:r>
            <a:r>
              <a:rPr lang="en-US" dirty="0"/>
              <a:t> </a:t>
            </a:r>
            <a:r>
              <a:rPr lang="en-US" dirty="0" err="1"/>
              <a:t>hợp</a:t>
            </a:r>
            <a:r>
              <a:rPr lang="en-US" dirty="0"/>
              <a:t> </a:t>
            </a:r>
            <a:r>
              <a:rPr lang="en-US" dirty="0" err="1"/>
              <a:t>tìm</a:t>
            </a:r>
            <a:r>
              <a:rPr lang="en-US" dirty="0"/>
              <a:t> </a:t>
            </a:r>
            <a:r>
              <a:rPr lang="en-US" dirty="0" err="1"/>
              <a:t>kiếm</a:t>
            </a:r>
            <a:r>
              <a:rPr lang="en-US" dirty="0"/>
              <a:t> </a:t>
            </a:r>
            <a:r>
              <a:rPr lang="en-US" dirty="0" err="1"/>
              <a:t>những</a:t>
            </a:r>
            <a:r>
              <a:rPr lang="en-US" dirty="0"/>
              <a:t> ng</a:t>
            </a:r>
            <a:r>
              <a:rPr lang="vi-VN" dirty="0"/>
              <a:t>ư</a:t>
            </a:r>
            <a:r>
              <a:rPr lang="en-US" dirty="0" err="1"/>
              <a:t>ời</a:t>
            </a:r>
            <a:r>
              <a:rPr lang="en-US" dirty="0"/>
              <a:t> </a:t>
            </a:r>
            <a:r>
              <a:rPr lang="en-US" dirty="0" err="1"/>
              <a:t>quen</a:t>
            </a:r>
            <a:r>
              <a:rPr lang="en-US" dirty="0"/>
              <a:t> </a:t>
            </a:r>
            <a:r>
              <a:rPr lang="en-US" dirty="0" err="1"/>
              <a:t>biết</a:t>
            </a:r>
            <a:r>
              <a:rPr lang="en-US" dirty="0"/>
              <a:t> </a:t>
            </a:r>
            <a:r>
              <a:rPr lang="en-US" dirty="0" err="1"/>
              <a:t>của</a:t>
            </a:r>
            <a:r>
              <a:rPr lang="en-US" dirty="0"/>
              <a:t> 1 ng</a:t>
            </a:r>
            <a:r>
              <a:rPr lang="vi-VN" dirty="0"/>
              <a:t>ư</a:t>
            </a:r>
            <a:r>
              <a:rPr lang="en-US" dirty="0" err="1"/>
              <a:t>ời</a:t>
            </a:r>
            <a:r>
              <a:rPr lang="en-US" dirty="0"/>
              <a:t>…crush </a:t>
            </a:r>
            <a:r>
              <a:rPr lang="en-US" dirty="0" err="1"/>
              <a:t>chẳng</a:t>
            </a:r>
            <a:r>
              <a:rPr lang="en-US" dirty="0"/>
              <a:t> </a:t>
            </a:r>
            <a:r>
              <a:rPr lang="en-US" dirty="0" err="1"/>
              <a:t>hạn</a:t>
            </a:r>
            <a:r>
              <a:rPr lang="en-US" dirty="0"/>
              <a:t> :v (</a:t>
            </a:r>
            <a:r>
              <a:rPr lang="en-US" dirty="0" err="1"/>
              <a:t>tìm</a:t>
            </a:r>
            <a:r>
              <a:rPr lang="en-US" dirty="0"/>
              <a:t> </a:t>
            </a:r>
            <a:r>
              <a:rPr lang="en-US" dirty="0" err="1"/>
              <a:t>cộng</a:t>
            </a:r>
            <a:r>
              <a:rPr lang="en-US" dirty="0"/>
              <a:t> </a:t>
            </a:r>
            <a:r>
              <a:rPr lang="en-US" dirty="0" err="1"/>
              <a:t>đồng</a:t>
            </a:r>
            <a:r>
              <a:rPr lang="en-US" dirty="0"/>
              <a:t> </a:t>
            </a:r>
            <a:r>
              <a:rPr lang="en-US" dirty="0" err="1"/>
              <a:t>của</a:t>
            </a:r>
            <a:r>
              <a:rPr lang="en-US" dirty="0"/>
              <a:t> ng</a:t>
            </a:r>
            <a:r>
              <a:rPr lang="vi-VN" dirty="0"/>
              <a:t>ư</a:t>
            </a:r>
            <a:r>
              <a:rPr lang="en-US" dirty="0" err="1"/>
              <a:t>ời</a:t>
            </a:r>
            <a:r>
              <a:rPr lang="en-US" dirty="0"/>
              <a:t> </a:t>
            </a:r>
            <a:r>
              <a:rPr lang="en-US" dirty="0" err="1"/>
              <a:t>đó</a:t>
            </a:r>
            <a:r>
              <a:rPr lang="en-US" dirty="0"/>
              <a:t>), </a:t>
            </a:r>
            <a:r>
              <a:rPr lang="en-US" dirty="0" err="1"/>
              <a:t>làm</a:t>
            </a:r>
            <a:r>
              <a:rPr lang="en-US" dirty="0"/>
              <a:t> </a:t>
            </a:r>
            <a:r>
              <a:rPr lang="en-US" dirty="0" err="1"/>
              <a:t>sao</a:t>
            </a:r>
            <a:r>
              <a:rPr lang="en-US" dirty="0"/>
              <a:t> </a:t>
            </a:r>
            <a:r>
              <a:rPr lang="en-US" dirty="0" err="1"/>
              <a:t>để</a:t>
            </a:r>
            <a:r>
              <a:rPr lang="en-US" dirty="0"/>
              <a:t> </a:t>
            </a:r>
            <a:r>
              <a:rPr lang="en-US" dirty="0" err="1"/>
              <a:t>tìm</a:t>
            </a:r>
            <a:r>
              <a:rPr lang="en-US" dirty="0"/>
              <a:t>?</a:t>
            </a:r>
          </a:p>
          <a:p>
            <a:pPr marL="0" lvl="0" indent="0" algn="l" rtl="0">
              <a:spcBef>
                <a:spcPts val="0"/>
              </a:spcBef>
              <a:spcAft>
                <a:spcPts val="0"/>
              </a:spcAft>
              <a:buNone/>
            </a:pPr>
            <a:r>
              <a:rPr lang="en-US" dirty="0" err="1"/>
              <a:t>Giới</a:t>
            </a:r>
            <a:r>
              <a:rPr lang="en-US" dirty="0"/>
              <a:t> </a:t>
            </a:r>
            <a:r>
              <a:rPr lang="en-US" dirty="0" err="1"/>
              <a:t>thiệu</a:t>
            </a:r>
            <a:r>
              <a:rPr lang="en-US" dirty="0"/>
              <a:t> paper </a:t>
            </a:r>
            <a:endParaRPr dirty="0"/>
          </a:p>
        </p:txBody>
      </p:sp>
    </p:spTree>
    <p:extLst>
      <p:ext uri="{BB962C8B-B14F-4D97-AF65-F5344CB8AC3E}">
        <p14:creationId xmlns:p14="http://schemas.microsoft.com/office/powerpoint/2010/main" val="4865149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4" name="Google Shape;364;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vi-VN" sz="1100" b="0" i="0" u="none" strike="noStrike" cap="none" dirty="0" err="1">
                <a:solidFill>
                  <a:schemeClr val="tx1">
                    <a:lumMod val="85000"/>
                  </a:schemeClr>
                </a:solidFill>
                <a:latin typeface="Arial"/>
                <a:ea typeface="Arial"/>
                <a:cs typeface="Arial"/>
                <a:sym typeface="Arial"/>
              </a:rPr>
              <a:t>Paper</a:t>
            </a:r>
            <a:r>
              <a:rPr lang="vi-VN" sz="1100" b="0" i="0" u="none" strike="noStrike" cap="none" dirty="0">
                <a:solidFill>
                  <a:schemeClr val="tx1">
                    <a:lumMod val="85000"/>
                  </a:schemeClr>
                </a:solidFill>
                <a:latin typeface="Arial"/>
                <a:ea typeface="Arial"/>
                <a:cs typeface="Arial"/>
                <a:sym typeface="Arial"/>
              </a:rPr>
              <a:t> </a:t>
            </a:r>
            <a:r>
              <a:rPr lang="vi-VN" sz="1100" b="0" i="0" u="none" strike="noStrike" cap="none" dirty="0" err="1">
                <a:solidFill>
                  <a:schemeClr val="tx1">
                    <a:lumMod val="85000"/>
                  </a:schemeClr>
                </a:solidFill>
                <a:latin typeface="Arial"/>
                <a:ea typeface="Arial"/>
                <a:cs typeface="Arial"/>
                <a:sym typeface="Arial"/>
              </a:rPr>
              <a:t>được</a:t>
            </a:r>
            <a:r>
              <a:rPr lang="vi-VN" sz="1100" b="0" i="0" u="none" strike="noStrike" cap="none" dirty="0">
                <a:solidFill>
                  <a:schemeClr val="tx1">
                    <a:lumMod val="85000"/>
                  </a:schemeClr>
                </a:solidFill>
                <a:latin typeface="Arial"/>
                <a:ea typeface="Arial"/>
                <a:cs typeface="Arial"/>
                <a:sym typeface="Arial"/>
              </a:rPr>
              <a:t> </a:t>
            </a:r>
            <a:r>
              <a:rPr lang="vi-VN" sz="1100" b="0" i="0" u="none" strike="noStrike" cap="none" dirty="0" err="1">
                <a:solidFill>
                  <a:schemeClr val="tx1">
                    <a:lumMod val="85000"/>
                  </a:schemeClr>
                </a:solidFill>
                <a:latin typeface="Arial"/>
                <a:ea typeface="Arial"/>
                <a:cs typeface="Arial"/>
                <a:sym typeface="Arial"/>
              </a:rPr>
              <a:t>viết</a:t>
            </a:r>
            <a:r>
              <a:rPr lang="vi-VN" sz="1100" b="0" i="0" u="none" strike="noStrike" cap="none" dirty="0">
                <a:solidFill>
                  <a:schemeClr val="tx1">
                    <a:lumMod val="85000"/>
                  </a:schemeClr>
                </a:solidFill>
                <a:latin typeface="Arial"/>
                <a:ea typeface="Arial"/>
                <a:cs typeface="Arial"/>
                <a:sym typeface="Arial"/>
              </a:rPr>
              <a:t> </a:t>
            </a:r>
            <a:r>
              <a:rPr lang="vi-VN" sz="1100" b="0" i="0" u="none" strike="noStrike" cap="none" dirty="0" err="1">
                <a:solidFill>
                  <a:schemeClr val="tx1">
                    <a:lumMod val="85000"/>
                  </a:schemeClr>
                </a:solidFill>
                <a:latin typeface="Arial"/>
                <a:ea typeface="Arial"/>
                <a:cs typeface="Arial"/>
                <a:sym typeface="Arial"/>
              </a:rPr>
              <a:t>bởi</a:t>
            </a:r>
            <a:r>
              <a:rPr lang="vi-VN" sz="1100" b="0" i="0" u="none" strike="noStrike" cap="none" dirty="0">
                <a:solidFill>
                  <a:schemeClr val="tx1">
                    <a:lumMod val="85000"/>
                  </a:schemeClr>
                </a:solidFill>
                <a:latin typeface="Arial"/>
                <a:ea typeface="Arial"/>
                <a:cs typeface="Arial"/>
                <a:sym typeface="Arial"/>
              </a:rPr>
              <a:t> Hao </a:t>
            </a:r>
            <a:r>
              <a:rPr lang="vi-VN" sz="1100" b="0" i="0" u="none" strike="noStrike" cap="none" dirty="0" err="1">
                <a:solidFill>
                  <a:schemeClr val="tx1">
                    <a:lumMod val="85000"/>
                  </a:schemeClr>
                </a:solidFill>
                <a:latin typeface="Arial"/>
                <a:ea typeface="Arial"/>
                <a:cs typeface="Arial"/>
                <a:sym typeface="Arial"/>
              </a:rPr>
              <a:t>Yin</a:t>
            </a:r>
            <a:r>
              <a:rPr lang="vi-VN" sz="1100" b="0" i="0" u="none" strike="noStrike" cap="none" dirty="0">
                <a:solidFill>
                  <a:schemeClr val="tx1">
                    <a:lumMod val="85000"/>
                  </a:schemeClr>
                </a:solidFill>
                <a:latin typeface="Arial"/>
                <a:ea typeface="Arial"/>
                <a:cs typeface="Arial"/>
                <a:sym typeface="Arial"/>
              </a:rPr>
              <a:t>, </a:t>
            </a:r>
            <a:r>
              <a:rPr lang="vi-VN" sz="1100" b="0" i="0" u="none" strike="noStrike" cap="none" dirty="0" err="1">
                <a:solidFill>
                  <a:schemeClr val="tx1">
                    <a:lumMod val="85000"/>
                  </a:schemeClr>
                </a:solidFill>
                <a:latin typeface="Arial"/>
                <a:ea typeface="Arial"/>
                <a:cs typeface="Arial"/>
                <a:sym typeface="Arial"/>
              </a:rPr>
              <a:t>Austin</a:t>
            </a:r>
            <a:r>
              <a:rPr lang="vi-VN" sz="1100" b="0" i="0" u="none" strike="noStrike" cap="none" dirty="0">
                <a:solidFill>
                  <a:schemeClr val="tx1">
                    <a:lumMod val="85000"/>
                  </a:schemeClr>
                </a:solidFill>
                <a:latin typeface="Arial"/>
                <a:ea typeface="Arial"/>
                <a:cs typeface="Arial"/>
                <a:sym typeface="Arial"/>
              </a:rPr>
              <a:t> R. </a:t>
            </a:r>
            <a:r>
              <a:rPr lang="vi-VN" sz="1100" b="0" i="0" u="none" strike="noStrike" cap="none" dirty="0" err="1">
                <a:solidFill>
                  <a:schemeClr val="tx1">
                    <a:lumMod val="85000"/>
                  </a:schemeClr>
                </a:solidFill>
                <a:latin typeface="Arial"/>
                <a:ea typeface="Arial"/>
                <a:cs typeface="Arial"/>
                <a:sym typeface="Arial"/>
              </a:rPr>
              <a:t>Benson</a:t>
            </a:r>
            <a:r>
              <a:rPr lang="vi-VN" sz="1100" b="0" i="0" u="none" strike="noStrike" cap="none" dirty="0">
                <a:solidFill>
                  <a:schemeClr val="tx1">
                    <a:lumMod val="85000"/>
                  </a:schemeClr>
                </a:solidFill>
                <a:latin typeface="Arial"/>
                <a:ea typeface="Arial"/>
                <a:cs typeface="Arial"/>
                <a:sym typeface="Arial"/>
              </a:rPr>
              <a:t>, </a:t>
            </a:r>
            <a:r>
              <a:rPr lang="vi-VN" sz="1100" b="0" i="0" u="none" strike="noStrike" cap="none" dirty="0" err="1">
                <a:solidFill>
                  <a:schemeClr val="tx1">
                    <a:lumMod val="85000"/>
                  </a:schemeClr>
                </a:solidFill>
                <a:latin typeface="Arial"/>
                <a:ea typeface="Arial"/>
                <a:cs typeface="Arial"/>
                <a:sym typeface="Arial"/>
              </a:rPr>
              <a:t>Jure</a:t>
            </a:r>
            <a:r>
              <a:rPr lang="vi-VN" sz="1100" b="0" i="0" u="none" strike="noStrike" cap="none" dirty="0">
                <a:solidFill>
                  <a:schemeClr val="tx1">
                    <a:lumMod val="85000"/>
                  </a:schemeClr>
                </a:solidFill>
                <a:latin typeface="Arial"/>
                <a:ea typeface="Arial"/>
                <a:cs typeface="Arial"/>
                <a:sym typeface="Arial"/>
              </a:rPr>
              <a:t> </a:t>
            </a:r>
            <a:r>
              <a:rPr lang="vi-VN" sz="1100" b="0" i="0" u="none" strike="noStrike" cap="none" dirty="0" err="1">
                <a:solidFill>
                  <a:schemeClr val="tx1">
                    <a:lumMod val="85000"/>
                  </a:schemeClr>
                </a:solidFill>
                <a:latin typeface="Arial"/>
                <a:ea typeface="Arial"/>
                <a:cs typeface="Arial"/>
                <a:sym typeface="Arial"/>
              </a:rPr>
              <a:t>Leskovec</a:t>
            </a:r>
            <a:r>
              <a:rPr lang="vi-VN" sz="1100" b="0" i="0" u="none" strike="noStrike" cap="none" dirty="0">
                <a:solidFill>
                  <a:schemeClr val="tx1">
                    <a:lumMod val="85000"/>
                  </a:schemeClr>
                </a:solidFill>
                <a:latin typeface="Arial"/>
                <a:ea typeface="Arial"/>
                <a:cs typeface="Arial"/>
                <a:sym typeface="Arial"/>
              </a:rPr>
              <a:t>, </a:t>
            </a:r>
            <a:r>
              <a:rPr lang="vi-VN" sz="1100" b="0" i="0" u="none" strike="noStrike" cap="none" dirty="0" err="1">
                <a:solidFill>
                  <a:schemeClr val="tx1">
                    <a:lumMod val="85000"/>
                  </a:schemeClr>
                </a:solidFill>
                <a:latin typeface="Arial"/>
                <a:ea typeface="Arial"/>
                <a:cs typeface="Arial"/>
                <a:sym typeface="Arial"/>
              </a:rPr>
              <a:t>David</a:t>
            </a:r>
            <a:r>
              <a:rPr lang="vi-VN" sz="1100" b="0" i="0" u="none" strike="noStrike" cap="none" dirty="0">
                <a:solidFill>
                  <a:schemeClr val="tx1">
                    <a:lumMod val="85000"/>
                  </a:schemeClr>
                </a:solidFill>
                <a:latin typeface="Arial"/>
                <a:ea typeface="Arial"/>
                <a:cs typeface="Arial"/>
                <a:sym typeface="Arial"/>
              </a:rPr>
              <a:t> F. </a:t>
            </a:r>
            <a:r>
              <a:rPr lang="vi-VN" sz="1100" b="0" i="0" u="none" strike="noStrike" cap="none" dirty="0" err="1">
                <a:solidFill>
                  <a:schemeClr val="tx1">
                    <a:lumMod val="85000"/>
                  </a:schemeClr>
                </a:solidFill>
                <a:latin typeface="Arial"/>
                <a:ea typeface="Arial"/>
                <a:cs typeface="Arial"/>
                <a:sym typeface="Arial"/>
              </a:rPr>
              <a:t>Gleich</a:t>
            </a:r>
            <a:r>
              <a:rPr lang="vi-VN" sz="1100" b="0" i="0" u="none" strike="noStrike" cap="none" dirty="0">
                <a:solidFill>
                  <a:schemeClr val="tx1">
                    <a:lumMod val="85000"/>
                  </a:schemeClr>
                </a:solidFill>
                <a:latin typeface="Arial"/>
                <a:ea typeface="Arial"/>
                <a:cs typeface="Arial"/>
                <a:sym typeface="Arial"/>
              </a:rPr>
              <a:t>, </a:t>
            </a:r>
            <a:r>
              <a:rPr lang="vi-VN" sz="1100" b="0" i="0" u="none" strike="noStrike" cap="none" dirty="0" err="1">
                <a:solidFill>
                  <a:schemeClr val="tx1">
                    <a:lumMod val="85000"/>
                  </a:schemeClr>
                </a:solidFill>
                <a:latin typeface="Arial"/>
                <a:ea typeface="Arial"/>
                <a:cs typeface="Arial"/>
                <a:sym typeface="Arial"/>
              </a:rPr>
              <a:t>được</a:t>
            </a:r>
            <a:r>
              <a:rPr lang="vi-VN" sz="1100" b="0" i="0" u="none" strike="noStrike" cap="none" dirty="0">
                <a:solidFill>
                  <a:schemeClr val="tx1">
                    <a:lumMod val="85000"/>
                  </a:schemeClr>
                </a:solidFill>
                <a:latin typeface="Arial"/>
                <a:ea typeface="Arial"/>
                <a:cs typeface="Arial"/>
                <a:sym typeface="Arial"/>
              </a:rPr>
              <a:t> công </a:t>
            </a:r>
            <a:r>
              <a:rPr lang="vi-VN" sz="1100" b="0" i="0" u="none" strike="noStrike" cap="none" dirty="0" err="1">
                <a:solidFill>
                  <a:schemeClr val="tx1">
                    <a:lumMod val="85000"/>
                  </a:schemeClr>
                </a:solidFill>
                <a:latin typeface="Arial"/>
                <a:ea typeface="Arial"/>
                <a:cs typeface="Arial"/>
                <a:sym typeface="Arial"/>
              </a:rPr>
              <a:t>bố</a:t>
            </a:r>
            <a:r>
              <a:rPr lang="vi-VN" sz="1100" b="0" i="0" u="none" strike="noStrike" cap="none" dirty="0">
                <a:solidFill>
                  <a:schemeClr val="tx1">
                    <a:lumMod val="85000"/>
                  </a:schemeClr>
                </a:solidFill>
                <a:latin typeface="Arial"/>
                <a:ea typeface="Arial"/>
                <a:cs typeface="Arial"/>
                <a:sym typeface="Arial"/>
              </a:rPr>
              <a:t> năm 2017. </a:t>
            </a:r>
          </a:p>
          <a:p>
            <a:pPr marL="76200" indent="0">
              <a:buNone/>
            </a:pPr>
            <a:endParaRPr lang="vi-VN" sz="1100" b="0" i="0" u="none" strike="noStrike" cap="none" dirty="0">
              <a:solidFill>
                <a:schemeClr val="tx1">
                  <a:lumMod val="85000"/>
                </a:schemeClr>
              </a:solidFill>
              <a:latin typeface="Arial"/>
              <a:ea typeface="Arial"/>
              <a:cs typeface="Arial"/>
              <a:sym typeface="Arial"/>
            </a:endParaRPr>
          </a:p>
          <a:p>
            <a:r>
              <a:rPr lang="vi-VN" sz="1100" b="0" i="0" u="none" strike="noStrike" cap="none" dirty="0" err="1">
                <a:solidFill>
                  <a:schemeClr val="tx1">
                    <a:lumMod val="85000"/>
                  </a:schemeClr>
                </a:solidFill>
                <a:latin typeface="Arial"/>
                <a:ea typeface="Arial"/>
                <a:cs typeface="Arial"/>
                <a:sym typeface="Arial"/>
              </a:rPr>
              <a:t>Paper</a:t>
            </a:r>
            <a:r>
              <a:rPr lang="vi-VN" sz="1100" b="0" i="0" u="none" strike="noStrike" cap="none" dirty="0">
                <a:solidFill>
                  <a:schemeClr val="tx1">
                    <a:lumMod val="85000"/>
                  </a:schemeClr>
                </a:solidFill>
                <a:latin typeface="Arial"/>
                <a:ea typeface="Arial"/>
                <a:cs typeface="Arial"/>
                <a:sym typeface="Arial"/>
              </a:rPr>
              <a:t> </a:t>
            </a:r>
            <a:r>
              <a:rPr lang="vi-VN" sz="1100" b="0" i="0" u="none" strike="noStrike" cap="none" dirty="0" err="1">
                <a:solidFill>
                  <a:schemeClr val="tx1">
                    <a:lumMod val="85000"/>
                  </a:schemeClr>
                </a:solidFill>
                <a:latin typeface="Arial"/>
                <a:ea typeface="Arial"/>
                <a:cs typeface="Arial"/>
                <a:sym typeface="Arial"/>
              </a:rPr>
              <a:t>trình</a:t>
            </a:r>
            <a:r>
              <a:rPr lang="vi-VN" sz="1100" b="0" i="0" u="none" strike="noStrike" cap="none" dirty="0">
                <a:solidFill>
                  <a:schemeClr val="tx1">
                    <a:lumMod val="85000"/>
                  </a:schemeClr>
                </a:solidFill>
                <a:latin typeface="Arial"/>
                <a:ea typeface="Arial"/>
                <a:cs typeface="Arial"/>
                <a:sym typeface="Arial"/>
              </a:rPr>
              <a:t> </a:t>
            </a:r>
            <a:r>
              <a:rPr lang="vi-VN" sz="1100" b="0" i="0" u="none" strike="noStrike" cap="none" dirty="0" err="1">
                <a:solidFill>
                  <a:schemeClr val="tx1">
                    <a:lumMod val="85000"/>
                  </a:schemeClr>
                </a:solidFill>
                <a:latin typeface="Arial"/>
                <a:ea typeface="Arial"/>
                <a:cs typeface="Arial"/>
                <a:sym typeface="Arial"/>
              </a:rPr>
              <a:t>bày</a:t>
            </a:r>
            <a:r>
              <a:rPr lang="vi-VN" sz="1100" b="0" i="0" u="none" strike="noStrike" cap="none" dirty="0">
                <a:solidFill>
                  <a:schemeClr val="tx1">
                    <a:lumMod val="85000"/>
                  </a:schemeClr>
                </a:solidFill>
                <a:latin typeface="Arial"/>
                <a:ea typeface="Arial"/>
                <a:cs typeface="Arial"/>
                <a:sym typeface="Arial"/>
              </a:rPr>
              <a:t> </a:t>
            </a:r>
            <a:r>
              <a:rPr lang="vi-VN" sz="1100" b="0" i="0" u="none" strike="noStrike" cap="none" dirty="0" err="1">
                <a:solidFill>
                  <a:schemeClr val="tx1">
                    <a:lumMod val="85000"/>
                  </a:schemeClr>
                </a:solidFill>
                <a:latin typeface="Arial"/>
                <a:ea typeface="Arial"/>
                <a:cs typeface="Arial"/>
                <a:sym typeface="Arial"/>
              </a:rPr>
              <a:t>về</a:t>
            </a:r>
            <a:r>
              <a:rPr lang="vi-VN" sz="1100" b="0" i="0" u="none" strike="noStrike" cap="none" dirty="0">
                <a:solidFill>
                  <a:schemeClr val="tx1">
                    <a:lumMod val="85000"/>
                  </a:schemeClr>
                </a:solidFill>
                <a:latin typeface="Arial"/>
                <a:ea typeface="Arial"/>
                <a:cs typeface="Arial"/>
                <a:sym typeface="Arial"/>
              </a:rPr>
              <a:t> </a:t>
            </a:r>
            <a:r>
              <a:rPr lang="vi-VN" sz="1100" b="0" i="0" u="none" strike="noStrike" cap="none" dirty="0" err="1">
                <a:solidFill>
                  <a:schemeClr val="tx1">
                    <a:lumMod val="85000"/>
                  </a:schemeClr>
                </a:solidFill>
                <a:latin typeface="Arial"/>
                <a:ea typeface="Arial"/>
                <a:cs typeface="Arial"/>
                <a:sym typeface="Arial"/>
              </a:rPr>
              <a:t>một</a:t>
            </a:r>
            <a:r>
              <a:rPr lang="vi-VN" sz="1100" b="0" i="0" u="none" strike="noStrike" cap="none" dirty="0">
                <a:solidFill>
                  <a:schemeClr val="tx1">
                    <a:lumMod val="85000"/>
                  </a:schemeClr>
                </a:solidFill>
                <a:latin typeface="Arial"/>
                <a:ea typeface="Arial"/>
                <a:cs typeface="Arial"/>
                <a:sym typeface="Arial"/>
              </a:rPr>
              <a:t> phương </a:t>
            </a:r>
            <a:r>
              <a:rPr lang="vi-VN" sz="1100" b="0" i="0" u="none" strike="noStrike" cap="none" dirty="0" err="1">
                <a:solidFill>
                  <a:schemeClr val="tx1">
                    <a:lumMod val="85000"/>
                  </a:schemeClr>
                </a:solidFill>
                <a:latin typeface="Arial"/>
                <a:ea typeface="Arial"/>
                <a:cs typeface="Arial"/>
                <a:sym typeface="Arial"/>
              </a:rPr>
              <a:t>pháp</a:t>
            </a:r>
            <a:r>
              <a:rPr lang="vi-VN" sz="1100" b="0" i="0" u="none" strike="noStrike" cap="none" dirty="0">
                <a:solidFill>
                  <a:schemeClr val="tx1">
                    <a:lumMod val="85000"/>
                  </a:schemeClr>
                </a:solidFill>
                <a:latin typeface="Arial"/>
                <a:ea typeface="Arial"/>
                <a:cs typeface="Arial"/>
                <a:sym typeface="Arial"/>
              </a:rPr>
              <a:t> “phân </a:t>
            </a:r>
            <a:r>
              <a:rPr lang="vi-VN" sz="1100" b="0" i="0" u="none" strike="noStrike" cap="none" dirty="0" err="1">
                <a:solidFill>
                  <a:schemeClr val="tx1">
                    <a:lumMod val="85000"/>
                  </a:schemeClr>
                </a:solidFill>
                <a:latin typeface="Arial"/>
                <a:ea typeface="Arial"/>
                <a:cs typeface="Arial"/>
                <a:sym typeface="Arial"/>
              </a:rPr>
              <a:t>cụm</a:t>
            </a:r>
            <a:r>
              <a:rPr lang="vi-VN" sz="1100" b="0" i="0" u="none" strike="noStrike" cap="none" dirty="0">
                <a:solidFill>
                  <a:schemeClr val="tx1">
                    <a:lumMod val="85000"/>
                  </a:schemeClr>
                </a:solidFill>
                <a:latin typeface="Arial"/>
                <a:ea typeface="Arial"/>
                <a:cs typeface="Arial"/>
                <a:sym typeface="Arial"/>
              </a:rPr>
              <a:t> </a:t>
            </a:r>
            <a:r>
              <a:rPr lang="vi-VN" sz="1100" b="0" i="0" u="none" strike="noStrike" cap="none" dirty="0" err="1">
                <a:solidFill>
                  <a:schemeClr val="tx1">
                    <a:lumMod val="85000"/>
                  </a:schemeClr>
                </a:solidFill>
                <a:latin typeface="Arial"/>
                <a:ea typeface="Arial"/>
                <a:cs typeface="Arial"/>
                <a:sym typeface="Arial"/>
              </a:rPr>
              <a:t>đồ</a:t>
            </a:r>
            <a:r>
              <a:rPr lang="vi-VN" sz="1100" b="0" i="0" u="none" strike="noStrike" cap="none" dirty="0">
                <a:solidFill>
                  <a:schemeClr val="tx1">
                    <a:lumMod val="85000"/>
                  </a:schemeClr>
                </a:solidFill>
                <a:latin typeface="Arial"/>
                <a:ea typeface="Arial"/>
                <a:cs typeface="Arial"/>
                <a:sym typeface="Arial"/>
              </a:rPr>
              <a:t> </a:t>
            </a:r>
            <a:r>
              <a:rPr lang="vi-VN" sz="1100" b="0" i="0" u="none" strike="noStrike" cap="none" dirty="0" err="1">
                <a:solidFill>
                  <a:schemeClr val="tx1">
                    <a:lumMod val="85000"/>
                  </a:schemeClr>
                </a:solidFill>
                <a:latin typeface="Arial"/>
                <a:ea typeface="Arial"/>
                <a:cs typeface="Arial"/>
                <a:sym typeface="Arial"/>
              </a:rPr>
              <a:t>thị</a:t>
            </a:r>
            <a:r>
              <a:rPr lang="vi-VN" sz="1100" b="0" i="0" u="none" strike="noStrike" cap="none" dirty="0">
                <a:solidFill>
                  <a:schemeClr val="tx1">
                    <a:lumMod val="85000"/>
                  </a:schemeClr>
                </a:solidFill>
                <a:latin typeface="Arial"/>
                <a:ea typeface="Arial"/>
                <a:cs typeface="Arial"/>
                <a:sym typeface="Arial"/>
              </a:rPr>
              <a:t> </a:t>
            </a:r>
            <a:r>
              <a:rPr lang="vi-VN" sz="1100" b="0" i="0" u="none" strike="noStrike" cap="none" dirty="0" err="1">
                <a:solidFill>
                  <a:schemeClr val="tx1">
                    <a:lumMod val="85000"/>
                  </a:schemeClr>
                </a:solidFill>
                <a:latin typeface="Arial"/>
                <a:ea typeface="Arial"/>
                <a:cs typeface="Arial"/>
                <a:sym typeface="Arial"/>
              </a:rPr>
              <a:t>cục</a:t>
            </a:r>
            <a:r>
              <a:rPr lang="vi-VN" sz="1100" b="0" i="0" u="none" strike="noStrike" cap="none" dirty="0">
                <a:solidFill>
                  <a:schemeClr val="tx1">
                    <a:lumMod val="85000"/>
                  </a:schemeClr>
                </a:solidFill>
                <a:latin typeface="Arial"/>
                <a:ea typeface="Arial"/>
                <a:cs typeface="Arial"/>
                <a:sym typeface="Arial"/>
              </a:rPr>
              <a:t> </a:t>
            </a:r>
            <a:r>
              <a:rPr lang="vi-VN" sz="1100" b="0" i="0" u="none" strike="noStrike" cap="none" dirty="0" err="1">
                <a:solidFill>
                  <a:schemeClr val="tx1">
                    <a:lumMod val="85000"/>
                  </a:schemeClr>
                </a:solidFill>
                <a:latin typeface="Arial"/>
                <a:ea typeface="Arial"/>
                <a:cs typeface="Arial"/>
                <a:sym typeface="Arial"/>
              </a:rPr>
              <a:t>bộ</a:t>
            </a:r>
            <a:r>
              <a:rPr lang="vi-VN" sz="1100" b="0" i="0" u="none" strike="noStrike" cap="none" dirty="0">
                <a:solidFill>
                  <a:schemeClr val="tx1">
                    <a:lumMod val="85000"/>
                  </a:schemeClr>
                </a:solidFill>
                <a:latin typeface="Arial"/>
                <a:ea typeface="Arial"/>
                <a:cs typeface="Arial"/>
                <a:sym typeface="Arial"/>
              </a:rPr>
              <a:t>” </a:t>
            </a:r>
            <a:r>
              <a:rPr lang="vi-VN" sz="1100" b="0" i="0" u="none" strike="noStrike" cap="none" dirty="0" err="1">
                <a:solidFill>
                  <a:schemeClr val="tx1">
                    <a:lumMod val="85000"/>
                  </a:schemeClr>
                </a:solidFill>
                <a:latin typeface="Arial"/>
                <a:ea typeface="Arial"/>
                <a:cs typeface="Arial"/>
                <a:sym typeface="Arial"/>
              </a:rPr>
              <a:t>để</a:t>
            </a:r>
            <a:r>
              <a:rPr lang="vi-VN" sz="1100" b="0" i="0" u="none" strike="noStrike" cap="none" dirty="0">
                <a:solidFill>
                  <a:schemeClr val="tx1">
                    <a:lumMod val="85000"/>
                  </a:schemeClr>
                </a:solidFill>
                <a:latin typeface="Arial"/>
                <a:ea typeface="Arial"/>
                <a:cs typeface="Arial"/>
                <a:sym typeface="Arial"/>
              </a:rPr>
              <a:t> </a:t>
            </a:r>
            <a:r>
              <a:rPr lang="vi-VN" sz="1100" b="0" i="0" u="none" strike="noStrike" cap="none" dirty="0" err="1">
                <a:solidFill>
                  <a:schemeClr val="tx1">
                    <a:lumMod val="85000"/>
                  </a:schemeClr>
                </a:solidFill>
                <a:latin typeface="Arial"/>
                <a:ea typeface="Arial"/>
                <a:cs typeface="Arial"/>
                <a:sym typeface="Arial"/>
              </a:rPr>
              <a:t>phát</a:t>
            </a:r>
            <a:r>
              <a:rPr lang="vi-VN" sz="1100" b="0" i="0" u="none" strike="noStrike" cap="none" dirty="0">
                <a:solidFill>
                  <a:schemeClr val="tx1">
                    <a:lumMod val="85000"/>
                  </a:schemeClr>
                </a:solidFill>
                <a:latin typeface="Arial"/>
                <a:ea typeface="Arial"/>
                <a:cs typeface="Arial"/>
                <a:sym typeface="Arial"/>
              </a:rPr>
              <a:t> </a:t>
            </a:r>
            <a:r>
              <a:rPr lang="vi-VN" sz="1100" b="0" i="0" u="none" strike="noStrike" cap="none" dirty="0" err="1">
                <a:solidFill>
                  <a:schemeClr val="tx1">
                    <a:lumMod val="85000"/>
                  </a:schemeClr>
                </a:solidFill>
                <a:latin typeface="Arial"/>
                <a:ea typeface="Arial"/>
                <a:cs typeface="Arial"/>
                <a:sym typeface="Arial"/>
              </a:rPr>
              <a:t>hiện</a:t>
            </a:r>
            <a:r>
              <a:rPr lang="vi-VN" sz="1100" b="0" i="0" u="none" strike="noStrike" cap="none" dirty="0">
                <a:solidFill>
                  <a:schemeClr val="tx1">
                    <a:lumMod val="85000"/>
                  </a:schemeClr>
                </a:solidFill>
                <a:latin typeface="Arial"/>
                <a:ea typeface="Arial"/>
                <a:cs typeface="Arial"/>
                <a:sym typeface="Arial"/>
              </a:rPr>
              <a:t> </a:t>
            </a:r>
            <a:r>
              <a:rPr lang="vi-VN" sz="1100" b="0" i="0" u="none" strike="noStrike" cap="none" dirty="0" err="1">
                <a:solidFill>
                  <a:schemeClr val="tx1">
                    <a:lumMod val="85000"/>
                  </a:schemeClr>
                </a:solidFill>
                <a:latin typeface="Arial"/>
                <a:ea typeface="Arial"/>
                <a:cs typeface="Arial"/>
                <a:sym typeface="Arial"/>
              </a:rPr>
              <a:t>cộng</a:t>
            </a:r>
            <a:r>
              <a:rPr lang="vi-VN" sz="1100" b="0" i="0" u="none" strike="noStrike" cap="none" dirty="0">
                <a:solidFill>
                  <a:schemeClr val="tx1">
                    <a:lumMod val="85000"/>
                  </a:schemeClr>
                </a:solidFill>
                <a:latin typeface="Arial"/>
                <a:ea typeface="Arial"/>
                <a:cs typeface="Arial"/>
                <a:sym typeface="Arial"/>
              </a:rPr>
              <a:t> </a:t>
            </a:r>
            <a:r>
              <a:rPr lang="vi-VN" sz="1100" b="0" i="0" u="none" strike="noStrike" cap="none" dirty="0" err="1">
                <a:solidFill>
                  <a:schemeClr val="tx1">
                    <a:lumMod val="85000"/>
                  </a:schemeClr>
                </a:solidFill>
                <a:latin typeface="Arial"/>
                <a:ea typeface="Arial"/>
                <a:cs typeface="Arial"/>
                <a:sym typeface="Arial"/>
              </a:rPr>
              <a:t>đồng</a:t>
            </a:r>
            <a:r>
              <a:rPr lang="vi-VN" sz="1100" b="0" i="0" u="none" strike="noStrike" cap="none" dirty="0">
                <a:solidFill>
                  <a:schemeClr val="tx1">
                    <a:lumMod val="85000"/>
                  </a:schemeClr>
                </a:solidFill>
                <a:latin typeface="Arial"/>
                <a:ea typeface="Arial"/>
                <a:cs typeface="Arial"/>
                <a:sym typeface="Arial"/>
              </a:rPr>
              <a:t> </a:t>
            </a:r>
            <a:r>
              <a:rPr lang="vi-VN" sz="1100" b="0" i="0" u="none" strike="noStrike" cap="none" dirty="0" err="1">
                <a:solidFill>
                  <a:schemeClr val="tx1">
                    <a:lumMod val="85000"/>
                  </a:schemeClr>
                </a:solidFill>
                <a:latin typeface="Arial"/>
                <a:ea typeface="Arial"/>
                <a:cs typeface="Arial"/>
                <a:sym typeface="Arial"/>
              </a:rPr>
              <a:t>với</a:t>
            </a:r>
            <a:r>
              <a:rPr lang="vi-VN" sz="1100" b="0" i="0" u="none" strike="noStrike" cap="none" dirty="0">
                <a:solidFill>
                  <a:schemeClr val="tx1">
                    <a:lumMod val="85000"/>
                  </a:schemeClr>
                </a:solidFill>
                <a:latin typeface="Arial"/>
                <a:ea typeface="Arial"/>
                <a:cs typeface="Arial"/>
                <a:sym typeface="Arial"/>
              </a:rPr>
              <a:t> </a:t>
            </a:r>
            <a:r>
              <a:rPr lang="vi-VN" sz="1100" b="0" i="0" u="none" strike="noStrike" cap="none" dirty="0" err="1">
                <a:solidFill>
                  <a:schemeClr val="tx1">
                    <a:lumMod val="85000"/>
                  </a:schemeClr>
                </a:solidFill>
                <a:latin typeface="Arial"/>
                <a:ea typeface="Arial"/>
                <a:cs typeface="Arial"/>
                <a:sym typeface="Arial"/>
              </a:rPr>
              <a:t>mức</a:t>
            </a:r>
            <a:r>
              <a:rPr lang="vi-VN" sz="1100" b="0" i="0" u="none" strike="noStrike" cap="none" dirty="0">
                <a:solidFill>
                  <a:schemeClr val="tx1">
                    <a:lumMod val="85000"/>
                  </a:schemeClr>
                </a:solidFill>
                <a:latin typeface="Arial"/>
                <a:ea typeface="Arial"/>
                <a:cs typeface="Arial"/>
                <a:sym typeface="Arial"/>
              </a:rPr>
              <a:t> </a:t>
            </a:r>
            <a:r>
              <a:rPr lang="vi-VN" sz="1100" b="0" i="0" u="none" strike="noStrike" cap="none" dirty="0" err="1">
                <a:solidFill>
                  <a:schemeClr val="tx1">
                    <a:lumMod val="85000"/>
                  </a:schemeClr>
                </a:solidFill>
                <a:latin typeface="Arial"/>
                <a:ea typeface="Arial"/>
                <a:cs typeface="Arial"/>
                <a:sym typeface="Arial"/>
              </a:rPr>
              <a:t>độ</a:t>
            </a:r>
            <a:r>
              <a:rPr lang="vi-VN" sz="1100" b="0" i="0" u="none" strike="noStrike" cap="none" dirty="0">
                <a:solidFill>
                  <a:schemeClr val="tx1">
                    <a:lumMod val="85000"/>
                  </a:schemeClr>
                </a:solidFill>
                <a:latin typeface="Arial"/>
                <a:ea typeface="Arial"/>
                <a:cs typeface="Arial"/>
                <a:sym typeface="Arial"/>
              </a:rPr>
              <a:t> liên </a:t>
            </a:r>
            <a:r>
              <a:rPr lang="vi-VN" sz="1100" b="0" i="0" u="none" strike="noStrike" cap="none" dirty="0" err="1">
                <a:solidFill>
                  <a:schemeClr val="tx1">
                    <a:lumMod val="85000"/>
                  </a:schemeClr>
                </a:solidFill>
                <a:latin typeface="Arial"/>
                <a:ea typeface="Arial"/>
                <a:cs typeface="Arial"/>
                <a:sym typeface="Arial"/>
              </a:rPr>
              <a:t>kết</a:t>
            </a:r>
            <a:r>
              <a:rPr lang="vi-VN" sz="1100" b="0" i="0" u="none" strike="noStrike" cap="none" dirty="0">
                <a:solidFill>
                  <a:schemeClr val="tx1">
                    <a:lumMod val="85000"/>
                  </a:schemeClr>
                </a:solidFill>
                <a:latin typeface="Arial"/>
                <a:ea typeface="Arial"/>
                <a:cs typeface="Arial"/>
                <a:sym typeface="Arial"/>
              </a:rPr>
              <a:t> trong </a:t>
            </a:r>
            <a:r>
              <a:rPr lang="vi-VN" sz="1100" b="0" i="0" u="none" strike="noStrike" cap="none" dirty="0" err="1">
                <a:solidFill>
                  <a:schemeClr val="tx1">
                    <a:lumMod val="85000"/>
                  </a:schemeClr>
                </a:solidFill>
                <a:latin typeface="Arial"/>
                <a:ea typeface="Arial"/>
                <a:cs typeface="Arial"/>
                <a:sym typeface="Arial"/>
              </a:rPr>
              <a:t>cộng</a:t>
            </a:r>
            <a:r>
              <a:rPr lang="vi-VN" sz="1100" b="0" i="0" u="none" strike="noStrike" cap="none" dirty="0">
                <a:solidFill>
                  <a:schemeClr val="tx1">
                    <a:lumMod val="85000"/>
                  </a:schemeClr>
                </a:solidFill>
                <a:latin typeface="Arial"/>
                <a:ea typeface="Arial"/>
                <a:cs typeface="Arial"/>
                <a:sym typeface="Arial"/>
              </a:rPr>
              <a:t> </a:t>
            </a:r>
            <a:r>
              <a:rPr lang="vi-VN" sz="1100" b="0" i="0" u="none" strike="noStrike" cap="none" dirty="0" err="1">
                <a:solidFill>
                  <a:schemeClr val="tx1">
                    <a:lumMod val="85000"/>
                  </a:schemeClr>
                </a:solidFill>
                <a:latin typeface="Arial"/>
                <a:ea typeface="Arial"/>
                <a:cs typeface="Arial"/>
                <a:sym typeface="Arial"/>
              </a:rPr>
              <a:t>đồng</a:t>
            </a:r>
            <a:r>
              <a:rPr lang="vi-VN" sz="1100" b="0" i="0" u="none" strike="noStrike" cap="none" dirty="0">
                <a:solidFill>
                  <a:schemeClr val="tx1">
                    <a:lumMod val="85000"/>
                  </a:schemeClr>
                </a:solidFill>
                <a:latin typeface="Arial"/>
                <a:ea typeface="Arial"/>
                <a:cs typeface="Arial"/>
                <a:sym typeface="Arial"/>
              </a:rPr>
              <a:t> cao. </a:t>
            </a:r>
            <a:endParaRPr lang="en-US" sz="1100" b="0" i="0" u="none" strike="noStrike" cap="none" dirty="0">
              <a:solidFill>
                <a:schemeClr val="tx1">
                  <a:lumMod val="85000"/>
                </a:schemeClr>
              </a:solidFill>
              <a:latin typeface="Arial"/>
              <a:ea typeface="Arial"/>
              <a:cs typeface="Arial"/>
              <a:sym typeface="Arial"/>
            </a:endParaRPr>
          </a:p>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0" name="Google Shape;37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sz="1100" b="0" i="0" u="none" strike="noStrike" cap="none" dirty="0">
                <a:solidFill>
                  <a:schemeClr val="tx1">
                    <a:lumMod val="85000"/>
                  </a:schemeClr>
                </a:solidFill>
                <a:latin typeface="Arial"/>
                <a:ea typeface="Arial"/>
                <a:cs typeface="Arial"/>
                <a:sym typeface="Arial"/>
              </a:rPr>
              <a:t>MAPPR = </a:t>
            </a:r>
            <a:r>
              <a:rPr lang="vi-VN" sz="1100" b="0" i="0" u="none" strike="noStrike" cap="none" dirty="0" err="1">
                <a:solidFill>
                  <a:schemeClr val="tx1">
                    <a:lumMod val="85000"/>
                  </a:schemeClr>
                </a:solidFill>
                <a:latin typeface="Arial"/>
                <a:ea typeface="Arial"/>
                <a:cs typeface="Arial"/>
                <a:sym typeface="Arial"/>
              </a:rPr>
              <a:t>Motif-based</a:t>
            </a:r>
            <a:r>
              <a:rPr lang="vi-VN" sz="1100" b="0" i="0" u="none" strike="noStrike" cap="none" dirty="0">
                <a:solidFill>
                  <a:schemeClr val="tx1">
                    <a:lumMod val="85000"/>
                  </a:schemeClr>
                </a:solidFill>
                <a:latin typeface="Arial"/>
                <a:ea typeface="Arial"/>
                <a:cs typeface="Arial"/>
                <a:sym typeface="Arial"/>
              </a:rPr>
              <a:t> </a:t>
            </a:r>
            <a:r>
              <a:rPr lang="vi-VN" sz="1100" b="0" i="0" u="none" strike="noStrike" cap="none" dirty="0" err="1">
                <a:solidFill>
                  <a:schemeClr val="tx1">
                    <a:lumMod val="85000"/>
                  </a:schemeClr>
                </a:solidFill>
                <a:latin typeface="Arial"/>
                <a:ea typeface="Arial"/>
                <a:cs typeface="Arial"/>
                <a:sym typeface="Arial"/>
              </a:rPr>
              <a:t>Approximate</a:t>
            </a:r>
            <a:r>
              <a:rPr lang="vi-VN" sz="1100" b="0" i="0" u="none" strike="noStrike" cap="none" dirty="0">
                <a:solidFill>
                  <a:schemeClr val="tx1">
                    <a:lumMod val="85000"/>
                  </a:schemeClr>
                </a:solidFill>
                <a:latin typeface="Arial"/>
                <a:ea typeface="Arial"/>
                <a:cs typeface="Arial"/>
                <a:sym typeface="Arial"/>
              </a:rPr>
              <a:t> </a:t>
            </a:r>
            <a:r>
              <a:rPr lang="vi-VN" sz="1100" b="0" i="0" u="none" strike="noStrike" cap="none" dirty="0" err="1">
                <a:solidFill>
                  <a:schemeClr val="tx1">
                    <a:lumMod val="85000"/>
                  </a:schemeClr>
                </a:solidFill>
                <a:latin typeface="Arial"/>
                <a:ea typeface="Arial"/>
                <a:cs typeface="Arial"/>
                <a:sym typeface="Arial"/>
              </a:rPr>
              <a:t>Personalized</a:t>
            </a:r>
            <a:r>
              <a:rPr lang="vi-VN" sz="1100" b="0" i="0" u="none" strike="noStrike" cap="none" dirty="0">
                <a:solidFill>
                  <a:schemeClr val="tx1">
                    <a:lumMod val="85000"/>
                  </a:schemeClr>
                </a:solidFill>
                <a:latin typeface="Arial"/>
                <a:ea typeface="Arial"/>
                <a:cs typeface="Arial"/>
                <a:sym typeface="Arial"/>
              </a:rPr>
              <a:t> </a:t>
            </a:r>
            <a:r>
              <a:rPr lang="vi-VN" sz="1100" b="0" i="0" u="none" strike="noStrike" cap="none" dirty="0" err="1">
                <a:solidFill>
                  <a:schemeClr val="tx1">
                    <a:lumMod val="85000"/>
                  </a:schemeClr>
                </a:solidFill>
                <a:latin typeface="Arial"/>
                <a:ea typeface="Arial"/>
                <a:cs typeface="Arial"/>
                <a:sym typeface="Arial"/>
              </a:rPr>
              <a:t>PageRank</a:t>
            </a:r>
            <a:endParaRPr lang="en-US" sz="1100" b="0" i="0" u="none" strike="noStrike" cap="none" dirty="0">
              <a:solidFill>
                <a:schemeClr val="tx1">
                  <a:lumMod val="85000"/>
                </a:schemeClr>
              </a:solidFill>
              <a:latin typeface="Arial"/>
              <a:ea typeface="Arial"/>
              <a:cs typeface="Arial"/>
              <a:sym typeface="Arial"/>
            </a:endParaRPr>
          </a:p>
          <a:p>
            <a:pPr marL="0" lvl="0" indent="0" algn="l" rtl="0">
              <a:spcBef>
                <a:spcPts val="0"/>
              </a:spcBef>
              <a:spcAft>
                <a:spcPts val="0"/>
              </a:spcAft>
              <a:buNone/>
            </a:pPr>
            <a:r>
              <a:rPr lang="en-US" sz="1100" b="0" i="0" u="none" strike="noStrike" cap="none" dirty="0">
                <a:solidFill>
                  <a:srgbClr val="000000"/>
                </a:solidFill>
                <a:effectLst/>
                <a:latin typeface="Arial"/>
                <a:ea typeface="Arial"/>
                <a:cs typeface="Arial"/>
                <a:sym typeface="Arial"/>
              </a:rPr>
              <a:t>Personalized Page Rank (PPR) </a:t>
            </a:r>
            <a:r>
              <a:rPr lang="en-US" sz="1100" b="0" i="0" u="none" strike="noStrike" cap="none" dirty="0" err="1">
                <a:solidFill>
                  <a:srgbClr val="000000"/>
                </a:solidFill>
                <a:effectLst/>
                <a:latin typeface="Arial"/>
                <a:ea typeface="Arial"/>
                <a:cs typeface="Arial"/>
                <a:sym typeface="Arial"/>
              </a:rPr>
              <a:t>cũng</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giống</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với</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phương</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pháp</a:t>
            </a:r>
            <a:r>
              <a:rPr lang="en-US" sz="1100" b="0" i="0" u="none" strike="noStrike" cap="none" dirty="0">
                <a:solidFill>
                  <a:srgbClr val="000000"/>
                </a:solidFill>
                <a:effectLst/>
                <a:latin typeface="Arial"/>
                <a:ea typeface="Arial"/>
                <a:cs typeface="Arial"/>
                <a:sym typeface="Arial"/>
              </a:rPr>
              <a:t> Page Rank </a:t>
            </a:r>
            <a:r>
              <a:rPr lang="en-US" sz="1100" b="0" i="0" u="none" strike="noStrike" cap="none" dirty="0" err="1">
                <a:solidFill>
                  <a:srgbClr val="000000"/>
                </a:solidFill>
                <a:effectLst/>
                <a:latin typeface="Arial"/>
                <a:ea typeface="Arial"/>
                <a:cs typeface="Arial"/>
                <a:sym typeface="Arial"/>
              </a:rPr>
              <a:t>tuy</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nhiên</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nó</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khác</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về</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bước</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nhảy</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trở</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lại</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trong</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một</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tập</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hợp</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các</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đỉnh</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xuất</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phát</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đã</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cho</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Bước</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đi</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trong</a:t>
            </a:r>
            <a:r>
              <a:rPr lang="en-US" sz="1100" b="0" i="0" u="none" strike="noStrike" cap="none" dirty="0">
                <a:solidFill>
                  <a:srgbClr val="000000"/>
                </a:solidFill>
                <a:effectLst/>
                <a:latin typeface="Arial"/>
                <a:ea typeface="Arial"/>
                <a:cs typeface="Arial"/>
                <a:sym typeface="Arial"/>
              </a:rPr>
              <a:t> PPR </a:t>
            </a:r>
            <a:r>
              <a:rPr lang="en-US" sz="1100" b="0" i="0" u="none" strike="noStrike" cap="none" dirty="0" err="1">
                <a:solidFill>
                  <a:srgbClr val="000000"/>
                </a:solidFill>
                <a:effectLst/>
                <a:latin typeface="Arial"/>
                <a:ea typeface="Arial"/>
                <a:cs typeface="Arial"/>
                <a:sym typeface="Arial"/>
              </a:rPr>
              <a:t>thiên</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về</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tập</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hợp</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các</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đỉnh</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bắt</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đầu</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nhiều</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hơn</a:t>
            </a:r>
            <a:r>
              <a:rPr lang="en-US" sz="1100" b="0" i="0" u="none" strike="noStrike" cap="none" dirty="0">
                <a:solidFill>
                  <a:srgbClr val="000000"/>
                </a:solidFill>
                <a:effectLst/>
                <a:latin typeface="Arial"/>
                <a:ea typeface="Arial"/>
                <a:cs typeface="Arial"/>
                <a:sym typeface="Arial"/>
              </a:rPr>
              <a:t> so </a:t>
            </a:r>
            <a:r>
              <a:rPr lang="en-US" sz="1100" b="0" i="0" u="none" strike="noStrike" cap="none" dirty="0" err="1">
                <a:solidFill>
                  <a:srgbClr val="000000"/>
                </a:solidFill>
                <a:effectLst/>
                <a:latin typeface="Arial"/>
                <a:ea typeface="Arial"/>
                <a:cs typeface="Arial"/>
                <a:sym typeface="Arial"/>
              </a:rPr>
              <a:t>với</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bước</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đi</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ngẫu</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nhiên</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được</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thực</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hiện</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trong</a:t>
            </a:r>
            <a:r>
              <a:rPr lang="en-US" sz="1100" b="0" i="0" u="none" strike="noStrike" cap="none">
                <a:solidFill>
                  <a:srgbClr val="000000"/>
                </a:solidFill>
                <a:effectLst/>
                <a:latin typeface="Arial"/>
                <a:ea typeface="Arial"/>
                <a:cs typeface="Arial"/>
                <a:sym typeface="Arial"/>
              </a:rPr>
              <a:t> Page Rank</a:t>
            </a: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0" name="Google Shape;37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sz="1100" b="1" i="0" u="none" strike="noStrike" cap="none" dirty="0" err="1">
                <a:solidFill>
                  <a:srgbClr val="000000"/>
                </a:solidFill>
                <a:latin typeface="Arial"/>
                <a:ea typeface="Arial"/>
                <a:cs typeface="Arial"/>
                <a:sym typeface="Arial"/>
              </a:rPr>
              <a:t>Độ</a:t>
            </a:r>
            <a:r>
              <a:rPr lang="en-US" sz="1100" b="1" i="0" u="none" strike="noStrike" cap="none" dirty="0">
                <a:solidFill>
                  <a:srgbClr val="000000"/>
                </a:solidFill>
                <a:latin typeface="Arial"/>
                <a:ea typeface="Arial"/>
                <a:cs typeface="Arial"/>
                <a:sym typeface="Arial"/>
              </a:rPr>
              <a:t> </a:t>
            </a:r>
            <a:r>
              <a:rPr lang="en-US" sz="1100" b="1" i="0" u="none" strike="noStrike" cap="none" dirty="0" err="1">
                <a:solidFill>
                  <a:srgbClr val="000000"/>
                </a:solidFill>
                <a:latin typeface="Arial"/>
                <a:ea typeface="Arial"/>
                <a:cs typeface="Arial"/>
                <a:sym typeface="Arial"/>
              </a:rPr>
              <a:t>dẫn</a:t>
            </a:r>
            <a:endParaRPr lang="en-US" sz="1100" b="1" i="0" u="none" strike="noStrike" cap="none" dirty="0">
              <a:solidFill>
                <a:srgbClr val="000000"/>
              </a:solidFill>
              <a:latin typeface="Arial"/>
              <a:ea typeface="Arial"/>
              <a:cs typeface="Arial"/>
              <a:sym typeface="Arial"/>
            </a:endParaRPr>
          </a:p>
          <a:p>
            <a:pPr marL="0" lvl="0" indent="0">
              <a:buNone/>
            </a:pPr>
            <a:r>
              <a:rPr lang="en-US" sz="1100" b="0" i="0" u="none" strike="noStrike" cap="none" dirty="0">
                <a:solidFill>
                  <a:srgbClr val="000000"/>
                </a:solidFill>
                <a:latin typeface="Arial"/>
                <a:ea typeface="Arial"/>
                <a:cs typeface="Arial"/>
                <a:sym typeface="Arial"/>
              </a:rPr>
              <a:t>là </a:t>
            </a:r>
            <a:r>
              <a:rPr lang="en-US" sz="1100" b="0" i="0" u="none" strike="noStrike" cap="none" dirty="0" err="1">
                <a:solidFill>
                  <a:srgbClr val="000000"/>
                </a:solidFill>
                <a:latin typeface="Arial"/>
                <a:ea typeface="Arial"/>
                <a:cs typeface="Arial"/>
                <a:sym typeface="Arial"/>
              </a:rPr>
              <a:t>một</a:t>
            </a:r>
            <a:r>
              <a:rPr lang="en-US" sz="1100" b="0" i="0" u="none" strike="noStrike" cap="none" dirty="0">
                <a:solidFill>
                  <a:srgbClr val="000000"/>
                </a:solidFill>
                <a:latin typeface="Arial"/>
                <a:ea typeface="Arial"/>
                <a:cs typeface="Arial"/>
                <a:sym typeface="Arial"/>
              </a:rPr>
              <a:t> </a:t>
            </a:r>
            <a:r>
              <a:rPr lang="en-US" sz="1100" b="0" i="0" u="none" strike="noStrike" cap="none" dirty="0" err="1">
                <a:solidFill>
                  <a:srgbClr val="000000"/>
                </a:solidFill>
                <a:latin typeface="Arial"/>
                <a:ea typeface="Arial"/>
                <a:cs typeface="Arial"/>
                <a:sym typeface="Arial"/>
              </a:rPr>
              <a:t>độ</a:t>
            </a:r>
            <a:r>
              <a:rPr lang="en-US" sz="1100" b="0" i="0" u="none" strike="noStrike" cap="none" dirty="0">
                <a:solidFill>
                  <a:srgbClr val="000000"/>
                </a:solidFill>
                <a:latin typeface="Arial"/>
                <a:ea typeface="Arial"/>
                <a:cs typeface="Arial"/>
                <a:sym typeface="Arial"/>
              </a:rPr>
              <a:t> </a:t>
            </a:r>
            <a:r>
              <a:rPr lang="en-US" sz="1100" b="0" i="0" u="none" strike="noStrike" cap="none" dirty="0" err="1">
                <a:solidFill>
                  <a:srgbClr val="000000"/>
                </a:solidFill>
                <a:latin typeface="Arial"/>
                <a:ea typeface="Arial"/>
                <a:cs typeface="Arial"/>
                <a:sym typeface="Arial"/>
              </a:rPr>
              <a:t>đo</a:t>
            </a:r>
            <a:r>
              <a:rPr lang="en-US" sz="1100" b="0" i="0" u="none" strike="noStrike" cap="none" dirty="0">
                <a:solidFill>
                  <a:srgbClr val="000000"/>
                </a:solidFill>
                <a:latin typeface="Arial"/>
                <a:ea typeface="Arial"/>
                <a:cs typeface="Arial"/>
                <a:sym typeface="Arial"/>
              </a:rPr>
              <a:t> </a:t>
            </a:r>
            <a:r>
              <a:rPr lang="en-US" sz="1100" b="0" i="0" u="none" strike="noStrike" cap="none" dirty="0" err="1">
                <a:solidFill>
                  <a:srgbClr val="000000"/>
                </a:solidFill>
                <a:latin typeface="Arial"/>
                <a:ea typeface="Arial"/>
                <a:cs typeface="Arial"/>
                <a:sym typeface="Arial"/>
              </a:rPr>
              <a:t>thể</a:t>
            </a:r>
            <a:r>
              <a:rPr lang="en-US" sz="1100" b="0" i="0" u="none" strike="noStrike" cap="none" dirty="0">
                <a:solidFill>
                  <a:srgbClr val="000000"/>
                </a:solidFill>
                <a:latin typeface="Arial"/>
                <a:ea typeface="Arial"/>
                <a:cs typeface="Arial"/>
                <a:sym typeface="Arial"/>
              </a:rPr>
              <a:t> </a:t>
            </a:r>
            <a:r>
              <a:rPr lang="en-US" sz="1100" b="0" i="0" u="none" strike="noStrike" cap="none" dirty="0" err="1">
                <a:solidFill>
                  <a:srgbClr val="000000"/>
                </a:solidFill>
                <a:latin typeface="Arial"/>
                <a:ea typeface="Arial"/>
                <a:cs typeface="Arial"/>
                <a:sym typeface="Arial"/>
              </a:rPr>
              <a:t>hiện</a:t>
            </a:r>
            <a:r>
              <a:rPr lang="en-US" sz="1100" b="0" i="0" u="none" strike="noStrike" cap="none" dirty="0">
                <a:solidFill>
                  <a:srgbClr val="000000"/>
                </a:solidFill>
                <a:latin typeface="Arial"/>
                <a:ea typeface="Arial"/>
                <a:cs typeface="Arial"/>
                <a:sym typeface="Arial"/>
              </a:rPr>
              <a:t> </a:t>
            </a:r>
            <a:r>
              <a:rPr lang="en-US" sz="1100" b="0" i="0" u="none" strike="noStrike" cap="none" dirty="0" err="1">
                <a:solidFill>
                  <a:srgbClr val="000000"/>
                </a:solidFill>
                <a:latin typeface="Arial"/>
                <a:ea typeface="Arial"/>
                <a:cs typeface="Arial"/>
                <a:sym typeface="Arial"/>
              </a:rPr>
              <a:t>mức</a:t>
            </a:r>
            <a:r>
              <a:rPr lang="en-US" sz="1100" b="0" i="0" u="none" strike="noStrike" cap="none" dirty="0">
                <a:solidFill>
                  <a:srgbClr val="000000"/>
                </a:solidFill>
                <a:latin typeface="Arial"/>
                <a:ea typeface="Arial"/>
                <a:cs typeface="Arial"/>
                <a:sym typeface="Arial"/>
              </a:rPr>
              <a:t> </a:t>
            </a:r>
            <a:r>
              <a:rPr lang="en-US" sz="1100" b="0" i="0" u="none" strike="noStrike" cap="none" dirty="0" err="1">
                <a:solidFill>
                  <a:srgbClr val="000000"/>
                </a:solidFill>
                <a:latin typeface="Arial"/>
                <a:ea typeface="Arial"/>
                <a:cs typeface="Arial"/>
                <a:sym typeface="Arial"/>
              </a:rPr>
              <a:t>độ</a:t>
            </a:r>
            <a:r>
              <a:rPr lang="en-US" sz="1100" b="0" i="0" u="none" strike="noStrike" cap="none" dirty="0">
                <a:solidFill>
                  <a:srgbClr val="000000"/>
                </a:solidFill>
                <a:latin typeface="Arial"/>
                <a:ea typeface="Arial"/>
                <a:cs typeface="Arial"/>
                <a:sym typeface="Arial"/>
              </a:rPr>
              <a:t> </a:t>
            </a:r>
            <a:r>
              <a:rPr lang="en-US" sz="1100" b="0" i="0" u="none" strike="noStrike" cap="none" dirty="0" err="1">
                <a:solidFill>
                  <a:srgbClr val="000000"/>
                </a:solidFill>
                <a:latin typeface="Arial"/>
                <a:ea typeface="Arial"/>
                <a:cs typeface="Arial"/>
                <a:sym typeface="Arial"/>
              </a:rPr>
              <a:t>liên</a:t>
            </a:r>
            <a:r>
              <a:rPr lang="en-US" sz="1100" b="0" i="0" u="none" strike="noStrike" cap="none" dirty="0">
                <a:solidFill>
                  <a:srgbClr val="000000"/>
                </a:solidFill>
                <a:latin typeface="Arial"/>
                <a:ea typeface="Arial"/>
                <a:cs typeface="Arial"/>
                <a:sym typeface="Arial"/>
              </a:rPr>
              <a:t> </a:t>
            </a:r>
            <a:r>
              <a:rPr lang="en-US" sz="1100" b="0" i="0" u="none" strike="noStrike" cap="none" dirty="0" err="1">
                <a:solidFill>
                  <a:srgbClr val="000000"/>
                </a:solidFill>
                <a:latin typeface="Arial"/>
                <a:ea typeface="Arial"/>
                <a:cs typeface="Arial"/>
                <a:sym typeface="Arial"/>
              </a:rPr>
              <a:t>kết</a:t>
            </a:r>
            <a:r>
              <a:rPr lang="en-US" sz="1100" b="0" i="0" u="none" strike="noStrike" cap="none" dirty="0">
                <a:solidFill>
                  <a:srgbClr val="000000"/>
                </a:solidFill>
                <a:latin typeface="Arial"/>
                <a:ea typeface="Arial"/>
                <a:cs typeface="Arial"/>
                <a:sym typeface="Arial"/>
              </a:rPr>
              <a:t> </a:t>
            </a:r>
            <a:r>
              <a:rPr lang="en-US" sz="1100" b="0" i="0" u="none" strike="noStrike" cap="none" dirty="0" err="1">
                <a:solidFill>
                  <a:srgbClr val="000000"/>
                </a:solidFill>
                <a:latin typeface="Arial"/>
                <a:ea typeface="Arial"/>
                <a:cs typeface="Arial"/>
                <a:sym typeface="Arial"/>
              </a:rPr>
              <a:t>của</a:t>
            </a:r>
            <a:r>
              <a:rPr lang="en-US" sz="1100" b="0" i="0" u="none" strike="noStrike" cap="none" dirty="0">
                <a:solidFill>
                  <a:srgbClr val="000000"/>
                </a:solidFill>
                <a:latin typeface="Arial"/>
                <a:ea typeface="Arial"/>
                <a:cs typeface="Arial"/>
                <a:sym typeface="Arial"/>
              </a:rPr>
              <a:t> </a:t>
            </a:r>
            <a:r>
              <a:rPr lang="en-US" sz="1100" b="0" i="0" u="none" strike="noStrike" cap="none" dirty="0" err="1">
                <a:solidFill>
                  <a:srgbClr val="000000"/>
                </a:solidFill>
                <a:latin typeface="Arial"/>
                <a:ea typeface="Arial"/>
                <a:cs typeface="Arial"/>
                <a:sym typeface="Arial"/>
              </a:rPr>
              <a:t>một</a:t>
            </a:r>
            <a:r>
              <a:rPr lang="en-US" sz="1100" b="0" i="0" u="none" strike="noStrike" cap="none" dirty="0">
                <a:solidFill>
                  <a:srgbClr val="000000"/>
                </a:solidFill>
                <a:latin typeface="Arial"/>
                <a:ea typeface="Arial"/>
                <a:cs typeface="Arial"/>
                <a:sym typeface="Arial"/>
              </a:rPr>
              <a:t> </a:t>
            </a:r>
            <a:r>
              <a:rPr lang="en-US" sz="1100" b="0" i="0" u="none" strike="noStrike" cap="none" dirty="0" err="1">
                <a:solidFill>
                  <a:srgbClr val="000000"/>
                </a:solidFill>
                <a:latin typeface="Arial"/>
                <a:ea typeface="Arial"/>
                <a:cs typeface="Arial"/>
                <a:sym typeface="Arial"/>
              </a:rPr>
              <a:t>cụm</a:t>
            </a:r>
            <a:r>
              <a:rPr lang="en-US" sz="1100" b="0" i="0" u="none" strike="noStrike" cap="none" dirty="0">
                <a:solidFill>
                  <a:srgbClr val="000000"/>
                </a:solidFill>
                <a:latin typeface="Arial"/>
                <a:ea typeface="Arial"/>
                <a:cs typeface="Arial"/>
                <a:sym typeface="Arial"/>
              </a:rPr>
              <a:t> </a:t>
            </a:r>
            <a:r>
              <a:rPr lang="en-US" sz="1100" b="0" i="0" u="none" strike="noStrike" cap="none" dirty="0" err="1">
                <a:solidFill>
                  <a:srgbClr val="000000"/>
                </a:solidFill>
                <a:latin typeface="Arial"/>
                <a:ea typeface="Arial"/>
                <a:cs typeface="Arial"/>
                <a:sym typeface="Arial"/>
              </a:rPr>
              <a:t>đối</a:t>
            </a:r>
            <a:r>
              <a:rPr lang="en-US" sz="1100" b="0" i="0" u="none" strike="noStrike" cap="none" dirty="0">
                <a:solidFill>
                  <a:srgbClr val="000000"/>
                </a:solidFill>
                <a:latin typeface="Arial"/>
                <a:ea typeface="Arial"/>
                <a:cs typeface="Arial"/>
                <a:sym typeface="Arial"/>
              </a:rPr>
              <a:t> </a:t>
            </a:r>
            <a:r>
              <a:rPr lang="en-US" sz="1100" b="0" i="0" u="none" strike="noStrike" cap="none" dirty="0" err="1">
                <a:solidFill>
                  <a:srgbClr val="000000"/>
                </a:solidFill>
                <a:latin typeface="Arial"/>
                <a:ea typeface="Arial"/>
                <a:cs typeface="Arial"/>
                <a:sym typeface="Arial"/>
              </a:rPr>
              <a:t>với</a:t>
            </a:r>
            <a:r>
              <a:rPr lang="en-US" sz="1100" b="0" i="0" u="none" strike="noStrike" cap="none" dirty="0">
                <a:solidFill>
                  <a:srgbClr val="000000"/>
                </a:solidFill>
                <a:latin typeface="Arial"/>
                <a:ea typeface="Arial"/>
                <a:cs typeface="Arial"/>
                <a:sym typeface="Arial"/>
              </a:rPr>
              <a:t> những Node </a:t>
            </a:r>
            <a:r>
              <a:rPr lang="en-US" sz="1100" b="0" i="0" u="none" strike="noStrike" cap="none" dirty="0" err="1">
                <a:solidFill>
                  <a:srgbClr val="000000"/>
                </a:solidFill>
                <a:latin typeface="Arial"/>
                <a:ea typeface="Arial"/>
                <a:cs typeface="Arial"/>
                <a:sym typeface="Arial"/>
              </a:rPr>
              <a:t>bên</a:t>
            </a:r>
            <a:r>
              <a:rPr lang="en-US" sz="1100" b="0" i="0" u="none" strike="noStrike" cap="none" dirty="0">
                <a:solidFill>
                  <a:srgbClr val="000000"/>
                </a:solidFill>
                <a:latin typeface="Arial"/>
                <a:ea typeface="Arial"/>
                <a:cs typeface="Arial"/>
                <a:sym typeface="Arial"/>
              </a:rPr>
              <a:t> </a:t>
            </a:r>
            <a:r>
              <a:rPr lang="en-US" sz="1100" b="0" i="0" u="none" strike="noStrike" cap="none" dirty="0" err="1">
                <a:solidFill>
                  <a:srgbClr val="000000"/>
                </a:solidFill>
                <a:latin typeface="Arial"/>
                <a:ea typeface="Arial"/>
                <a:cs typeface="Arial"/>
                <a:sym typeface="Arial"/>
              </a:rPr>
              <a:t>ngoài</a:t>
            </a:r>
            <a:r>
              <a:rPr lang="en-US" sz="1100" b="0" i="0" u="none" strike="noStrike" cap="none" dirty="0">
                <a:solidFill>
                  <a:srgbClr val="000000"/>
                </a:solidFill>
                <a:latin typeface="Arial"/>
                <a:ea typeface="Arial"/>
                <a:cs typeface="Arial"/>
                <a:sym typeface="Arial"/>
              </a:rPr>
              <a:t> </a:t>
            </a:r>
            <a:r>
              <a:rPr lang="en-US" sz="1100" b="0" i="0" u="none" strike="noStrike" cap="none" dirty="0" err="1">
                <a:solidFill>
                  <a:srgbClr val="000000"/>
                </a:solidFill>
                <a:latin typeface="Arial"/>
                <a:ea typeface="Arial"/>
                <a:cs typeface="Arial"/>
                <a:sym typeface="Arial"/>
              </a:rPr>
              <a:t>cụm</a:t>
            </a:r>
            <a:r>
              <a:rPr lang="en-US" sz="1100" b="0" i="0" u="none" strike="noStrike" cap="none" dirty="0">
                <a:solidFill>
                  <a:srgbClr val="000000"/>
                </a:solidFill>
                <a:latin typeface="Arial"/>
                <a:ea typeface="Arial"/>
                <a:cs typeface="Arial"/>
                <a:sym typeface="Arial"/>
              </a:rPr>
              <a:t>, </a:t>
            </a:r>
            <a:r>
              <a:rPr lang="en-US" sz="1100" b="0" i="0" u="none" strike="noStrike" cap="none" dirty="0" err="1">
                <a:solidFill>
                  <a:srgbClr val="000000"/>
                </a:solidFill>
                <a:latin typeface="Arial"/>
                <a:ea typeface="Arial"/>
                <a:cs typeface="Arial"/>
                <a:sym typeface="Arial"/>
              </a:rPr>
              <a:t>độ</a:t>
            </a:r>
            <a:r>
              <a:rPr lang="en-US" sz="1100" b="0" i="0" u="none" strike="noStrike" cap="none" dirty="0">
                <a:solidFill>
                  <a:srgbClr val="000000"/>
                </a:solidFill>
                <a:latin typeface="Arial"/>
                <a:ea typeface="Arial"/>
                <a:cs typeface="Arial"/>
                <a:sym typeface="Arial"/>
              </a:rPr>
              <a:t> </a:t>
            </a:r>
            <a:r>
              <a:rPr lang="en-US" sz="1100" b="0" i="0" u="none" strike="noStrike" cap="none" dirty="0" err="1">
                <a:solidFill>
                  <a:srgbClr val="000000"/>
                </a:solidFill>
                <a:latin typeface="Arial"/>
                <a:ea typeface="Arial"/>
                <a:cs typeface="Arial"/>
                <a:sym typeface="Arial"/>
              </a:rPr>
              <a:t>dẫn</a:t>
            </a:r>
            <a:r>
              <a:rPr lang="en-US" sz="1100" b="0" i="0" u="none" strike="noStrike" cap="none" dirty="0">
                <a:solidFill>
                  <a:srgbClr val="000000"/>
                </a:solidFill>
                <a:latin typeface="Arial"/>
                <a:ea typeface="Arial"/>
                <a:cs typeface="Arial"/>
                <a:sym typeface="Arial"/>
              </a:rPr>
              <a:t> </a:t>
            </a:r>
            <a:r>
              <a:rPr lang="en-US" sz="1100" b="0" i="0" u="none" strike="noStrike" cap="none" dirty="0" err="1">
                <a:solidFill>
                  <a:srgbClr val="000000"/>
                </a:solidFill>
                <a:latin typeface="Arial"/>
                <a:ea typeface="Arial"/>
                <a:cs typeface="Arial"/>
                <a:sym typeface="Arial"/>
              </a:rPr>
              <a:t>tốt</a:t>
            </a:r>
            <a:r>
              <a:rPr lang="en-US" sz="1100" b="0" i="0" u="none" strike="noStrike" cap="none" dirty="0">
                <a:solidFill>
                  <a:srgbClr val="000000"/>
                </a:solidFill>
                <a:latin typeface="Arial"/>
                <a:ea typeface="Arial"/>
                <a:cs typeface="Arial"/>
                <a:sym typeface="Arial"/>
              </a:rPr>
              <a:t> là </a:t>
            </a:r>
            <a:r>
              <a:rPr lang="en-US" sz="1100" b="0" i="0" u="none" strike="noStrike" cap="none" dirty="0" err="1">
                <a:solidFill>
                  <a:srgbClr val="000000"/>
                </a:solidFill>
                <a:latin typeface="Arial"/>
                <a:ea typeface="Arial"/>
                <a:cs typeface="Arial"/>
                <a:sym typeface="Arial"/>
              </a:rPr>
              <a:t>độ</a:t>
            </a:r>
            <a:r>
              <a:rPr lang="en-US" sz="1100" b="0" i="0" u="none" strike="noStrike" cap="none" dirty="0">
                <a:solidFill>
                  <a:srgbClr val="000000"/>
                </a:solidFill>
                <a:latin typeface="Arial"/>
                <a:ea typeface="Arial"/>
                <a:cs typeface="Arial"/>
                <a:sym typeface="Arial"/>
              </a:rPr>
              <a:t> </a:t>
            </a:r>
            <a:r>
              <a:rPr lang="en-US" sz="1100" b="0" i="0" u="none" strike="noStrike" cap="none" dirty="0" err="1">
                <a:solidFill>
                  <a:srgbClr val="000000"/>
                </a:solidFill>
                <a:latin typeface="Arial"/>
                <a:ea typeface="Arial"/>
                <a:cs typeface="Arial"/>
                <a:sym typeface="Arial"/>
              </a:rPr>
              <a:t>dẫn</a:t>
            </a:r>
            <a:r>
              <a:rPr lang="en-US" sz="1100" b="0" i="0" u="none" strike="noStrike" cap="none" dirty="0">
                <a:solidFill>
                  <a:srgbClr val="000000"/>
                </a:solidFill>
                <a:latin typeface="Arial"/>
                <a:ea typeface="Arial"/>
                <a:cs typeface="Arial"/>
                <a:sym typeface="Arial"/>
              </a:rPr>
              <a:t> có </a:t>
            </a:r>
            <a:r>
              <a:rPr lang="en-US" sz="1100" b="0" i="0" u="none" strike="noStrike" cap="none" dirty="0" err="1">
                <a:solidFill>
                  <a:srgbClr val="000000"/>
                </a:solidFill>
                <a:latin typeface="Arial"/>
                <a:ea typeface="Arial"/>
                <a:cs typeface="Arial"/>
                <a:sym typeface="Arial"/>
              </a:rPr>
              <a:t>giá</a:t>
            </a:r>
            <a:r>
              <a:rPr lang="en-US" sz="1100" b="0" i="0" u="none" strike="noStrike" cap="none" dirty="0">
                <a:solidFill>
                  <a:srgbClr val="000000"/>
                </a:solidFill>
                <a:latin typeface="Arial"/>
                <a:ea typeface="Arial"/>
                <a:cs typeface="Arial"/>
                <a:sym typeface="Arial"/>
              </a:rPr>
              <a:t> </a:t>
            </a:r>
            <a:r>
              <a:rPr lang="en-US" sz="1100" b="0" i="0" u="none" strike="noStrike" cap="none" dirty="0" err="1">
                <a:solidFill>
                  <a:srgbClr val="000000"/>
                </a:solidFill>
                <a:latin typeface="Arial"/>
                <a:ea typeface="Arial"/>
                <a:cs typeface="Arial"/>
                <a:sym typeface="Arial"/>
              </a:rPr>
              <a:t>trị</a:t>
            </a:r>
            <a:r>
              <a:rPr lang="en-US" sz="1100" b="0" i="0" u="none" strike="noStrike" cap="none" dirty="0">
                <a:solidFill>
                  <a:srgbClr val="000000"/>
                </a:solidFill>
                <a:latin typeface="Arial"/>
                <a:ea typeface="Arial"/>
                <a:cs typeface="Arial"/>
                <a:sym typeface="Arial"/>
              </a:rPr>
              <a:t> </a:t>
            </a:r>
            <a:r>
              <a:rPr lang="en-US" sz="1100" b="0" i="0" u="none" strike="noStrike" cap="none" dirty="0" err="1">
                <a:solidFill>
                  <a:srgbClr val="000000"/>
                </a:solidFill>
                <a:latin typeface="Arial"/>
                <a:ea typeface="Arial"/>
                <a:cs typeface="Arial"/>
                <a:sym typeface="Arial"/>
              </a:rPr>
              <a:t>thấp</a:t>
            </a:r>
            <a:r>
              <a:rPr lang="en-US" sz="1100" b="0" i="0" u="none" strike="noStrike" cap="none" dirty="0">
                <a:solidFill>
                  <a:srgbClr val="000000"/>
                </a:solidFill>
                <a:latin typeface="Arial"/>
                <a:ea typeface="Arial"/>
                <a:cs typeface="Arial"/>
                <a:sym typeface="Arial"/>
              </a:rPr>
              <a:t>.</a:t>
            </a:r>
          </a:p>
          <a:p>
            <a:pPr marL="0" lvl="0" indent="0" algn="l" rtl="0">
              <a:spcBef>
                <a:spcPts val="600"/>
              </a:spcBef>
              <a:spcAft>
                <a:spcPts val="0"/>
              </a:spcAft>
              <a:buNone/>
            </a:pPr>
            <a:r>
              <a:rPr lang="vi-VN" sz="1100" b="1" i="0" u="none" strike="noStrike" cap="none" dirty="0" err="1">
                <a:solidFill>
                  <a:srgbClr val="000000"/>
                </a:solidFill>
                <a:latin typeface="Arial"/>
                <a:ea typeface="Arial"/>
                <a:cs typeface="Arial"/>
                <a:sym typeface="Arial"/>
              </a:rPr>
              <a:t>Motif</a:t>
            </a:r>
            <a:endParaRPr lang="vi-VN" sz="1100" b="1" i="0" u="none" strike="noStrike" cap="none" dirty="0">
              <a:solidFill>
                <a:srgbClr val="000000"/>
              </a:solidFill>
              <a:latin typeface="Arial"/>
              <a:ea typeface="Arial"/>
              <a:cs typeface="Arial"/>
              <a:sym typeface="Arial"/>
            </a:endParaRPr>
          </a:p>
          <a:p>
            <a:pPr marL="0" lvl="0" indent="0">
              <a:buNone/>
            </a:pPr>
            <a:r>
              <a:rPr lang="vi-VN" sz="1100" b="0" i="0" u="none" strike="noStrike" cap="none" dirty="0" err="1">
                <a:solidFill>
                  <a:srgbClr val="000000"/>
                </a:solidFill>
                <a:latin typeface="Arial"/>
                <a:ea typeface="Arial"/>
                <a:cs typeface="Arial"/>
                <a:sym typeface="Arial"/>
              </a:rPr>
              <a:t>là</a:t>
            </a:r>
            <a:r>
              <a:rPr lang="vi-VN" sz="1100" b="0" i="0" u="none" strike="noStrike" cap="none" dirty="0">
                <a:solidFill>
                  <a:srgbClr val="000000"/>
                </a:solidFill>
                <a:latin typeface="Arial"/>
                <a:ea typeface="Arial"/>
                <a:cs typeface="Arial"/>
                <a:sym typeface="Arial"/>
              </a:rPr>
              <a:t> </a:t>
            </a:r>
            <a:r>
              <a:rPr lang="vi-VN" sz="1100" b="0" i="0" u="none" strike="noStrike" cap="none" dirty="0" err="1">
                <a:solidFill>
                  <a:srgbClr val="000000"/>
                </a:solidFill>
                <a:latin typeface="Arial"/>
                <a:ea typeface="Arial"/>
                <a:cs typeface="Arial"/>
                <a:sym typeface="Arial"/>
              </a:rPr>
              <a:t>một</a:t>
            </a:r>
            <a:r>
              <a:rPr lang="vi-VN" sz="1100" b="0" i="0" u="none" strike="noStrike" cap="none" dirty="0">
                <a:solidFill>
                  <a:srgbClr val="000000"/>
                </a:solidFill>
                <a:latin typeface="Arial"/>
                <a:ea typeface="Arial"/>
                <a:cs typeface="Arial"/>
                <a:sym typeface="Arial"/>
              </a:rPr>
              <a:t> </a:t>
            </a:r>
            <a:r>
              <a:rPr lang="vi-VN" sz="1100" b="0" i="0" u="none" strike="noStrike" cap="none" dirty="0" err="1">
                <a:solidFill>
                  <a:srgbClr val="000000"/>
                </a:solidFill>
                <a:latin typeface="Arial"/>
                <a:ea typeface="Arial"/>
                <a:cs typeface="Arial"/>
                <a:sym typeface="Arial"/>
              </a:rPr>
              <a:t>đồ</a:t>
            </a:r>
            <a:r>
              <a:rPr lang="vi-VN" sz="1100" b="0" i="0" u="none" strike="noStrike" cap="none" dirty="0">
                <a:solidFill>
                  <a:srgbClr val="000000"/>
                </a:solidFill>
                <a:latin typeface="Arial"/>
                <a:ea typeface="Arial"/>
                <a:cs typeface="Arial"/>
                <a:sym typeface="Arial"/>
              </a:rPr>
              <a:t> </a:t>
            </a:r>
            <a:r>
              <a:rPr lang="vi-VN" sz="1100" b="0" i="0" u="none" strike="noStrike" cap="none" dirty="0" err="1">
                <a:solidFill>
                  <a:srgbClr val="000000"/>
                </a:solidFill>
                <a:latin typeface="Arial"/>
                <a:ea typeface="Arial"/>
                <a:cs typeface="Arial"/>
                <a:sym typeface="Arial"/>
              </a:rPr>
              <a:t>thị</a:t>
            </a:r>
            <a:r>
              <a:rPr lang="vi-VN" sz="1100" b="0" i="0" u="none" strike="noStrike" cap="none" dirty="0">
                <a:solidFill>
                  <a:srgbClr val="000000"/>
                </a:solidFill>
                <a:latin typeface="Arial"/>
                <a:ea typeface="Arial"/>
                <a:cs typeface="Arial"/>
                <a:sym typeface="Arial"/>
              </a:rPr>
              <a:t> con </a:t>
            </a:r>
            <a:r>
              <a:rPr lang="vi-VN" sz="1100" b="0" i="0" u="none" strike="noStrike" cap="none" dirty="0" err="1">
                <a:solidFill>
                  <a:srgbClr val="000000"/>
                </a:solidFill>
                <a:latin typeface="Arial"/>
                <a:ea typeface="Arial"/>
                <a:cs typeface="Arial"/>
                <a:sym typeface="Arial"/>
              </a:rPr>
              <a:t>được</a:t>
            </a:r>
            <a:r>
              <a:rPr lang="vi-VN" sz="1100" b="0" i="0" u="none" strike="noStrike" cap="none" dirty="0">
                <a:solidFill>
                  <a:srgbClr val="000000"/>
                </a:solidFill>
                <a:latin typeface="Arial"/>
                <a:ea typeface="Arial"/>
                <a:cs typeface="Arial"/>
                <a:sym typeface="Arial"/>
              </a:rPr>
              <a:t> </a:t>
            </a:r>
            <a:r>
              <a:rPr lang="vi-VN" sz="1100" b="0" i="0" u="none" strike="noStrike" cap="none" dirty="0" err="1">
                <a:solidFill>
                  <a:srgbClr val="000000"/>
                </a:solidFill>
                <a:latin typeface="Arial"/>
                <a:ea typeface="Arial"/>
                <a:cs typeface="Arial"/>
                <a:sym typeface="Arial"/>
              </a:rPr>
              <a:t>tìm</a:t>
            </a:r>
            <a:r>
              <a:rPr lang="vi-VN" sz="1100" b="0" i="0" u="none" strike="noStrike" cap="none" dirty="0">
                <a:solidFill>
                  <a:srgbClr val="000000"/>
                </a:solidFill>
                <a:latin typeface="Arial"/>
                <a:ea typeface="Arial"/>
                <a:cs typeface="Arial"/>
                <a:sym typeface="Arial"/>
              </a:rPr>
              <a:t> </a:t>
            </a:r>
            <a:r>
              <a:rPr lang="vi-VN" sz="1100" b="0" i="0" u="none" strike="noStrike" cap="none" dirty="0" err="1">
                <a:solidFill>
                  <a:srgbClr val="000000"/>
                </a:solidFill>
                <a:latin typeface="Arial"/>
                <a:ea typeface="Arial"/>
                <a:cs typeface="Arial"/>
                <a:sym typeface="Arial"/>
              </a:rPr>
              <a:t>thấy</a:t>
            </a:r>
            <a:r>
              <a:rPr lang="vi-VN" sz="1100" b="0" i="0" u="none" strike="noStrike" cap="none" dirty="0">
                <a:solidFill>
                  <a:srgbClr val="000000"/>
                </a:solidFill>
                <a:latin typeface="Arial"/>
                <a:ea typeface="Arial"/>
                <a:cs typeface="Arial"/>
                <a:sym typeface="Arial"/>
              </a:rPr>
              <a:t> </a:t>
            </a:r>
            <a:r>
              <a:rPr lang="vi-VN" sz="1100" b="0" i="0" u="none" strike="noStrike" cap="none" dirty="0" err="1">
                <a:solidFill>
                  <a:srgbClr val="000000"/>
                </a:solidFill>
                <a:latin typeface="Arial"/>
                <a:ea typeface="Arial"/>
                <a:cs typeface="Arial"/>
                <a:sym typeface="Arial"/>
              </a:rPr>
              <a:t>nhiều</a:t>
            </a:r>
            <a:r>
              <a:rPr lang="vi-VN" sz="1100" b="0" i="0" u="none" strike="noStrike" cap="none" dirty="0">
                <a:solidFill>
                  <a:srgbClr val="000000"/>
                </a:solidFill>
                <a:latin typeface="Arial"/>
                <a:ea typeface="Arial"/>
                <a:cs typeface="Arial"/>
                <a:sym typeface="Arial"/>
              </a:rPr>
              <a:t> </a:t>
            </a:r>
            <a:r>
              <a:rPr lang="vi-VN" sz="1100" b="0" i="0" u="none" strike="noStrike" cap="none" dirty="0" err="1">
                <a:solidFill>
                  <a:srgbClr val="000000"/>
                </a:solidFill>
                <a:latin typeface="Arial"/>
                <a:ea typeface="Arial"/>
                <a:cs typeface="Arial"/>
                <a:sym typeface="Arial"/>
              </a:rPr>
              <a:t>lần</a:t>
            </a:r>
            <a:r>
              <a:rPr lang="vi-VN" sz="1100" b="0" i="0" u="none" strike="noStrike" cap="none" dirty="0">
                <a:solidFill>
                  <a:srgbClr val="000000"/>
                </a:solidFill>
                <a:latin typeface="Arial"/>
                <a:ea typeface="Arial"/>
                <a:cs typeface="Arial"/>
                <a:sym typeface="Arial"/>
              </a:rPr>
              <a:t> </a:t>
            </a:r>
            <a:r>
              <a:rPr lang="vi-VN" sz="1100" b="0" i="0" u="none" strike="noStrike" cap="none" dirty="0" err="1">
                <a:solidFill>
                  <a:srgbClr val="000000"/>
                </a:solidFill>
                <a:latin typeface="Arial"/>
                <a:ea typeface="Arial"/>
                <a:cs typeface="Arial"/>
                <a:sym typeface="Arial"/>
              </a:rPr>
              <a:t>với</a:t>
            </a:r>
            <a:r>
              <a:rPr lang="vi-VN" sz="1100" b="0" i="0" u="none" strike="noStrike" cap="none" dirty="0">
                <a:solidFill>
                  <a:srgbClr val="000000"/>
                </a:solidFill>
                <a:latin typeface="Arial"/>
                <a:ea typeface="Arial"/>
                <a:cs typeface="Arial"/>
                <a:sym typeface="Arial"/>
              </a:rPr>
              <a:t> </a:t>
            </a:r>
            <a:r>
              <a:rPr lang="vi-VN" sz="1100" b="0" i="0" u="none" strike="noStrike" cap="none" dirty="0" err="1">
                <a:solidFill>
                  <a:srgbClr val="000000"/>
                </a:solidFill>
                <a:latin typeface="Arial"/>
                <a:ea typeface="Arial"/>
                <a:cs typeface="Arial"/>
                <a:sym typeface="Arial"/>
              </a:rPr>
              <a:t>tần</a:t>
            </a:r>
            <a:r>
              <a:rPr lang="vi-VN" sz="1100" b="0" i="0" u="none" strike="noStrike" cap="none" dirty="0">
                <a:solidFill>
                  <a:srgbClr val="000000"/>
                </a:solidFill>
                <a:latin typeface="Arial"/>
                <a:ea typeface="Arial"/>
                <a:cs typeface="Arial"/>
                <a:sym typeface="Arial"/>
              </a:rPr>
              <a:t> </a:t>
            </a:r>
            <a:r>
              <a:rPr lang="vi-VN" sz="1100" b="0" i="0" u="none" strike="noStrike" cap="none" dirty="0" err="1">
                <a:solidFill>
                  <a:srgbClr val="000000"/>
                </a:solidFill>
                <a:latin typeface="Arial"/>
                <a:ea typeface="Arial"/>
                <a:cs typeface="Arial"/>
                <a:sym typeface="Arial"/>
              </a:rPr>
              <a:t>suất</a:t>
            </a:r>
            <a:r>
              <a:rPr lang="vi-VN" sz="1100" b="0" i="0" u="none" strike="noStrike" cap="none" dirty="0">
                <a:solidFill>
                  <a:srgbClr val="000000"/>
                </a:solidFill>
                <a:latin typeface="Arial"/>
                <a:ea typeface="Arial"/>
                <a:cs typeface="Arial"/>
                <a:sym typeface="Arial"/>
              </a:rPr>
              <a:t> cao, </a:t>
            </a:r>
            <a:r>
              <a:rPr lang="vi-VN" sz="1100" b="0" i="0" u="none" strike="noStrike" cap="none" dirty="0" err="1">
                <a:solidFill>
                  <a:srgbClr val="000000"/>
                </a:solidFill>
                <a:latin typeface="Arial"/>
                <a:ea typeface="Arial"/>
                <a:cs typeface="Arial"/>
                <a:sym typeface="Arial"/>
              </a:rPr>
              <a:t>có</a:t>
            </a:r>
            <a:r>
              <a:rPr lang="vi-VN" sz="1100" b="0" i="0" u="none" strike="noStrike" cap="none" dirty="0">
                <a:solidFill>
                  <a:srgbClr val="000000"/>
                </a:solidFill>
                <a:latin typeface="Arial"/>
                <a:ea typeface="Arial"/>
                <a:cs typeface="Arial"/>
                <a:sym typeface="Arial"/>
              </a:rPr>
              <a:t> </a:t>
            </a:r>
            <a:r>
              <a:rPr lang="vi-VN" sz="1100" b="0" i="0" u="none" strike="noStrike" cap="none" dirty="0" err="1">
                <a:solidFill>
                  <a:srgbClr val="000000"/>
                </a:solidFill>
                <a:latin typeface="Arial"/>
                <a:ea typeface="Arial"/>
                <a:cs typeface="Arial"/>
                <a:sym typeface="Arial"/>
              </a:rPr>
              <a:t>các</a:t>
            </a:r>
            <a:r>
              <a:rPr lang="vi-VN" sz="1100" b="0" i="0" u="none" strike="noStrike" cap="none" dirty="0">
                <a:solidFill>
                  <a:srgbClr val="000000"/>
                </a:solidFill>
                <a:latin typeface="Arial"/>
                <a:ea typeface="Arial"/>
                <a:cs typeface="Arial"/>
                <a:sym typeface="Arial"/>
              </a:rPr>
              <a:t> mô </a:t>
            </a:r>
            <a:r>
              <a:rPr lang="vi-VN" sz="1100" b="0" i="0" u="none" strike="noStrike" cap="none" dirty="0" err="1">
                <a:solidFill>
                  <a:srgbClr val="000000"/>
                </a:solidFill>
                <a:latin typeface="Arial"/>
                <a:ea typeface="Arial"/>
                <a:cs typeface="Arial"/>
                <a:sym typeface="Arial"/>
              </a:rPr>
              <a:t>hình</a:t>
            </a:r>
            <a:r>
              <a:rPr lang="vi-VN" sz="1100" b="0" i="0" u="none" strike="noStrike" cap="none" dirty="0">
                <a:solidFill>
                  <a:srgbClr val="000000"/>
                </a:solidFill>
                <a:latin typeface="Arial"/>
                <a:ea typeface="Arial"/>
                <a:cs typeface="Arial"/>
                <a:sym typeface="Arial"/>
              </a:rPr>
              <a:t> </a:t>
            </a:r>
            <a:r>
              <a:rPr lang="vi-VN" sz="1100" b="0" i="0" u="none" strike="noStrike" cap="none" dirty="0" err="1">
                <a:solidFill>
                  <a:srgbClr val="000000"/>
                </a:solidFill>
                <a:latin typeface="Arial"/>
                <a:ea typeface="Arial"/>
                <a:cs typeface="Arial"/>
                <a:sym typeface="Arial"/>
              </a:rPr>
              <a:t>kết</a:t>
            </a:r>
            <a:r>
              <a:rPr lang="vi-VN" sz="1100" b="0" i="0" u="none" strike="noStrike" cap="none" dirty="0">
                <a:solidFill>
                  <a:srgbClr val="000000"/>
                </a:solidFill>
                <a:latin typeface="Arial"/>
                <a:ea typeface="Arial"/>
                <a:cs typeface="Arial"/>
                <a:sym typeface="Arial"/>
              </a:rPr>
              <a:t> </a:t>
            </a:r>
            <a:r>
              <a:rPr lang="vi-VN" sz="1100" b="0" i="0" u="none" strike="noStrike" cap="none" dirty="0" err="1">
                <a:solidFill>
                  <a:srgbClr val="000000"/>
                </a:solidFill>
                <a:latin typeface="Arial"/>
                <a:ea typeface="Arial"/>
                <a:cs typeface="Arial"/>
                <a:sym typeface="Arial"/>
              </a:rPr>
              <a:t>nối</a:t>
            </a:r>
            <a:r>
              <a:rPr lang="vi-VN" sz="1100" b="0" i="0" u="none" strike="noStrike" cap="none" dirty="0">
                <a:solidFill>
                  <a:srgbClr val="000000"/>
                </a:solidFill>
                <a:latin typeface="Arial"/>
                <a:ea typeface="Arial"/>
                <a:cs typeface="Arial"/>
                <a:sym typeface="Arial"/>
              </a:rPr>
              <a:t> quan </a:t>
            </a:r>
            <a:r>
              <a:rPr lang="vi-VN" sz="1100" b="0" i="0" u="none" strike="noStrike" cap="none" dirty="0" err="1">
                <a:solidFill>
                  <a:srgbClr val="000000"/>
                </a:solidFill>
                <a:latin typeface="Arial"/>
                <a:ea typeface="Arial"/>
                <a:cs typeface="Arial"/>
                <a:sym typeface="Arial"/>
              </a:rPr>
              <a:t>trọng</a:t>
            </a:r>
            <a:r>
              <a:rPr lang="vi-VN" sz="1100" b="0" i="0" u="none" strike="noStrike" cap="none" dirty="0">
                <a:solidFill>
                  <a:srgbClr val="000000"/>
                </a:solidFill>
                <a:latin typeface="Arial"/>
                <a:ea typeface="Arial"/>
                <a:cs typeface="Arial"/>
                <a:sym typeface="Arial"/>
              </a:rPr>
              <a:t>.</a:t>
            </a:r>
            <a:endParaRPr lang="en-US" sz="1100" b="0" i="0" u="none" strike="noStrike" cap="none" dirty="0">
              <a:solidFill>
                <a:srgbClr val="000000"/>
              </a:solidFill>
              <a:latin typeface="Arial"/>
              <a:ea typeface="Arial"/>
              <a:cs typeface="Arial"/>
              <a:sym typeface="Arial"/>
            </a:endParaRPr>
          </a:p>
          <a:p>
            <a:pPr marL="0" lvl="0" indent="0">
              <a:buNone/>
            </a:pPr>
            <a:r>
              <a:rPr lang="en-US" sz="1100" b="0" i="0" u="none" strike="noStrike" cap="none" dirty="0" err="1">
                <a:solidFill>
                  <a:srgbClr val="000000"/>
                </a:solidFill>
                <a:latin typeface="Arial"/>
                <a:ea typeface="Arial"/>
                <a:cs typeface="Arial"/>
                <a:sym typeface="Arial"/>
              </a:rPr>
              <a:t>Hình</a:t>
            </a:r>
            <a:r>
              <a:rPr lang="en-US" sz="1100" b="0" i="0" u="none" strike="noStrike" cap="none" dirty="0">
                <a:solidFill>
                  <a:srgbClr val="000000"/>
                </a:solidFill>
                <a:latin typeface="Arial"/>
                <a:ea typeface="Arial"/>
                <a:cs typeface="Arial"/>
                <a:sym typeface="Arial"/>
              </a:rPr>
              <a:t> </a:t>
            </a:r>
            <a:r>
              <a:rPr lang="en-US" sz="1100" b="0" i="0" u="none" strike="noStrike" cap="none" dirty="0" err="1">
                <a:solidFill>
                  <a:srgbClr val="000000"/>
                </a:solidFill>
                <a:latin typeface="Arial"/>
                <a:ea typeface="Arial"/>
                <a:cs typeface="Arial"/>
                <a:sym typeface="Arial"/>
              </a:rPr>
              <a:t>trên</a:t>
            </a:r>
            <a:r>
              <a:rPr lang="en-US" sz="1100" b="0" i="0" u="none" strike="noStrike" cap="none" dirty="0">
                <a:solidFill>
                  <a:srgbClr val="000000"/>
                </a:solidFill>
                <a:latin typeface="Arial"/>
                <a:ea typeface="Arial"/>
                <a:cs typeface="Arial"/>
                <a:sym typeface="Arial"/>
              </a:rPr>
              <a:t> </a:t>
            </a:r>
            <a:r>
              <a:rPr lang="en-US" sz="1100" b="0" i="0" u="none" strike="noStrike" cap="none" dirty="0" err="1">
                <a:solidFill>
                  <a:srgbClr val="000000"/>
                </a:solidFill>
                <a:latin typeface="Arial"/>
                <a:ea typeface="Arial"/>
                <a:cs typeface="Arial"/>
                <a:sym typeface="Arial"/>
              </a:rPr>
              <a:t>là</a:t>
            </a:r>
            <a:r>
              <a:rPr lang="en-US" sz="1100" b="0" i="0" u="none" strike="noStrike" cap="none" dirty="0">
                <a:solidFill>
                  <a:srgbClr val="000000"/>
                </a:solidFill>
                <a:latin typeface="Arial"/>
                <a:ea typeface="Arial"/>
                <a:cs typeface="Arial"/>
                <a:sym typeface="Arial"/>
              </a:rPr>
              <a:t> </a:t>
            </a:r>
            <a:r>
              <a:rPr lang="en-US" sz="1100" b="0" i="0" u="none" strike="noStrike" cap="none" dirty="0" err="1">
                <a:solidFill>
                  <a:srgbClr val="000000"/>
                </a:solidFill>
                <a:latin typeface="Arial"/>
                <a:ea typeface="Arial"/>
                <a:cs typeface="Arial"/>
                <a:sym typeface="Arial"/>
              </a:rPr>
              <a:t>hình</a:t>
            </a:r>
            <a:r>
              <a:rPr lang="en-US" sz="1100" b="0" i="0" u="none" strike="noStrike" cap="none" dirty="0">
                <a:solidFill>
                  <a:srgbClr val="000000"/>
                </a:solidFill>
                <a:latin typeface="Arial"/>
                <a:ea typeface="Arial"/>
                <a:cs typeface="Arial"/>
                <a:sym typeface="Arial"/>
              </a:rPr>
              <a:t> t</a:t>
            </a:r>
            <a:r>
              <a:rPr lang="vi-VN" sz="1100" b="0" i="0" u="none" strike="noStrike" cap="none" dirty="0">
                <a:solidFill>
                  <a:srgbClr val="000000"/>
                </a:solidFill>
                <a:latin typeface="Arial"/>
                <a:ea typeface="Arial"/>
                <a:cs typeface="Arial"/>
                <a:sym typeface="Arial"/>
              </a:rPr>
              <a:t>ư</a:t>
            </a:r>
            <a:r>
              <a:rPr lang="en-US" sz="1100" b="0" i="0" u="none" strike="noStrike" cap="none" dirty="0" err="1">
                <a:solidFill>
                  <a:srgbClr val="000000"/>
                </a:solidFill>
                <a:latin typeface="Arial"/>
                <a:ea typeface="Arial"/>
                <a:cs typeface="Arial"/>
                <a:sym typeface="Arial"/>
              </a:rPr>
              <a:t>ơng</a:t>
            </a:r>
            <a:r>
              <a:rPr lang="en-US" sz="1100" b="0" i="0" u="none" strike="noStrike" cap="none" dirty="0">
                <a:solidFill>
                  <a:srgbClr val="000000"/>
                </a:solidFill>
                <a:latin typeface="Arial"/>
                <a:ea typeface="Arial"/>
                <a:cs typeface="Arial"/>
                <a:sym typeface="Arial"/>
              </a:rPr>
              <a:t> </a:t>
            </a:r>
            <a:r>
              <a:rPr lang="en-US" sz="1100" b="0" i="0" u="none" strike="noStrike" cap="none" dirty="0" err="1">
                <a:solidFill>
                  <a:srgbClr val="000000"/>
                </a:solidFill>
                <a:latin typeface="Arial"/>
                <a:ea typeface="Arial"/>
                <a:cs typeface="Arial"/>
                <a:sym typeface="Arial"/>
              </a:rPr>
              <a:t>tác</a:t>
            </a:r>
            <a:r>
              <a:rPr lang="en-US" sz="1100" b="0" i="0" u="none" strike="noStrike" cap="none" dirty="0">
                <a:solidFill>
                  <a:srgbClr val="000000"/>
                </a:solidFill>
                <a:latin typeface="Arial"/>
                <a:ea typeface="Arial"/>
                <a:cs typeface="Arial"/>
                <a:sym typeface="Arial"/>
              </a:rPr>
              <a:t> </a:t>
            </a:r>
            <a:r>
              <a:rPr lang="en-US" sz="1100" b="0" i="0" u="none" strike="noStrike" cap="none" dirty="0" err="1">
                <a:solidFill>
                  <a:srgbClr val="000000"/>
                </a:solidFill>
                <a:latin typeface="Arial"/>
                <a:ea typeface="Arial"/>
                <a:cs typeface="Arial"/>
                <a:sym typeface="Arial"/>
              </a:rPr>
              <a:t>giữa</a:t>
            </a:r>
            <a:r>
              <a:rPr lang="en-US" sz="1100" b="0" i="0" u="none" strike="noStrike" cap="none" dirty="0">
                <a:solidFill>
                  <a:srgbClr val="000000"/>
                </a:solidFill>
                <a:latin typeface="Arial"/>
                <a:ea typeface="Arial"/>
                <a:cs typeface="Arial"/>
                <a:sym typeface="Arial"/>
              </a:rPr>
              <a:t> </a:t>
            </a:r>
            <a:r>
              <a:rPr lang="en-US" sz="1100" b="0" i="0" u="none" strike="noStrike" cap="none" dirty="0" err="1">
                <a:solidFill>
                  <a:srgbClr val="000000"/>
                </a:solidFill>
                <a:latin typeface="Arial"/>
                <a:ea typeface="Arial"/>
                <a:cs typeface="Arial"/>
                <a:sym typeface="Arial"/>
              </a:rPr>
              <a:t>các</a:t>
            </a:r>
            <a:r>
              <a:rPr lang="en-US" sz="1100" b="0" i="0" u="none" strike="noStrike" cap="none" dirty="0">
                <a:solidFill>
                  <a:srgbClr val="000000"/>
                </a:solidFill>
                <a:latin typeface="Arial"/>
                <a:ea typeface="Arial"/>
                <a:cs typeface="Arial"/>
                <a:sym typeface="Arial"/>
              </a:rPr>
              <a:t> protein</a:t>
            </a:r>
            <a:endParaRPr lang="vi-VN" sz="1100" b="0" i="0" u="none" strike="noStrike" cap="none" dirty="0">
              <a:solidFill>
                <a:srgbClr val="000000"/>
              </a:solidFill>
              <a:latin typeface="Arial"/>
              <a:ea typeface="Arial"/>
              <a:cs typeface="Arial"/>
              <a:sym typeface="Arial"/>
            </a:endParaRPr>
          </a:p>
          <a:p>
            <a:pPr marL="0" lvl="0" indent="0">
              <a:buNone/>
            </a:pPr>
            <a:endParaRPr lang="en-US" sz="1100" b="0" i="0" u="none" strike="noStrike" cap="none" dirty="0">
              <a:solidFill>
                <a:srgbClr val="000000"/>
              </a:solidFill>
              <a:latin typeface="Arial"/>
              <a:ea typeface="Arial"/>
              <a:cs typeface="Arial"/>
              <a:sym typeface="Arial"/>
            </a:endParaRPr>
          </a:p>
          <a:p>
            <a:pPr marL="0" lvl="0" indent="0" algn="l" rtl="0">
              <a:spcBef>
                <a:spcPts val="0"/>
              </a:spcBef>
              <a:spcAft>
                <a:spcPts val="0"/>
              </a:spcAft>
              <a:buNone/>
            </a:pPr>
            <a:endParaRPr dirty="0"/>
          </a:p>
        </p:txBody>
      </p:sp>
    </p:spTree>
    <p:extLst>
      <p:ext uri="{BB962C8B-B14F-4D97-AF65-F5344CB8AC3E}">
        <p14:creationId xmlns:p14="http://schemas.microsoft.com/office/powerpoint/2010/main" val="2165972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
        <p:cNvGrpSpPr/>
        <p:nvPr/>
      </p:nvGrpSpPr>
      <p:grpSpPr>
        <a:xfrm>
          <a:off x="0" y="0"/>
          <a:ext cx="0" cy="0"/>
          <a:chOff x="0" y="0"/>
          <a:chExt cx="0" cy="0"/>
        </a:xfrm>
      </p:grpSpPr>
      <p:sp>
        <p:nvSpPr>
          <p:cNvPr id="395" name="Google Shape;395;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6" name="Google Shape;396;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7" name="Google Shape;357;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8725379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1"/>
          <p:cNvSpPr>
            <a:spLocks noGrp="1"/>
          </p:cNvSpPr>
          <p:nvPr>
            <p:ph type="ctrTitle"/>
          </p:nvPr>
        </p:nvSpPr>
        <p:spPr>
          <a:xfrm>
            <a:off x="1313259" y="975589"/>
            <a:ext cx="6517482" cy="1881910"/>
          </a:xfrm>
        </p:spPr>
        <p:txBody>
          <a:bodyPr anchor="b">
            <a:normAutofit/>
          </a:bodyPr>
          <a:lstStyle>
            <a:lvl1pPr algn="ctr">
              <a:defRPr sz="3600"/>
            </a:lvl1pPr>
          </a:lstStyle>
          <a:p>
            <a:r>
              <a:rPr lang="en-US"/>
              <a:t>Click to edit Master title style</a:t>
            </a:r>
            <a:endParaRPr lang="en-US" dirty="0"/>
          </a:p>
        </p:txBody>
      </p:sp>
      <p:sp>
        <p:nvSpPr>
          <p:cNvPr id="3" name="Subtitle 2"/>
          <p:cNvSpPr>
            <a:spLocks noGrp="1"/>
          </p:cNvSpPr>
          <p:nvPr>
            <p:ph type="subTitle" idx="1"/>
          </p:nvPr>
        </p:nvSpPr>
        <p:spPr>
          <a:xfrm>
            <a:off x="1313259" y="2914651"/>
            <a:ext cx="6517482" cy="1028699"/>
          </a:xfrm>
        </p:spPr>
        <p:txBody>
          <a:bodyPr>
            <a:normAutofit/>
          </a:bodyPr>
          <a:lstStyle>
            <a:lvl1pPr marL="0" indent="0" algn="ctr">
              <a:buNone/>
              <a:defRPr sz="1650">
                <a:solidFill>
                  <a:schemeClr val="bg1">
                    <a:lumMod val="50000"/>
                  </a:schemeClr>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147484547"/>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1"/>
          <p:cNvSpPr>
            <a:spLocks noGrp="1"/>
          </p:cNvSpPr>
          <p:nvPr>
            <p:ph type="title"/>
          </p:nvPr>
        </p:nvSpPr>
        <p:spPr>
          <a:xfrm>
            <a:off x="685346" y="3217030"/>
            <a:ext cx="7773324" cy="608708"/>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88558" y="523696"/>
            <a:ext cx="7366899" cy="2410602"/>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85331" y="3831546"/>
            <a:ext cx="7773339" cy="511854"/>
          </a:xfrm>
        </p:spPr>
        <p:txBody>
          <a:bodyPr/>
          <a:lstStyle>
            <a:lvl1pPr marL="0" indent="0" algn="ctr">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6/23/2021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696846348"/>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1"/>
          <p:cNvSpPr>
            <a:spLocks noGrp="1"/>
          </p:cNvSpPr>
          <p:nvPr>
            <p:ph type="title"/>
          </p:nvPr>
        </p:nvSpPr>
        <p:spPr>
          <a:xfrm>
            <a:off x="685331" y="457200"/>
            <a:ext cx="7773339" cy="2570434"/>
          </a:xfrm>
        </p:spPr>
        <p:txBody>
          <a:bodyPr anchor="ctr"/>
          <a:lstStyle>
            <a:lvl1pPr algn="ctr">
              <a:defRPr sz="2400"/>
            </a:lvl1pPr>
          </a:lstStyle>
          <a:p>
            <a:r>
              <a:rPr lang="en-US"/>
              <a:t>Click to edit Master title style</a:t>
            </a:r>
            <a:endParaRPr lang="en-US" dirty="0"/>
          </a:p>
        </p:txBody>
      </p:sp>
      <p:sp>
        <p:nvSpPr>
          <p:cNvPr id="4" name="Text Placeholder 3"/>
          <p:cNvSpPr>
            <a:spLocks noGrp="1"/>
          </p:cNvSpPr>
          <p:nvPr>
            <p:ph type="body" sz="half" idx="2"/>
          </p:nvPr>
        </p:nvSpPr>
        <p:spPr>
          <a:xfrm>
            <a:off x="685331" y="3153616"/>
            <a:ext cx="7773339" cy="1189785"/>
          </a:xfrm>
        </p:spPr>
        <p:txBody>
          <a:bodyPr anchor="ctr"/>
          <a:lstStyle>
            <a:lvl1pPr marL="0" indent="0" algn="ctr">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6/23/2021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140970085"/>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1"/>
          <p:cNvSpPr>
            <a:spLocks noGrp="1"/>
          </p:cNvSpPr>
          <p:nvPr>
            <p:ph type="title"/>
          </p:nvPr>
        </p:nvSpPr>
        <p:spPr>
          <a:xfrm>
            <a:off x="1084659" y="457200"/>
            <a:ext cx="6977064" cy="2244678"/>
          </a:xfrm>
        </p:spPr>
        <p:txBody>
          <a:bodyPr anchor="ctr"/>
          <a:lstStyle>
            <a:lvl1pPr>
              <a:defRPr sz="2400"/>
            </a:lvl1pPr>
          </a:lstStyle>
          <a:p>
            <a:r>
              <a:rPr lang="en-US"/>
              <a:t>Click to edit Master title style</a:t>
            </a:r>
            <a:endParaRPr lang="en-US" dirty="0"/>
          </a:p>
        </p:txBody>
      </p:sp>
      <p:sp>
        <p:nvSpPr>
          <p:cNvPr id="12" name="Text Placeholder 3"/>
          <p:cNvSpPr>
            <a:spLocks noGrp="1"/>
          </p:cNvSpPr>
          <p:nvPr>
            <p:ph type="body" sz="half" idx="13"/>
          </p:nvPr>
        </p:nvSpPr>
        <p:spPr>
          <a:xfrm>
            <a:off x="1290484" y="2707524"/>
            <a:ext cx="6564224" cy="446091"/>
          </a:xfrm>
        </p:spPr>
        <p:txBody>
          <a:bodyPr anchor="t">
            <a:normAutofit/>
          </a:bodyPr>
          <a:lstStyle>
            <a:lvl1pPr marL="0" indent="0">
              <a:buNone/>
              <a:defRPr sz="10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4" name="Text Placeholder 3"/>
          <p:cNvSpPr>
            <a:spLocks noGrp="1"/>
          </p:cNvSpPr>
          <p:nvPr>
            <p:ph type="body" sz="half" idx="2"/>
          </p:nvPr>
        </p:nvSpPr>
        <p:spPr>
          <a:xfrm>
            <a:off x="685331" y="3279597"/>
            <a:ext cx="7773339" cy="1065790"/>
          </a:xfrm>
        </p:spPr>
        <p:txBody>
          <a:bodyPr anchor="ctr">
            <a:normAutofit/>
          </a:bodyPr>
          <a:lstStyle>
            <a:lvl1pPr marL="0" indent="0" algn="ctr">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6/23/2021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 smtClean="0"/>
              <a:t>‹#›</a:t>
            </a:fld>
            <a:endParaRPr lang="en"/>
          </a:p>
        </p:txBody>
      </p:sp>
      <p:sp>
        <p:nvSpPr>
          <p:cNvPr id="13" name="TextBox 12"/>
          <p:cNvSpPr txBox="1"/>
          <p:nvPr/>
        </p:nvSpPr>
        <p:spPr>
          <a:xfrm>
            <a:off x="751116" y="565625"/>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6000" dirty="0">
                <a:solidFill>
                  <a:schemeClr val="tx1"/>
                </a:solidFill>
                <a:effectLst/>
              </a:rPr>
              <a:t>“</a:t>
            </a:r>
          </a:p>
        </p:txBody>
      </p:sp>
      <p:sp>
        <p:nvSpPr>
          <p:cNvPr id="14" name="TextBox 13"/>
          <p:cNvSpPr txBox="1"/>
          <p:nvPr/>
        </p:nvSpPr>
        <p:spPr>
          <a:xfrm>
            <a:off x="7918169" y="2245184"/>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tx1"/>
                </a:solidFill>
                <a:effectLst/>
              </a:rPr>
              <a:t>”</a:t>
            </a:r>
          </a:p>
        </p:txBody>
      </p:sp>
    </p:spTree>
    <p:extLst>
      <p:ext uri="{BB962C8B-B14F-4D97-AF65-F5344CB8AC3E}">
        <p14:creationId xmlns:p14="http://schemas.microsoft.com/office/powerpoint/2010/main" val="1302327900"/>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1"/>
          <p:cNvSpPr>
            <a:spLocks noGrp="1"/>
          </p:cNvSpPr>
          <p:nvPr>
            <p:ph type="title"/>
          </p:nvPr>
        </p:nvSpPr>
        <p:spPr>
          <a:xfrm>
            <a:off x="685331" y="1604041"/>
            <a:ext cx="7773339" cy="1883876"/>
          </a:xfrm>
        </p:spPr>
        <p:txBody>
          <a:bodyPr anchor="b"/>
          <a:lstStyle>
            <a:lvl1pPr algn="ctr">
              <a:defRPr sz="2400"/>
            </a:lvl1pPr>
          </a:lstStyle>
          <a:p>
            <a:r>
              <a:rPr lang="en-US"/>
              <a:t>Click to edit Master title style</a:t>
            </a:r>
            <a:endParaRPr lang="en-US" dirty="0"/>
          </a:p>
        </p:txBody>
      </p:sp>
      <p:sp>
        <p:nvSpPr>
          <p:cNvPr id="4" name="Text Placeholder 3"/>
          <p:cNvSpPr>
            <a:spLocks noGrp="1"/>
          </p:cNvSpPr>
          <p:nvPr>
            <p:ph type="body" sz="half" idx="2"/>
          </p:nvPr>
        </p:nvSpPr>
        <p:spPr>
          <a:xfrm>
            <a:off x="685331" y="3496751"/>
            <a:ext cx="7773339" cy="855483"/>
          </a:xfrm>
        </p:spPr>
        <p:txBody>
          <a:bodyPr anchor="t"/>
          <a:lstStyle>
            <a:lvl1pPr marL="0" indent="0" algn="ctr">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6/23/2021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639720906"/>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15" name="Title 1"/>
          <p:cNvSpPr>
            <a:spLocks noGrp="1"/>
          </p:cNvSpPr>
          <p:nvPr>
            <p:ph type="title"/>
          </p:nvPr>
        </p:nvSpPr>
        <p:spPr>
          <a:xfrm>
            <a:off x="685331" y="457200"/>
            <a:ext cx="7773339" cy="1203821"/>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331" y="1775320"/>
            <a:ext cx="2474232" cy="432197"/>
          </a:xfrm>
        </p:spPr>
        <p:txBody>
          <a:bodyPr anchor="b">
            <a:noAutofit/>
          </a:bodyPr>
          <a:lstStyle>
            <a:lvl1pPr marL="0" indent="0" algn="ctr">
              <a:lnSpc>
                <a:spcPct val="85000"/>
              </a:lnSpc>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3"/>
          <p:cNvSpPr>
            <a:spLocks noGrp="1"/>
          </p:cNvSpPr>
          <p:nvPr>
            <p:ph type="body" sz="half" idx="15"/>
          </p:nvPr>
        </p:nvSpPr>
        <p:spPr>
          <a:xfrm>
            <a:off x="685331" y="2207517"/>
            <a:ext cx="2474232" cy="2135884"/>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9" name="Text Placeholder 4"/>
          <p:cNvSpPr>
            <a:spLocks noGrp="1"/>
          </p:cNvSpPr>
          <p:nvPr>
            <p:ph type="body" sz="quarter" idx="3"/>
          </p:nvPr>
        </p:nvSpPr>
        <p:spPr>
          <a:xfrm>
            <a:off x="3339292" y="1775320"/>
            <a:ext cx="2468641" cy="432197"/>
          </a:xfrm>
        </p:spPr>
        <p:txBody>
          <a:bodyPr anchor="b">
            <a:noAutofit/>
          </a:bodyPr>
          <a:lstStyle>
            <a:lvl1pPr marL="0" indent="0" algn="ctr">
              <a:lnSpc>
                <a:spcPct val="85000"/>
              </a:lnSpc>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0" name="Text Placeholder 3"/>
          <p:cNvSpPr>
            <a:spLocks noGrp="1"/>
          </p:cNvSpPr>
          <p:nvPr>
            <p:ph type="body" sz="half" idx="16"/>
          </p:nvPr>
        </p:nvSpPr>
        <p:spPr>
          <a:xfrm>
            <a:off x="3331012" y="2207517"/>
            <a:ext cx="2477513" cy="2135884"/>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1" name="Text Placeholder 4"/>
          <p:cNvSpPr>
            <a:spLocks noGrp="1"/>
          </p:cNvSpPr>
          <p:nvPr>
            <p:ph type="body" sz="quarter" idx="13"/>
          </p:nvPr>
        </p:nvSpPr>
        <p:spPr>
          <a:xfrm>
            <a:off x="5979974" y="1775320"/>
            <a:ext cx="2478696" cy="432197"/>
          </a:xfrm>
        </p:spPr>
        <p:txBody>
          <a:bodyPr anchor="b">
            <a:noAutofit/>
          </a:bodyPr>
          <a:lstStyle>
            <a:lvl1pPr marL="0" indent="0" algn="ctr">
              <a:lnSpc>
                <a:spcPct val="85000"/>
              </a:lnSpc>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2" name="Text Placeholder 3"/>
          <p:cNvSpPr>
            <a:spLocks noGrp="1"/>
          </p:cNvSpPr>
          <p:nvPr>
            <p:ph type="body" sz="half" idx="17"/>
          </p:nvPr>
        </p:nvSpPr>
        <p:spPr>
          <a:xfrm>
            <a:off x="5979974" y="2207517"/>
            <a:ext cx="2478696" cy="2135884"/>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6/23/2021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685591813"/>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30" name="Title 1"/>
          <p:cNvSpPr>
            <a:spLocks noGrp="1"/>
          </p:cNvSpPr>
          <p:nvPr>
            <p:ph type="title"/>
          </p:nvPr>
        </p:nvSpPr>
        <p:spPr>
          <a:xfrm>
            <a:off x="685331" y="458079"/>
            <a:ext cx="7773339" cy="120294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5331" y="3153615"/>
            <a:ext cx="2472307" cy="432197"/>
          </a:xfrm>
        </p:spPr>
        <p:txBody>
          <a:bodyPr anchor="b">
            <a:noAutofit/>
          </a:bodyPr>
          <a:lstStyle>
            <a:lvl1pPr marL="0" indent="0" algn="ctr">
              <a:lnSpc>
                <a:spcPct val="85000"/>
              </a:lnSpc>
              <a:buNone/>
              <a:defRPr sz="165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0" name="Picture Placeholder 2"/>
          <p:cNvSpPr>
            <a:spLocks noGrp="1" noChangeAspect="1"/>
          </p:cNvSpPr>
          <p:nvPr>
            <p:ph type="pic" idx="15"/>
          </p:nvPr>
        </p:nvSpPr>
        <p:spPr>
          <a:xfrm>
            <a:off x="685331" y="1775320"/>
            <a:ext cx="2472307" cy="1143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1" name="Text Placeholder 3"/>
          <p:cNvSpPr>
            <a:spLocks noGrp="1"/>
          </p:cNvSpPr>
          <p:nvPr>
            <p:ph type="body" sz="half" idx="18"/>
          </p:nvPr>
        </p:nvSpPr>
        <p:spPr>
          <a:xfrm>
            <a:off x="685331" y="3585811"/>
            <a:ext cx="2472307" cy="757589"/>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22" name="Text Placeholder 4"/>
          <p:cNvSpPr>
            <a:spLocks noGrp="1"/>
          </p:cNvSpPr>
          <p:nvPr>
            <p:ph type="body" sz="quarter" idx="3"/>
          </p:nvPr>
        </p:nvSpPr>
        <p:spPr>
          <a:xfrm>
            <a:off x="3332069" y="3153615"/>
            <a:ext cx="2476371" cy="432197"/>
          </a:xfrm>
        </p:spPr>
        <p:txBody>
          <a:bodyPr anchor="b">
            <a:noAutofit/>
          </a:bodyPr>
          <a:lstStyle>
            <a:lvl1pPr marL="0" indent="0" algn="ctr">
              <a:lnSpc>
                <a:spcPct val="85000"/>
              </a:lnSpc>
              <a:buNone/>
              <a:defRPr sz="165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3" name="Picture Placeholder 2"/>
          <p:cNvSpPr>
            <a:spLocks noGrp="1" noChangeAspect="1"/>
          </p:cNvSpPr>
          <p:nvPr>
            <p:ph type="pic" idx="21"/>
          </p:nvPr>
        </p:nvSpPr>
        <p:spPr>
          <a:xfrm>
            <a:off x="3331011" y="1775320"/>
            <a:ext cx="2477514" cy="1143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4" name="Text Placeholder 3"/>
          <p:cNvSpPr>
            <a:spLocks noGrp="1"/>
          </p:cNvSpPr>
          <p:nvPr>
            <p:ph type="body" sz="half" idx="19"/>
          </p:nvPr>
        </p:nvSpPr>
        <p:spPr>
          <a:xfrm>
            <a:off x="3331011" y="3585811"/>
            <a:ext cx="2477514" cy="757589"/>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25" name="Text Placeholder 4"/>
          <p:cNvSpPr>
            <a:spLocks noGrp="1"/>
          </p:cNvSpPr>
          <p:nvPr>
            <p:ph type="body" sz="quarter" idx="13"/>
          </p:nvPr>
        </p:nvSpPr>
        <p:spPr>
          <a:xfrm>
            <a:off x="5979974" y="3153615"/>
            <a:ext cx="2475511" cy="432197"/>
          </a:xfrm>
        </p:spPr>
        <p:txBody>
          <a:bodyPr anchor="b">
            <a:noAutofit/>
          </a:bodyPr>
          <a:lstStyle>
            <a:lvl1pPr marL="0" indent="0" algn="ctr">
              <a:lnSpc>
                <a:spcPct val="85000"/>
              </a:lnSpc>
              <a:buNone/>
              <a:defRPr sz="165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6" name="Picture Placeholder 2"/>
          <p:cNvSpPr>
            <a:spLocks noGrp="1" noChangeAspect="1"/>
          </p:cNvSpPr>
          <p:nvPr>
            <p:ph type="pic" idx="22"/>
          </p:nvPr>
        </p:nvSpPr>
        <p:spPr>
          <a:xfrm>
            <a:off x="5979974" y="1775320"/>
            <a:ext cx="2478696" cy="1143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7" name="Text Placeholder 3"/>
          <p:cNvSpPr>
            <a:spLocks noGrp="1"/>
          </p:cNvSpPr>
          <p:nvPr>
            <p:ph type="body" sz="half" idx="20"/>
          </p:nvPr>
        </p:nvSpPr>
        <p:spPr>
          <a:xfrm>
            <a:off x="5979880" y="3585809"/>
            <a:ext cx="2478790" cy="757591"/>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6/23/2021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999235318"/>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685331" y="1775320"/>
            <a:ext cx="7773339" cy="25680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142100931"/>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Vertical Title 1"/>
          <p:cNvSpPr>
            <a:spLocks noGrp="1"/>
          </p:cNvSpPr>
          <p:nvPr>
            <p:ph type="title" orient="vert"/>
          </p:nvPr>
        </p:nvSpPr>
        <p:spPr>
          <a:xfrm>
            <a:off x="6543675" y="457201"/>
            <a:ext cx="1914995" cy="38861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685331" y="457201"/>
            <a:ext cx="5744043" cy="38861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232220219"/>
      </p:ext>
    </p:extLst>
  </p:cSld>
  <p:clrMapOvr>
    <a:masterClrMapping/>
  </p:clrMapOvr>
  <p:hf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Subtitle">
  <p:cSld name="Subtitle">
    <p:spTree>
      <p:nvGrpSpPr>
        <p:cNvPr id="1" name="Shape 48"/>
        <p:cNvGrpSpPr/>
        <p:nvPr/>
      </p:nvGrpSpPr>
      <p:grpSpPr>
        <a:xfrm>
          <a:off x="0" y="0"/>
          <a:ext cx="0" cy="0"/>
          <a:chOff x="0" y="0"/>
          <a:chExt cx="0" cy="0"/>
        </a:xfrm>
      </p:grpSpPr>
      <p:sp>
        <p:nvSpPr>
          <p:cNvPr id="51" name="Google Shape;51;p3"/>
          <p:cNvSpPr txBox="1">
            <a:spLocks noGrp="1"/>
          </p:cNvSpPr>
          <p:nvPr>
            <p:ph type="ctrTitle"/>
          </p:nvPr>
        </p:nvSpPr>
        <p:spPr>
          <a:xfrm>
            <a:off x="2743200" y="1735750"/>
            <a:ext cx="5638800" cy="1159800"/>
          </a:xfrm>
          <a:prstGeom prst="rect">
            <a:avLst/>
          </a:prstGeom>
        </p:spPr>
        <p:txBody>
          <a:bodyPr spcFirstLastPara="1" wrap="square" lIns="91425" tIns="91425" rIns="91425" bIns="91425" anchor="b" anchorCtr="0">
            <a:no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52" name="Google Shape;52;p3"/>
          <p:cNvSpPr txBox="1">
            <a:spLocks noGrp="1"/>
          </p:cNvSpPr>
          <p:nvPr>
            <p:ph type="subTitle" idx="1"/>
          </p:nvPr>
        </p:nvSpPr>
        <p:spPr>
          <a:xfrm>
            <a:off x="2743200" y="2821004"/>
            <a:ext cx="5696100" cy="7848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Tree>
    <p:extLst>
      <p:ext uri="{BB962C8B-B14F-4D97-AF65-F5344CB8AC3E}">
        <p14:creationId xmlns:p14="http://schemas.microsoft.com/office/powerpoint/2010/main" val="63324015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88"/>
        <p:cNvGrpSpPr/>
        <p:nvPr/>
      </p:nvGrpSpPr>
      <p:grpSpPr>
        <a:xfrm>
          <a:off x="0" y="0"/>
          <a:ext cx="0" cy="0"/>
          <a:chOff x="0" y="0"/>
          <a:chExt cx="0" cy="0"/>
        </a:xfrm>
      </p:grpSpPr>
      <p:sp>
        <p:nvSpPr>
          <p:cNvPr id="91" name="Google Shape;91;p4"/>
          <p:cNvSpPr txBox="1">
            <a:spLocks noGrp="1"/>
          </p:cNvSpPr>
          <p:nvPr>
            <p:ph type="body" idx="1"/>
          </p:nvPr>
        </p:nvSpPr>
        <p:spPr>
          <a:xfrm>
            <a:off x="2051200" y="2085600"/>
            <a:ext cx="6282300" cy="819900"/>
          </a:xfrm>
          <a:prstGeom prst="rect">
            <a:avLst/>
          </a:prstGeom>
        </p:spPr>
        <p:txBody>
          <a:bodyPr spcFirstLastPara="1" wrap="square" lIns="91425" tIns="91425" rIns="91425" bIns="91425" anchor="ctr" anchorCtr="0">
            <a:noAutofit/>
          </a:bodyPr>
          <a:lstStyle>
            <a:lvl1pPr marL="457200" lvl="0" indent="-381000" rtl="0">
              <a:spcBef>
                <a:spcPts val="600"/>
              </a:spcBef>
              <a:spcAft>
                <a:spcPts val="0"/>
              </a:spcAft>
              <a:buSzPts val="2400"/>
              <a:buFont typeface="Nixie One"/>
              <a:buChar char="◇"/>
              <a:defRPr sz="2400">
                <a:latin typeface="Nixie One"/>
                <a:ea typeface="Nixie One"/>
                <a:cs typeface="Nixie One"/>
                <a:sym typeface="Nixie One"/>
              </a:defRPr>
            </a:lvl1pPr>
            <a:lvl2pPr marL="914400" lvl="1" indent="-381000" rtl="0">
              <a:spcBef>
                <a:spcPts val="0"/>
              </a:spcBef>
              <a:spcAft>
                <a:spcPts val="0"/>
              </a:spcAft>
              <a:buSzPts val="2400"/>
              <a:buFont typeface="Nixie One"/>
              <a:buChar char="￭"/>
              <a:defRPr sz="2400">
                <a:latin typeface="Nixie One"/>
                <a:ea typeface="Nixie One"/>
                <a:cs typeface="Nixie One"/>
                <a:sym typeface="Nixie One"/>
              </a:defRPr>
            </a:lvl2pPr>
            <a:lvl3pPr marL="1371600" lvl="2" indent="-381000" rtl="0">
              <a:spcBef>
                <a:spcPts val="0"/>
              </a:spcBef>
              <a:spcAft>
                <a:spcPts val="0"/>
              </a:spcAft>
              <a:buSzPts val="2400"/>
              <a:buFont typeface="Nixie One"/>
              <a:buChar char="￮"/>
              <a:defRPr sz="2400">
                <a:latin typeface="Nixie One"/>
                <a:ea typeface="Nixie One"/>
                <a:cs typeface="Nixie One"/>
                <a:sym typeface="Nixie One"/>
              </a:defRPr>
            </a:lvl3pPr>
            <a:lvl4pPr marL="1828800" lvl="3" indent="-381000" rtl="0">
              <a:spcBef>
                <a:spcPts val="0"/>
              </a:spcBef>
              <a:spcAft>
                <a:spcPts val="0"/>
              </a:spcAft>
              <a:buSzPts val="2400"/>
              <a:buFont typeface="Nixie One"/>
              <a:buChar char="●"/>
              <a:defRPr sz="2400">
                <a:latin typeface="Nixie One"/>
                <a:ea typeface="Nixie One"/>
                <a:cs typeface="Nixie One"/>
                <a:sym typeface="Nixie One"/>
              </a:defRPr>
            </a:lvl4pPr>
            <a:lvl5pPr marL="2286000" lvl="4" indent="-381000" rtl="0">
              <a:spcBef>
                <a:spcPts val="0"/>
              </a:spcBef>
              <a:spcAft>
                <a:spcPts val="0"/>
              </a:spcAft>
              <a:buSzPts val="2400"/>
              <a:buFont typeface="Nixie One"/>
              <a:buChar char="○"/>
              <a:defRPr sz="2400">
                <a:latin typeface="Nixie One"/>
                <a:ea typeface="Nixie One"/>
                <a:cs typeface="Nixie One"/>
                <a:sym typeface="Nixie One"/>
              </a:defRPr>
            </a:lvl5pPr>
            <a:lvl6pPr marL="2743200" lvl="5" indent="-381000" rtl="0">
              <a:spcBef>
                <a:spcPts val="0"/>
              </a:spcBef>
              <a:spcAft>
                <a:spcPts val="0"/>
              </a:spcAft>
              <a:buSzPts val="2400"/>
              <a:buFont typeface="Nixie One"/>
              <a:buChar char="■"/>
              <a:defRPr sz="2400">
                <a:latin typeface="Nixie One"/>
                <a:ea typeface="Nixie One"/>
                <a:cs typeface="Nixie One"/>
                <a:sym typeface="Nixie One"/>
              </a:defRPr>
            </a:lvl6pPr>
            <a:lvl7pPr marL="3200400" lvl="6" indent="-381000" rtl="0">
              <a:spcBef>
                <a:spcPts val="0"/>
              </a:spcBef>
              <a:spcAft>
                <a:spcPts val="0"/>
              </a:spcAft>
              <a:buSzPts val="2400"/>
              <a:buFont typeface="Nixie One"/>
              <a:buChar char="●"/>
              <a:defRPr sz="2400">
                <a:latin typeface="Nixie One"/>
                <a:ea typeface="Nixie One"/>
                <a:cs typeface="Nixie One"/>
                <a:sym typeface="Nixie One"/>
              </a:defRPr>
            </a:lvl7pPr>
            <a:lvl8pPr marL="3657600" lvl="7" indent="-381000" rtl="0">
              <a:spcBef>
                <a:spcPts val="0"/>
              </a:spcBef>
              <a:spcAft>
                <a:spcPts val="0"/>
              </a:spcAft>
              <a:buSzPts val="2400"/>
              <a:buFont typeface="Nixie One"/>
              <a:buChar char="○"/>
              <a:defRPr sz="2400">
                <a:latin typeface="Nixie One"/>
                <a:ea typeface="Nixie One"/>
                <a:cs typeface="Nixie One"/>
                <a:sym typeface="Nixie One"/>
              </a:defRPr>
            </a:lvl8pPr>
            <a:lvl9pPr marL="4114800" lvl="8" indent="-381000">
              <a:spcBef>
                <a:spcPts val="0"/>
              </a:spcBef>
              <a:spcAft>
                <a:spcPts val="0"/>
              </a:spcAft>
              <a:buSzPts val="2400"/>
              <a:buFont typeface="Nixie One"/>
              <a:buChar char="■"/>
              <a:defRPr sz="2400">
                <a:latin typeface="Nixie One"/>
                <a:ea typeface="Nixie One"/>
                <a:cs typeface="Nixie One"/>
                <a:sym typeface="Nixie One"/>
              </a:defRPr>
            </a:lvl9pPr>
          </a:lstStyle>
          <a:p>
            <a:endParaRPr/>
          </a:p>
        </p:txBody>
      </p:sp>
      <p:sp>
        <p:nvSpPr>
          <p:cNvPr id="128" name="Google Shape;128;p4"/>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lvl1pPr lvl="0">
              <a:buNone/>
              <a:defRPr>
                <a:latin typeface="Nixie One"/>
                <a:ea typeface="Nixie One"/>
                <a:cs typeface="Nixie One"/>
                <a:sym typeface="Nixie One"/>
              </a:defRPr>
            </a:lvl1pPr>
            <a:lvl2pPr lvl="1">
              <a:buNone/>
              <a:defRPr>
                <a:latin typeface="Nixie One"/>
                <a:ea typeface="Nixie One"/>
                <a:cs typeface="Nixie One"/>
                <a:sym typeface="Nixie One"/>
              </a:defRPr>
            </a:lvl2pPr>
            <a:lvl3pPr lvl="2">
              <a:buNone/>
              <a:defRPr>
                <a:latin typeface="Nixie One"/>
                <a:ea typeface="Nixie One"/>
                <a:cs typeface="Nixie One"/>
                <a:sym typeface="Nixie One"/>
              </a:defRPr>
            </a:lvl3pPr>
            <a:lvl4pPr lvl="3">
              <a:buNone/>
              <a:defRPr>
                <a:latin typeface="Nixie One"/>
                <a:ea typeface="Nixie One"/>
                <a:cs typeface="Nixie One"/>
                <a:sym typeface="Nixie One"/>
              </a:defRPr>
            </a:lvl4pPr>
            <a:lvl5pPr lvl="4">
              <a:buNone/>
              <a:defRPr>
                <a:latin typeface="Nixie One"/>
                <a:ea typeface="Nixie One"/>
                <a:cs typeface="Nixie One"/>
                <a:sym typeface="Nixie One"/>
              </a:defRPr>
            </a:lvl5pPr>
            <a:lvl6pPr lvl="5">
              <a:buNone/>
              <a:defRPr>
                <a:latin typeface="Nixie One"/>
                <a:ea typeface="Nixie One"/>
                <a:cs typeface="Nixie One"/>
                <a:sym typeface="Nixie One"/>
              </a:defRPr>
            </a:lvl6pPr>
            <a:lvl7pPr lvl="6">
              <a:buNone/>
              <a:defRPr>
                <a:latin typeface="Nixie One"/>
                <a:ea typeface="Nixie One"/>
                <a:cs typeface="Nixie One"/>
                <a:sym typeface="Nixie One"/>
              </a:defRPr>
            </a:lvl7pPr>
            <a:lvl8pPr lvl="7">
              <a:buNone/>
              <a:defRPr>
                <a:latin typeface="Nixie One"/>
                <a:ea typeface="Nixie One"/>
                <a:cs typeface="Nixie One"/>
                <a:sym typeface="Nixie One"/>
              </a:defRPr>
            </a:lvl8pPr>
            <a:lvl9pPr lvl="8">
              <a:buNone/>
              <a:defRPr>
                <a:latin typeface="Nixie One"/>
                <a:ea typeface="Nixie One"/>
                <a:cs typeface="Nixie One"/>
                <a:sym typeface="Nixie One"/>
              </a:defRPr>
            </a:lvl9pPr>
          </a:lstStyle>
          <a:p>
            <a:pPr marL="0" lvl="0" indent="0" algn="l"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41269715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330" y="1775320"/>
            <a:ext cx="7772870" cy="25680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114025475"/>
      </p:ext>
    </p:extLst>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 1 column" type="tx">
  <p:cSld name="Title + 1 column">
    <p:spTree>
      <p:nvGrpSpPr>
        <p:cNvPr id="1" name="Shape 129"/>
        <p:cNvGrpSpPr/>
        <p:nvPr/>
      </p:nvGrpSpPr>
      <p:grpSpPr>
        <a:xfrm>
          <a:off x="0" y="0"/>
          <a:ext cx="0" cy="0"/>
          <a:chOff x="0" y="0"/>
          <a:chExt cx="0" cy="0"/>
        </a:xfrm>
      </p:grpSpPr>
      <p:sp>
        <p:nvSpPr>
          <p:cNvPr id="132" name="Google Shape;132;p5"/>
          <p:cNvSpPr txBox="1">
            <a:spLocks noGrp="1"/>
          </p:cNvSpPr>
          <p:nvPr>
            <p:ph type="title"/>
          </p:nvPr>
        </p:nvSpPr>
        <p:spPr>
          <a:xfrm>
            <a:off x="1732700" y="1735600"/>
            <a:ext cx="4944300" cy="645300"/>
          </a:xfrm>
          <a:prstGeom prst="rect">
            <a:avLst/>
          </a:prstGeom>
        </p:spPr>
        <p:txBody>
          <a:bodyPr spcFirstLastPara="1" wrap="square" lIns="91425" tIns="91425" rIns="91425" bIns="91425" anchor="b" anchorCtr="0">
            <a:no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a:endParaRPr/>
          </a:p>
        </p:txBody>
      </p:sp>
      <p:sp>
        <p:nvSpPr>
          <p:cNvPr id="133" name="Google Shape;133;p5"/>
          <p:cNvSpPr txBox="1">
            <a:spLocks noGrp="1"/>
          </p:cNvSpPr>
          <p:nvPr>
            <p:ph type="body" idx="1"/>
          </p:nvPr>
        </p:nvSpPr>
        <p:spPr>
          <a:xfrm>
            <a:off x="1732700" y="2255125"/>
            <a:ext cx="4944300" cy="1659900"/>
          </a:xfrm>
          <a:prstGeom prst="rect">
            <a:avLst/>
          </a:prstGeom>
        </p:spPr>
        <p:txBody>
          <a:bodyPr spcFirstLastPara="1" wrap="square" lIns="91425" tIns="91425" rIns="91425" bIns="91425" anchor="t" anchorCtr="0">
            <a:noAutofit/>
          </a:bodyPr>
          <a:lstStyle>
            <a:lvl1pPr marL="457200" lvl="0" indent="-317500">
              <a:spcBef>
                <a:spcPts val="600"/>
              </a:spcBef>
              <a:spcAft>
                <a:spcPts val="0"/>
              </a:spcAft>
              <a:buSzPts val="1400"/>
              <a:buFont typeface="Muli"/>
              <a:buChar char="◇"/>
              <a:defRPr>
                <a:latin typeface="Muli"/>
                <a:ea typeface="Muli"/>
                <a:cs typeface="Muli"/>
                <a:sym typeface="Muli"/>
              </a:defRPr>
            </a:lvl1pPr>
            <a:lvl2pPr marL="914400" lvl="1" indent="-317500">
              <a:spcBef>
                <a:spcPts val="0"/>
              </a:spcBef>
              <a:spcAft>
                <a:spcPts val="0"/>
              </a:spcAft>
              <a:buSzPts val="1400"/>
              <a:buFont typeface="Muli"/>
              <a:buChar char="￭"/>
              <a:defRPr>
                <a:latin typeface="Muli"/>
                <a:ea typeface="Muli"/>
                <a:cs typeface="Muli"/>
                <a:sym typeface="Muli"/>
              </a:defRPr>
            </a:lvl2pPr>
            <a:lvl3pPr marL="1371600" lvl="2" indent="-317500">
              <a:spcBef>
                <a:spcPts val="0"/>
              </a:spcBef>
              <a:spcAft>
                <a:spcPts val="0"/>
              </a:spcAft>
              <a:buSzPts val="1400"/>
              <a:buFont typeface="Muli"/>
              <a:buChar char="￮"/>
              <a:defRPr>
                <a:latin typeface="Muli"/>
                <a:ea typeface="Muli"/>
                <a:cs typeface="Muli"/>
                <a:sym typeface="Muli"/>
              </a:defRPr>
            </a:lvl3pPr>
            <a:lvl4pPr marL="1828800" lvl="3" indent="-317500">
              <a:spcBef>
                <a:spcPts val="0"/>
              </a:spcBef>
              <a:spcAft>
                <a:spcPts val="0"/>
              </a:spcAft>
              <a:buSzPts val="1400"/>
              <a:buFont typeface="Muli"/>
              <a:buChar char="●"/>
              <a:defRPr>
                <a:latin typeface="Muli"/>
                <a:ea typeface="Muli"/>
                <a:cs typeface="Muli"/>
                <a:sym typeface="Muli"/>
              </a:defRPr>
            </a:lvl4pPr>
            <a:lvl5pPr marL="2286000" lvl="4" indent="-317500">
              <a:spcBef>
                <a:spcPts val="0"/>
              </a:spcBef>
              <a:spcAft>
                <a:spcPts val="0"/>
              </a:spcAft>
              <a:buSzPts val="1400"/>
              <a:buFont typeface="Muli"/>
              <a:buChar char="○"/>
              <a:defRPr>
                <a:latin typeface="Muli"/>
                <a:ea typeface="Muli"/>
                <a:cs typeface="Muli"/>
                <a:sym typeface="Muli"/>
              </a:defRPr>
            </a:lvl5pPr>
            <a:lvl6pPr marL="2743200" lvl="5" indent="-317500">
              <a:spcBef>
                <a:spcPts val="0"/>
              </a:spcBef>
              <a:spcAft>
                <a:spcPts val="0"/>
              </a:spcAft>
              <a:buSzPts val="1400"/>
              <a:buFont typeface="Muli"/>
              <a:buChar char="■"/>
              <a:defRPr>
                <a:latin typeface="Muli"/>
                <a:ea typeface="Muli"/>
                <a:cs typeface="Muli"/>
                <a:sym typeface="Muli"/>
              </a:defRPr>
            </a:lvl6pPr>
            <a:lvl7pPr marL="3200400" lvl="6" indent="-317500">
              <a:spcBef>
                <a:spcPts val="0"/>
              </a:spcBef>
              <a:spcAft>
                <a:spcPts val="0"/>
              </a:spcAft>
              <a:buSzPts val="1400"/>
              <a:buFont typeface="Muli"/>
              <a:buChar char="●"/>
              <a:defRPr>
                <a:latin typeface="Muli"/>
                <a:ea typeface="Muli"/>
                <a:cs typeface="Muli"/>
                <a:sym typeface="Muli"/>
              </a:defRPr>
            </a:lvl7pPr>
            <a:lvl8pPr marL="3657600" lvl="7" indent="-317500">
              <a:spcBef>
                <a:spcPts val="0"/>
              </a:spcBef>
              <a:spcAft>
                <a:spcPts val="0"/>
              </a:spcAft>
              <a:buSzPts val="1400"/>
              <a:buFont typeface="Muli"/>
              <a:buChar char="○"/>
              <a:defRPr>
                <a:latin typeface="Muli"/>
                <a:ea typeface="Muli"/>
                <a:cs typeface="Muli"/>
                <a:sym typeface="Muli"/>
              </a:defRPr>
            </a:lvl8pPr>
            <a:lvl9pPr marL="4114800" lvl="8" indent="-317500">
              <a:spcBef>
                <a:spcPts val="0"/>
              </a:spcBef>
              <a:spcAft>
                <a:spcPts val="0"/>
              </a:spcAft>
              <a:buSzPts val="1400"/>
              <a:buFont typeface="Muli"/>
              <a:buChar char="■"/>
              <a:defRPr>
                <a:latin typeface="Muli"/>
                <a:ea typeface="Muli"/>
                <a:cs typeface="Muli"/>
                <a:sym typeface="Muli"/>
              </a:defRPr>
            </a:lvl9pPr>
          </a:lstStyle>
          <a:p>
            <a:endParaRPr dirty="0"/>
          </a:p>
        </p:txBody>
      </p:sp>
      <p:sp>
        <p:nvSpPr>
          <p:cNvPr id="169" name="Google Shape;169;p5"/>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69756870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 2 columns" type="twoColTx">
  <p:cSld name="Title + 2 columns">
    <p:spTree>
      <p:nvGrpSpPr>
        <p:cNvPr id="1" name="Shape 170"/>
        <p:cNvGrpSpPr/>
        <p:nvPr/>
      </p:nvGrpSpPr>
      <p:grpSpPr>
        <a:xfrm>
          <a:off x="0" y="0"/>
          <a:ext cx="0" cy="0"/>
          <a:chOff x="0" y="0"/>
          <a:chExt cx="0" cy="0"/>
        </a:xfrm>
      </p:grpSpPr>
      <p:sp>
        <p:nvSpPr>
          <p:cNvPr id="173" name="Google Shape;173;p6"/>
          <p:cNvSpPr txBox="1">
            <a:spLocks noGrp="1"/>
          </p:cNvSpPr>
          <p:nvPr>
            <p:ph type="title"/>
          </p:nvPr>
        </p:nvSpPr>
        <p:spPr>
          <a:xfrm>
            <a:off x="1732700" y="1735600"/>
            <a:ext cx="4944300" cy="645300"/>
          </a:xfrm>
          <a:prstGeom prst="rect">
            <a:avLst/>
          </a:prstGeom>
        </p:spPr>
        <p:txBody>
          <a:bodyPr spcFirstLastPara="1" wrap="square" lIns="91425" tIns="91425" rIns="91425" bIns="91425" anchor="b" anchorCtr="0">
            <a:no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a:endParaRPr/>
          </a:p>
        </p:txBody>
      </p:sp>
      <p:sp>
        <p:nvSpPr>
          <p:cNvPr id="174" name="Google Shape;174;p6"/>
          <p:cNvSpPr txBox="1">
            <a:spLocks noGrp="1"/>
          </p:cNvSpPr>
          <p:nvPr>
            <p:ph type="body" idx="1"/>
          </p:nvPr>
        </p:nvSpPr>
        <p:spPr>
          <a:xfrm>
            <a:off x="1734000" y="2414450"/>
            <a:ext cx="2667300" cy="2663700"/>
          </a:xfrm>
          <a:prstGeom prst="rect">
            <a:avLst/>
          </a:prstGeom>
        </p:spPr>
        <p:txBody>
          <a:bodyPr spcFirstLastPara="1" wrap="square" lIns="91425" tIns="91425" rIns="91425" bIns="91425" anchor="t" anchorCtr="0">
            <a:noAutofit/>
          </a:bodyPr>
          <a:lstStyle>
            <a:lvl1pPr marL="457200" lvl="0" indent="-317500">
              <a:spcBef>
                <a:spcPts val="60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75" name="Google Shape;175;p6"/>
          <p:cNvSpPr txBox="1">
            <a:spLocks noGrp="1"/>
          </p:cNvSpPr>
          <p:nvPr>
            <p:ph type="body" idx="2"/>
          </p:nvPr>
        </p:nvSpPr>
        <p:spPr>
          <a:xfrm>
            <a:off x="4562088" y="2414450"/>
            <a:ext cx="2667300" cy="2663700"/>
          </a:xfrm>
          <a:prstGeom prst="rect">
            <a:avLst/>
          </a:prstGeom>
        </p:spPr>
        <p:txBody>
          <a:bodyPr spcFirstLastPara="1" wrap="square" lIns="91425" tIns="91425" rIns="91425" bIns="91425" anchor="t" anchorCtr="0">
            <a:noAutofit/>
          </a:bodyPr>
          <a:lstStyle>
            <a:lvl1pPr marL="457200" lvl="0" indent="-317500">
              <a:spcBef>
                <a:spcPts val="60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11" name="Google Shape;211;p6"/>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17481153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12"/>
        <p:cNvGrpSpPr/>
        <p:nvPr/>
      </p:nvGrpSpPr>
      <p:grpSpPr>
        <a:xfrm>
          <a:off x="0" y="0"/>
          <a:ext cx="0" cy="0"/>
          <a:chOff x="0" y="0"/>
          <a:chExt cx="0" cy="0"/>
        </a:xfrm>
      </p:grpSpPr>
      <p:sp>
        <p:nvSpPr>
          <p:cNvPr id="21" name="Google Shape;21;p3"/>
          <p:cNvSpPr txBox="1">
            <a:spLocks noGrp="1"/>
          </p:cNvSpPr>
          <p:nvPr>
            <p:ph type="subTitle" idx="1"/>
          </p:nvPr>
        </p:nvSpPr>
        <p:spPr>
          <a:xfrm>
            <a:off x="967738" y="2671150"/>
            <a:ext cx="1965000" cy="572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900"/>
              <a:buNone/>
              <a:defRPr sz="900">
                <a:solidFill>
                  <a:schemeClr val="dk1"/>
                </a:solidFill>
              </a:defRPr>
            </a:lvl1pPr>
            <a:lvl2pPr lvl="1" algn="ctr" rtl="0">
              <a:lnSpc>
                <a:spcPct val="100000"/>
              </a:lnSpc>
              <a:spcBef>
                <a:spcPts val="0"/>
              </a:spcBef>
              <a:spcAft>
                <a:spcPts val="0"/>
              </a:spcAft>
              <a:buClr>
                <a:schemeClr val="dk1"/>
              </a:buClr>
              <a:buSzPts val="900"/>
              <a:buNone/>
              <a:defRPr sz="900">
                <a:solidFill>
                  <a:schemeClr val="dk1"/>
                </a:solidFill>
              </a:defRPr>
            </a:lvl2pPr>
            <a:lvl3pPr lvl="2" algn="ctr" rtl="0">
              <a:lnSpc>
                <a:spcPct val="100000"/>
              </a:lnSpc>
              <a:spcBef>
                <a:spcPts val="0"/>
              </a:spcBef>
              <a:spcAft>
                <a:spcPts val="0"/>
              </a:spcAft>
              <a:buClr>
                <a:schemeClr val="dk1"/>
              </a:buClr>
              <a:buSzPts val="900"/>
              <a:buNone/>
              <a:defRPr sz="900">
                <a:solidFill>
                  <a:schemeClr val="dk1"/>
                </a:solidFill>
              </a:defRPr>
            </a:lvl3pPr>
            <a:lvl4pPr lvl="3" algn="ctr" rtl="0">
              <a:lnSpc>
                <a:spcPct val="100000"/>
              </a:lnSpc>
              <a:spcBef>
                <a:spcPts val="0"/>
              </a:spcBef>
              <a:spcAft>
                <a:spcPts val="0"/>
              </a:spcAft>
              <a:buClr>
                <a:schemeClr val="dk1"/>
              </a:buClr>
              <a:buSzPts val="900"/>
              <a:buNone/>
              <a:defRPr sz="900">
                <a:solidFill>
                  <a:schemeClr val="dk1"/>
                </a:solidFill>
              </a:defRPr>
            </a:lvl4pPr>
            <a:lvl5pPr lvl="4" algn="ctr" rtl="0">
              <a:lnSpc>
                <a:spcPct val="100000"/>
              </a:lnSpc>
              <a:spcBef>
                <a:spcPts val="0"/>
              </a:spcBef>
              <a:spcAft>
                <a:spcPts val="0"/>
              </a:spcAft>
              <a:buClr>
                <a:schemeClr val="dk1"/>
              </a:buClr>
              <a:buSzPts val="900"/>
              <a:buNone/>
              <a:defRPr sz="900">
                <a:solidFill>
                  <a:schemeClr val="dk1"/>
                </a:solidFill>
              </a:defRPr>
            </a:lvl5pPr>
            <a:lvl6pPr lvl="5" algn="ctr" rtl="0">
              <a:lnSpc>
                <a:spcPct val="100000"/>
              </a:lnSpc>
              <a:spcBef>
                <a:spcPts val="0"/>
              </a:spcBef>
              <a:spcAft>
                <a:spcPts val="0"/>
              </a:spcAft>
              <a:buClr>
                <a:schemeClr val="dk1"/>
              </a:buClr>
              <a:buSzPts val="900"/>
              <a:buNone/>
              <a:defRPr sz="900">
                <a:solidFill>
                  <a:schemeClr val="dk1"/>
                </a:solidFill>
              </a:defRPr>
            </a:lvl6pPr>
            <a:lvl7pPr lvl="6" algn="ctr" rtl="0">
              <a:lnSpc>
                <a:spcPct val="100000"/>
              </a:lnSpc>
              <a:spcBef>
                <a:spcPts val="0"/>
              </a:spcBef>
              <a:spcAft>
                <a:spcPts val="0"/>
              </a:spcAft>
              <a:buClr>
                <a:schemeClr val="dk1"/>
              </a:buClr>
              <a:buSzPts val="900"/>
              <a:buNone/>
              <a:defRPr sz="900">
                <a:solidFill>
                  <a:schemeClr val="dk1"/>
                </a:solidFill>
              </a:defRPr>
            </a:lvl7pPr>
            <a:lvl8pPr lvl="7" algn="ctr" rtl="0">
              <a:lnSpc>
                <a:spcPct val="100000"/>
              </a:lnSpc>
              <a:spcBef>
                <a:spcPts val="0"/>
              </a:spcBef>
              <a:spcAft>
                <a:spcPts val="0"/>
              </a:spcAft>
              <a:buClr>
                <a:schemeClr val="dk1"/>
              </a:buClr>
              <a:buSzPts val="900"/>
              <a:buNone/>
              <a:defRPr sz="900">
                <a:solidFill>
                  <a:schemeClr val="dk1"/>
                </a:solidFill>
              </a:defRPr>
            </a:lvl8pPr>
            <a:lvl9pPr lvl="8" algn="ctr" rtl="0">
              <a:lnSpc>
                <a:spcPct val="100000"/>
              </a:lnSpc>
              <a:spcBef>
                <a:spcPts val="0"/>
              </a:spcBef>
              <a:spcAft>
                <a:spcPts val="0"/>
              </a:spcAft>
              <a:buClr>
                <a:schemeClr val="dk1"/>
              </a:buClr>
              <a:buSzPts val="900"/>
              <a:buNone/>
              <a:defRPr sz="900">
                <a:solidFill>
                  <a:schemeClr val="dk1"/>
                </a:solidFill>
              </a:defRPr>
            </a:lvl9pPr>
          </a:lstStyle>
          <a:p>
            <a:endParaRPr/>
          </a:p>
        </p:txBody>
      </p:sp>
      <p:sp>
        <p:nvSpPr>
          <p:cNvPr id="22" name="Google Shape;22;p3"/>
          <p:cNvSpPr txBox="1">
            <a:spLocks noGrp="1"/>
          </p:cNvSpPr>
          <p:nvPr>
            <p:ph type="ctrTitle"/>
          </p:nvPr>
        </p:nvSpPr>
        <p:spPr>
          <a:xfrm>
            <a:off x="1152088" y="2340556"/>
            <a:ext cx="1596300" cy="577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1100"/>
              <a:buNone/>
              <a:defRPr sz="1100">
                <a:solidFill>
                  <a:schemeClr val="dk1"/>
                </a:solidFill>
              </a:defRPr>
            </a:lvl1pPr>
            <a:lvl2pPr lvl="1" algn="ctr" rtl="0">
              <a:spcBef>
                <a:spcPts val="0"/>
              </a:spcBef>
              <a:spcAft>
                <a:spcPts val="0"/>
              </a:spcAft>
              <a:buClr>
                <a:schemeClr val="dk1"/>
              </a:buClr>
              <a:buSzPts val="1100"/>
              <a:buNone/>
              <a:defRPr sz="1100">
                <a:solidFill>
                  <a:schemeClr val="dk1"/>
                </a:solidFill>
              </a:defRPr>
            </a:lvl2pPr>
            <a:lvl3pPr lvl="2" algn="ctr" rtl="0">
              <a:spcBef>
                <a:spcPts val="0"/>
              </a:spcBef>
              <a:spcAft>
                <a:spcPts val="0"/>
              </a:spcAft>
              <a:buClr>
                <a:schemeClr val="dk1"/>
              </a:buClr>
              <a:buSzPts val="1100"/>
              <a:buNone/>
              <a:defRPr sz="1100">
                <a:solidFill>
                  <a:schemeClr val="dk1"/>
                </a:solidFill>
              </a:defRPr>
            </a:lvl3pPr>
            <a:lvl4pPr lvl="3" algn="ctr" rtl="0">
              <a:spcBef>
                <a:spcPts val="0"/>
              </a:spcBef>
              <a:spcAft>
                <a:spcPts val="0"/>
              </a:spcAft>
              <a:buClr>
                <a:schemeClr val="dk1"/>
              </a:buClr>
              <a:buSzPts val="1100"/>
              <a:buNone/>
              <a:defRPr sz="1100">
                <a:solidFill>
                  <a:schemeClr val="dk1"/>
                </a:solidFill>
              </a:defRPr>
            </a:lvl4pPr>
            <a:lvl5pPr lvl="4" algn="ctr" rtl="0">
              <a:spcBef>
                <a:spcPts val="0"/>
              </a:spcBef>
              <a:spcAft>
                <a:spcPts val="0"/>
              </a:spcAft>
              <a:buClr>
                <a:schemeClr val="dk1"/>
              </a:buClr>
              <a:buSzPts val="1100"/>
              <a:buNone/>
              <a:defRPr sz="1100">
                <a:solidFill>
                  <a:schemeClr val="dk1"/>
                </a:solidFill>
              </a:defRPr>
            </a:lvl5pPr>
            <a:lvl6pPr lvl="5" algn="ctr" rtl="0">
              <a:spcBef>
                <a:spcPts val="0"/>
              </a:spcBef>
              <a:spcAft>
                <a:spcPts val="0"/>
              </a:spcAft>
              <a:buClr>
                <a:schemeClr val="dk1"/>
              </a:buClr>
              <a:buSzPts val="1100"/>
              <a:buNone/>
              <a:defRPr sz="1100">
                <a:solidFill>
                  <a:schemeClr val="dk1"/>
                </a:solidFill>
              </a:defRPr>
            </a:lvl6pPr>
            <a:lvl7pPr lvl="6" algn="ctr" rtl="0">
              <a:spcBef>
                <a:spcPts val="0"/>
              </a:spcBef>
              <a:spcAft>
                <a:spcPts val="0"/>
              </a:spcAft>
              <a:buClr>
                <a:schemeClr val="dk1"/>
              </a:buClr>
              <a:buSzPts val="1100"/>
              <a:buNone/>
              <a:defRPr sz="1100">
                <a:solidFill>
                  <a:schemeClr val="dk1"/>
                </a:solidFill>
              </a:defRPr>
            </a:lvl7pPr>
            <a:lvl8pPr lvl="7" algn="ctr" rtl="0">
              <a:spcBef>
                <a:spcPts val="0"/>
              </a:spcBef>
              <a:spcAft>
                <a:spcPts val="0"/>
              </a:spcAft>
              <a:buClr>
                <a:schemeClr val="dk1"/>
              </a:buClr>
              <a:buSzPts val="1100"/>
              <a:buNone/>
              <a:defRPr sz="1100">
                <a:solidFill>
                  <a:schemeClr val="dk1"/>
                </a:solidFill>
              </a:defRPr>
            </a:lvl8pPr>
            <a:lvl9pPr lvl="8" algn="ctr" rtl="0">
              <a:spcBef>
                <a:spcPts val="0"/>
              </a:spcBef>
              <a:spcAft>
                <a:spcPts val="0"/>
              </a:spcAft>
              <a:buClr>
                <a:schemeClr val="dk1"/>
              </a:buClr>
              <a:buSzPts val="1100"/>
              <a:buNone/>
              <a:defRPr sz="1100">
                <a:solidFill>
                  <a:schemeClr val="dk1"/>
                </a:solidFill>
              </a:defRPr>
            </a:lvl9pPr>
          </a:lstStyle>
          <a:p>
            <a:endParaRPr/>
          </a:p>
        </p:txBody>
      </p:sp>
      <p:sp>
        <p:nvSpPr>
          <p:cNvPr id="23" name="Google Shape;23;p3"/>
          <p:cNvSpPr txBox="1">
            <a:spLocks noGrp="1"/>
          </p:cNvSpPr>
          <p:nvPr>
            <p:ph type="subTitle" idx="2"/>
          </p:nvPr>
        </p:nvSpPr>
        <p:spPr>
          <a:xfrm>
            <a:off x="3589500" y="2671150"/>
            <a:ext cx="1965000" cy="572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900"/>
              <a:buNone/>
              <a:defRPr sz="900">
                <a:solidFill>
                  <a:schemeClr val="dk1"/>
                </a:solidFill>
              </a:defRPr>
            </a:lvl1pPr>
            <a:lvl2pPr lvl="1" algn="ctr" rtl="0">
              <a:lnSpc>
                <a:spcPct val="100000"/>
              </a:lnSpc>
              <a:spcBef>
                <a:spcPts val="0"/>
              </a:spcBef>
              <a:spcAft>
                <a:spcPts val="0"/>
              </a:spcAft>
              <a:buClr>
                <a:schemeClr val="dk1"/>
              </a:buClr>
              <a:buSzPts val="900"/>
              <a:buNone/>
              <a:defRPr sz="900">
                <a:solidFill>
                  <a:schemeClr val="dk1"/>
                </a:solidFill>
              </a:defRPr>
            </a:lvl2pPr>
            <a:lvl3pPr lvl="2" algn="ctr" rtl="0">
              <a:lnSpc>
                <a:spcPct val="100000"/>
              </a:lnSpc>
              <a:spcBef>
                <a:spcPts val="0"/>
              </a:spcBef>
              <a:spcAft>
                <a:spcPts val="0"/>
              </a:spcAft>
              <a:buClr>
                <a:schemeClr val="dk1"/>
              </a:buClr>
              <a:buSzPts val="900"/>
              <a:buNone/>
              <a:defRPr sz="900">
                <a:solidFill>
                  <a:schemeClr val="dk1"/>
                </a:solidFill>
              </a:defRPr>
            </a:lvl3pPr>
            <a:lvl4pPr lvl="3" algn="ctr" rtl="0">
              <a:lnSpc>
                <a:spcPct val="100000"/>
              </a:lnSpc>
              <a:spcBef>
                <a:spcPts val="0"/>
              </a:spcBef>
              <a:spcAft>
                <a:spcPts val="0"/>
              </a:spcAft>
              <a:buClr>
                <a:schemeClr val="dk1"/>
              </a:buClr>
              <a:buSzPts val="900"/>
              <a:buNone/>
              <a:defRPr sz="900">
                <a:solidFill>
                  <a:schemeClr val="dk1"/>
                </a:solidFill>
              </a:defRPr>
            </a:lvl4pPr>
            <a:lvl5pPr lvl="4" algn="ctr" rtl="0">
              <a:lnSpc>
                <a:spcPct val="100000"/>
              </a:lnSpc>
              <a:spcBef>
                <a:spcPts val="0"/>
              </a:spcBef>
              <a:spcAft>
                <a:spcPts val="0"/>
              </a:spcAft>
              <a:buClr>
                <a:schemeClr val="dk1"/>
              </a:buClr>
              <a:buSzPts val="900"/>
              <a:buNone/>
              <a:defRPr sz="900">
                <a:solidFill>
                  <a:schemeClr val="dk1"/>
                </a:solidFill>
              </a:defRPr>
            </a:lvl5pPr>
            <a:lvl6pPr lvl="5" algn="ctr" rtl="0">
              <a:lnSpc>
                <a:spcPct val="100000"/>
              </a:lnSpc>
              <a:spcBef>
                <a:spcPts val="0"/>
              </a:spcBef>
              <a:spcAft>
                <a:spcPts val="0"/>
              </a:spcAft>
              <a:buClr>
                <a:schemeClr val="dk1"/>
              </a:buClr>
              <a:buSzPts val="900"/>
              <a:buNone/>
              <a:defRPr sz="900">
                <a:solidFill>
                  <a:schemeClr val="dk1"/>
                </a:solidFill>
              </a:defRPr>
            </a:lvl6pPr>
            <a:lvl7pPr lvl="6" algn="ctr" rtl="0">
              <a:lnSpc>
                <a:spcPct val="100000"/>
              </a:lnSpc>
              <a:spcBef>
                <a:spcPts val="0"/>
              </a:spcBef>
              <a:spcAft>
                <a:spcPts val="0"/>
              </a:spcAft>
              <a:buClr>
                <a:schemeClr val="dk1"/>
              </a:buClr>
              <a:buSzPts val="900"/>
              <a:buNone/>
              <a:defRPr sz="900">
                <a:solidFill>
                  <a:schemeClr val="dk1"/>
                </a:solidFill>
              </a:defRPr>
            </a:lvl7pPr>
            <a:lvl8pPr lvl="7" algn="ctr" rtl="0">
              <a:lnSpc>
                <a:spcPct val="100000"/>
              </a:lnSpc>
              <a:spcBef>
                <a:spcPts val="0"/>
              </a:spcBef>
              <a:spcAft>
                <a:spcPts val="0"/>
              </a:spcAft>
              <a:buClr>
                <a:schemeClr val="dk1"/>
              </a:buClr>
              <a:buSzPts val="900"/>
              <a:buNone/>
              <a:defRPr sz="900">
                <a:solidFill>
                  <a:schemeClr val="dk1"/>
                </a:solidFill>
              </a:defRPr>
            </a:lvl8pPr>
            <a:lvl9pPr lvl="8" algn="ctr" rtl="0">
              <a:lnSpc>
                <a:spcPct val="100000"/>
              </a:lnSpc>
              <a:spcBef>
                <a:spcPts val="0"/>
              </a:spcBef>
              <a:spcAft>
                <a:spcPts val="0"/>
              </a:spcAft>
              <a:buClr>
                <a:schemeClr val="dk1"/>
              </a:buClr>
              <a:buSzPts val="900"/>
              <a:buNone/>
              <a:defRPr sz="900">
                <a:solidFill>
                  <a:schemeClr val="dk1"/>
                </a:solidFill>
              </a:defRPr>
            </a:lvl9pPr>
          </a:lstStyle>
          <a:p>
            <a:endParaRPr/>
          </a:p>
        </p:txBody>
      </p:sp>
      <p:sp>
        <p:nvSpPr>
          <p:cNvPr id="24" name="Google Shape;24;p3"/>
          <p:cNvSpPr txBox="1">
            <a:spLocks noGrp="1"/>
          </p:cNvSpPr>
          <p:nvPr>
            <p:ph type="ctrTitle" idx="3"/>
          </p:nvPr>
        </p:nvSpPr>
        <p:spPr>
          <a:xfrm>
            <a:off x="3773838" y="2340556"/>
            <a:ext cx="1596300" cy="577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1100"/>
              <a:buNone/>
              <a:defRPr sz="1100">
                <a:solidFill>
                  <a:schemeClr val="dk1"/>
                </a:solidFill>
              </a:defRPr>
            </a:lvl1pPr>
            <a:lvl2pPr lvl="1" algn="ctr" rtl="0">
              <a:spcBef>
                <a:spcPts val="0"/>
              </a:spcBef>
              <a:spcAft>
                <a:spcPts val="0"/>
              </a:spcAft>
              <a:buClr>
                <a:schemeClr val="dk1"/>
              </a:buClr>
              <a:buSzPts val="1100"/>
              <a:buNone/>
              <a:defRPr sz="1100">
                <a:solidFill>
                  <a:schemeClr val="dk1"/>
                </a:solidFill>
              </a:defRPr>
            </a:lvl2pPr>
            <a:lvl3pPr lvl="2" algn="ctr" rtl="0">
              <a:spcBef>
                <a:spcPts val="0"/>
              </a:spcBef>
              <a:spcAft>
                <a:spcPts val="0"/>
              </a:spcAft>
              <a:buClr>
                <a:schemeClr val="dk1"/>
              </a:buClr>
              <a:buSzPts val="1100"/>
              <a:buNone/>
              <a:defRPr sz="1100">
                <a:solidFill>
                  <a:schemeClr val="dk1"/>
                </a:solidFill>
              </a:defRPr>
            </a:lvl3pPr>
            <a:lvl4pPr lvl="3" algn="ctr" rtl="0">
              <a:spcBef>
                <a:spcPts val="0"/>
              </a:spcBef>
              <a:spcAft>
                <a:spcPts val="0"/>
              </a:spcAft>
              <a:buClr>
                <a:schemeClr val="dk1"/>
              </a:buClr>
              <a:buSzPts val="1100"/>
              <a:buNone/>
              <a:defRPr sz="1100">
                <a:solidFill>
                  <a:schemeClr val="dk1"/>
                </a:solidFill>
              </a:defRPr>
            </a:lvl4pPr>
            <a:lvl5pPr lvl="4" algn="ctr" rtl="0">
              <a:spcBef>
                <a:spcPts val="0"/>
              </a:spcBef>
              <a:spcAft>
                <a:spcPts val="0"/>
              </a:spcAft>
              <a:buClr>
                <a:schemeClr val="dk1"/>
              </a:buClr>
              <a:buSzPts val="1100"/>
              <a:buNone/>
              <a:defRPr sz="1100">
                <a:solidFill>
                  <a:schemeClr val="dk1"/>
                </a:solidFill>
              </a:defRPr>
            </a:lvl5pPr>
            <a:lvl6pPr lvl="5" algn="ctr" rtl="0">
              <a:spcBef>
                <a:spcPts val="0"/>
              </a:spcBef>
              <a:spcAft>
                <a:spcPts val="0"/>
              </a:spcAft>
              <a:buClr>
                <a:schemeClr val="dk1"/>
              </a:buClr>
              <a:buSzPts val="1100"/>
              <a:buNone/>
              <a:defRPr sz="1100">
                <a:solidFill>
                  <a:schemeClr val="dk1"/>
                </a:solidFill>
              </a:defRPr>
            </a:lvl6pPr>
            <a:lvl7pPr lvl="6" algn="ctr" rtl="0">
              <a:spcBef>
                <a:spcPts val="0"/>
              </a:spcBef>
              <a:spcAft>
                <a:spcPts val="0"/>
              </a:spcAft>
              <a:buClr>
                <a:schemeClr val="dk1"/>
              </a:buClr>
              <a:buSzPts val="1100"/>
              <a:buNone/>
              <a:defRPr sz="1100">
                <a:solidFill>
                  <a:schemeClr val="dk1"/>
                </a:solidFill>
              </a:defRPr>
            </a:lvl7pPr>
            <a:lvl8pPr lvl="7" algn="ctr" rtl="0">
              <a:spcBef>
                <a:spcPts val="0"/>
              </a:spcBef>
              <a:spcAft>
                <a:spcPts val="0"/>
              </a:spcAft>
              <a:buClr>
                <a:schemeClr val="dk1"/>
              </a:buClr>
              <a:buSzPts val="1100"/>
              <a:buNone/>
              <a:defRPr sz="1100">
                <a:solidFill>
                  <a:schemeClr val="dk1"/>
                </a:solidFill>
              </a:defRPr>
            </a:lvl8pPr>
            <a:lvl9pPr lvl="8" algn="ctr" rtl="0">
              <a:spcBef>
                <a:spcPts val="0"/>
              </a:spcBef>
              <a:spcAft>
                <a:spcPts val="0"/>
              </a:spcAft>
              <a:buClr>
                <a:schemeClr val="dk1"/>
              </a:buClr>
              <a:buSzPts val="1100"/>
              <a:buNone/>
              <a:defRPr sz="1100">
                <a:solidFill>
                  <a:schemeClr val="dk1"/>
                </a:solidFill>
              </a:defRPr>
            </a:lvl9pPr>
          </a:lstStyle>
          <a:p>
            <a:endParaRPr/>
          </a:p>
        </p:txBody>
      </p:sp>
      <p:sp>
        <p:nvSpPr>
          <p:cNvPr id="25" name="Google Shape;25;p3"/>
          <p:cNvSpPr txBox="1">
            <a:spLocks noGrp="1"/>
          </p:cNvSpPr>
          <p:nvPr>
            <p:ph type="subTitle" idx="4"/>
          </p:nvPr>
        </p:nvSpPr>
        <p:spPr>
          <a:xfrm>
            <a:off x="6264526" y="2671150"/>
            <a:ext cx="1965000" cy="572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900"/>
              <a:buNone/>
              <a:defRPr sz="900">
                <a:solidFill>
                  <a:schemeClr val="dk1"/>
                </a:solidFill>
              </a:defRPr>
            </a:lvl1pPr>
            <a:lvl2pPr lvl="1" algn="ctr" rtl="0">
              <a:lnSpc>
                <a:spcPct val="100000"/>
              </a:lnSpc>
              <a:spcBef>
                <a:spcPts val="0"/>
              </a:spcBef>
              <a:spcAft>
                <a:spcPts val="0"/>
              </a:spcAft>
              <a:buClr>
                <a:schemeClr val="dk1"/>
              </a:buClr>
              <a:buSzPts val="900"/>
              <a:buNone/>
              <a:defRPr sz="900">
                <a:solidFill>
                  <a:schemeClr val="dk1"/>
                </a:solidFill>
              </a:defRPr>
            </a:lvl2pPr>
            <a:lvl3pPr lvl="2" algn="ctr" rtl="0">
              <a:lnSpc>
                <a:spcPct val="100000"/>
              </a:lnSpc>
              <a:spcBef>
                <a:spcPts val="0"/>
              </a:spcBef>
              <a:spcAft>
                <a:spcPts val="0"/>
              </a:spcAft>
              <a:buClr>
                <a:schemeClr val="dk1"/>
              </a:buClr>
              <a:buSzPts val="900"/>
              <a:buNone/>
              <a:defRPr sz="900">
                <a:solidFill>
                  <a:schemeClr val="dk1"/>
                </a:solidFill>
              </a:defRPr>
            </a:lvl3pPr>
            <a:lvl4pPr lvl="3" algn="ctr" rtl="0">
              <a:lnSpc>
                <a:spcPct val="100000"/>
              </a:lnSpc>
              <a:spcBef>
                <a:spcPts val="0"/>
              </a:spcBef>
              <a:spcAft>
                <a:spcPts val="0"/>
              </a:spcAft>
              <a:buClr>
                <a:schemeClr val="dk1"/>
              </a:buClr>
              <a:buSzPts val="900"/>
              <a:buNone/>
              <a:defRPr sz="900">
                <a:solidFill>
                  <a:schemeClr val="dk1"/>
                </a:solidFill>
              </a:defRPr>
            </a:lvl4pPr>
            <a:lvl5pPr lvl="4" algn="ctr" rtl="0">
              <a:lnSpc>
                <a:spcPct val="100000"/>
              </a:lnSpc>
              <a:spcBef>
                <a:spcPts val="0"/>
              </a:spcBef>
              <a:spcAft>
                <a:spcPts val="0"/>
              </a:spcAft>
              <a:buClr>
                <a:schemeClr val="dk1"/>
              </a:buClr>
              <a:buSzPts val="900"/>
              <a:buNone/>
              <a:defRPr sz="900">
                <a:solidFill>
                  <a:schemeClr val="dk1"/>
                </a:solidFill>
              </a:defRPr>
            </a:lvl5pPr>
            <a:lvl6pPr lvl="5" algn="ctr" rtl="0">
              <a:lnSpc>
                <a:spcPct val="100000"/>
              </a:lnSpc>
              <a:spcBef>
                <a:spcPts val="0"/>
              </a:spcBef>
              <a:spcAft>
                <a:spcPts val="0"/>
              </a:spcAft>
              <a:buClr>
                <a:schemeClr val="dk1"/>
              </a:buClr>
              <a:buSzPts val="900"/>
              <a:buNone/>
              <a:defRPr sz="900">
                <a:solidFill>
                  <a:schemeClr val="dk1"/>
                </a:solidFill>
              </a:defRPr>
            </a:lvl6pPr>
            <a:lvl7pPr lvl="6" algn="ctr" rtl="0">
              <a:lnSpc>
                <a:spcPct val="100000"/>
              </a:lnSpc>
              <a:spcBef>
                <a:spcPts val="0"/>
              </a:spcBef>
              <a:spcAft>
                <a:spcPts val="0"/>
              </a:spcAft>
              <a:buClr>
                <a:schemeClr val="dk1"/>
              </a:buClr>
              <a:buSzPts val="900"/>
              <a:buNone/>
              <a:defRPr sz="900">
                <a:solidFill>
                  <a:schemeClr val="dk1"/>
                </a:solidFill>
              </a:defRPr>
            </a:lvl7pPr>
            <a:lvl8pPr lvl="7" algn="ctr" rtl="0">
              <a:lnSpc>
                <a:spcPct val="100000"/>
              </a:lnSpc>
              <a:spcBef>
                <a:spcPts val="0"/>
              </a:spcBef>
              <a:spcAft>
                <a:spcPts val="0"/>
              </a:spcAft>
              <a:buClr>
                <a:schemeClr val="dk1"/>
              </a:buClr>
              <a:buSzPts val="900"/>
              <a:buNone/>
              <a:defRPr sz="900">
                <a:solidFill>
                  <a:schemeClr val="dk1"/>
                </a:solidFill>
              </a:defRPr>
            </a:lvl8pPr>
            <a:lvl9pPr lvl="8" algn="ctr" rtl="0">
              <a:lnSpc>
                <a:spcPct val="100000"/>
              </a:lnSpc>
              <a:spcBef>
                <a:spcPts val="0"/>
              </a:spcBef>
              <a:spcAft>
                <a:spcPts val="0"/>
              </a:spcAft>
              <a:buClr>
                <a:schemeClr val="dk1"/>
              </a:buClr>
              <a:buSzPts val="900"/>
              <a:buNone/>
              <a:defRPr sz="900">
                <a:solidFill>
                  <a:schemeClr val="dk1"/>
                </a:solidFill>
              </a:defRPr>
            </a:lvl9pPr>
          </a:lstStyle>
          <a:p>
            <a:endParaRPr/>
          </a:p>
        </p:txBody>
      </p:sp>
      <p:sp>
        <p:nvSpPr>
          <p:cNvPr id="26" name="Google Shape;26;p3"/>
          <p:cNvSpPr txBox="1">
            <a:spLocks noGrp="1"/>
          </p:cNvSpPr>
          <p:nvPr>
            <p:ph type="ctrTitle" idx="5"/>
          </p:nvPr>
        </p:nvSpPr>
        <p:spPr>
          <a:xfrm>
            <a:off x="6448876" y="2340556"/>
            <a:ext cx="1596300" cy="577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1100"/>
              <a:buNone/>
              <a:defRPr sz="1100">
                <a:solidFill>
                  <a:schemeClr val="dk1"/>
                </a:solidFill>
              </a:defRPr>
            </a:lvl1pPr>
            <a:lvl2pPr lvl="1" algn="ctr" rtl="0">
              <a:spcBef>
                <a:spcPts val="0"/>
              </a:spcBef>
              <a:spcAft>
                <a:spcPts val="0"/>
              </a:spcAft>
              <a:buClr>
                <a:schemeClr val="dk1"/>
              </a:buClr>
              <a:buSzPts val="1100"/>
              <a:buNone/>
              <a:defRPr sz="1100">
                <a:solidFill>
                  <a:schemeClr val="dk1"/>
                </a:solidFill>
              </a:defRPr>
            </a:lvl2pPr>
            <a:lvl3pPr lvl="2" algn="ctr" rtl="0">
              <a:spcBef>
                <a:spcPts val="0"/>
              </a:spcBef>
              <a:spcAft>
                <a:spcPts val="0"/>
              </a:spcAft>
              <a:buClr>
                <a:schemeClr val="dk1"/>
              </a:buClr>
              <a:buSzPts val="1100"/>
              <a:buNone/>
              <a:defRPr sz="1100">
                <a:solidFill>
                  <a:schemeClr val="dk1"/>
                </a:solidFill>
              </a:defRPr>
            </a:lvl3pPr>
            <a:lvl4pPr lvl="3" algn="ctr" rtl="0">
              <a:spcBef>
                <a:spcPts val="0"/>
              </a:spcBef>
              <a:spcAft>
                <a:spcPts val="0"/>
              </a:spcAft>
              <a:buClr>
                <a:schemeClr val="dk1"/>
              </a:buClr>
              <a:buSzPts val="1100"/>
              <a:buNone/>
              <a:defRPr sz="1100">
                <a:solidFill>
                  <a:schemeClr val="dk1"/>
                </a:solidFill>
              </a:defRPr>
            </a:lvl4pPr>
            <a:lvl5pPr lvl="4" algn="ctr" rtl="0">
              <a:spcBef>
                <a:spcPts val="0"/>
              </a:spcBef>
              <a:spcAft>
                <a:spcPts val="0"/>
              </a:spcAft>
              <a:buClr>
                <a:schemeClr val="dk1"/>
              </a:buClr>
              <a:buSzPts val="1100"/>
              <a:buNone/>
              <a:defRPr sz="1100">
                <a:solidFill>
                  <a:schemeClr val="dk1"/>
                </a:solidFill>
              </a:defRPr>
            </a:lvl5pPr>
            <a:lvl6pPr lvl="5" algn="ctr" rtl="0">
              <a:spcBef>
                <a:spcPts val="0"/>
              </a:spcBef>
              <a:spcAft>
                <a:spcPts val="0"/>
              </a:spcAft>
              <a:buClr>
                <a:schemeClr val="dk1"/>
              </a:buClr>
              <a:buSzPts val="1100"/>
              <a:buNone/>
              <a:defRPr sz="1100">
                <a:solidFill>
                  <a:schemeClr val="dk1"/>
                </a:solidFill>
              </a:defRPr>
            </a:lvl6pPr>
            <a:lvl7pPr lvl="6" algn="ctr" rtl="0">
              <a:spcBef>
                <a:spcPts val="0"/>
              </a:spcBef>
              <a:spcAft>
                <a:spcPts val="0"/>
              </a:spcAft>
              <a:buClr>
                <a:schemeClr val="dk1"/>
              </a:buClr>
              <a:buSzPts val="1100"/>
              <a:buNone/>
              <a:defRPr sz="1100">
                <a:solidFill>
                  <a:schemeClr val="dk1"/>
                </a:solidFill>
              </a:defRPr>
            </a:lvl7pPr>
            <a:lvl8pPr lvl="7" algn="ctr" rtl="0">
              <a:spcBef>
                <a:spcPts val="0"/>
              </a:spcBef>
              <a:spcAft>
                <a:spcPts val="0"/>
              </a:spcAft>
              <a:buClr>
                <a:schemeClr val="dk1"/>
              </a:buClr>
              <a:buSzPts val="1100"/>
              <a:buNone/>
              <a:defRPr sz="1100">
                <a:solidFill>
                  <a:schemeClr val="dk1"/>
                </a:solidFill>
              </a:defRPr>
            </a:lvl8pPr>
            <a:lvl9pPr lvl="8" algn="ctr" rtl="0">
              <a:spcBef>
                <a:spcPts val="0"/>
              </a:spcBef>
              <a:spcAft>
                <a:spcPts val="0"/>
              </a:spcAft>
              <a:buClr>
                <a:schemeClr val="dk1"/>
              </a:buClr>
              <a:buSzPts val="1100"/>
              <a:buNone/>
              <a:defRPr sz="1100">
                <a:solidFill>
                  <a:schemeClr val="dk1"/>
                </a:solidFill>
              </a:defRPr>
            </a:lvl9pPr>
          </a:lstStyle>
          <a:p>
            <a:endParaRPr/>
          </a:p>
        </p:txBody>
      </p:sp>
      <p:sp>
        <p:nvSpPr>
          <p:cNvPr id="27" name="Google Shape;27;p3"/>
          <p:cNvSpPr txBox="1">
            <a:spLocks noGrp="1"/>
          </p:cNvSpPr>
          <p:nvPr>
            <p:ph type="subTitle" idx="6"/>
          </p:nvPr>
        </p:nvSpPr>
        <p:spPr>
          <a:xfrm>
            <a:off x="2271011" y="4031100"/>
            <a:ext cx="1965000" cy="572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900"/>
              <a:buNone/>
              <a:defRPr sz="900">
                <a:solidFill>
                  <a:schemeClr val="dk1"/>
                </a:solidFill>
              </a:defRPr>
            </a:lvl1pPr>
            <a:lvl2pPr lvl="1" algn="ctr" rtl="0">
              <a:lnSpc>
                <a:spcPct val="100000"/>
              </a:lnSpc>
              <a:spcBef>
                <a:spcPts val="0"/>
              </a:spcBef>
              <a:spcAft>
                <a:spcPts val="0"/>
              </a:spcAft>
              <a:buClr>
                <a:schemeClr val="dk1"/>
              </a:buClr>
              <a:buSzPts val="900"/>
              <a:buNone/>
              <a:defRPr sz="900">
                <a:solidFill>
                  <a:schemeClr val="dk1"/>
                </a:solidFill>
              </a:defRPr>
            </a:lvl2pPr>
            <a:lvl3pPr lvl="2" algn="ctr" rtl="0">
              <a:lnSpc>
                <a:spcPct val="100000"/>
              </a:lnSpc>
              <a:spcBef>
                <a:spcPts val="0"/>
              </a:spcBef>
              <a:spcAft>
                <a:spcPts val="0"/>
              </a:spcAft>
              <a:buClr>
                <a:schemeClr val="dk1"/>
              </a:buClr>
              <a:buSzPts val="900"/>
              <a:buNone/>
              <a:defRPr sz="900">
                <a:solidFill>
                  <a:schemeClr val="dk1"/>
                </a:solidFill>
              </a:defRPr>
            </a:lvl3pPr>
            <a:lvl4pPr lvl="3" algn="ctr" rtl="0">
              <a:lnSpc>
                <a:spcPct val="100000"/>
              </a:lnSpc>
              <a:spcBef>
                <a:spcPts val="0"/>
              </a:spcBef>
              <a:spcAft>
                <a:spcPts val="0"/>
              </a:spcAft>
              <a:buClr>
                <a:schemeClr val="dk1"/>
              </a:buClr>
              <a:buSzPts val="900"/>
              <a:buNone/>
              <a:defRPr sz="900">
                <a:solidFill>
                  <a:schemeClr val="dk1"/>
                </a:solidFill>
              </a:defRPr>
            </a:lvl4pPr>
            <a:lvl5pPr lvl="4" algn="ctr" rtl="0">
              <a:lnSpc>
                <a:spcPct val="100000"/>
              </a:lnSpc>
              <a:spcBef>
                <a:spcPts val="0"/>
              </a:spcBef>
              <a:spcAft>
                <a:spcPts val="0"/>
              </a:spcAft>
              <a:buClr>
                <a:schemeClr val="dk1"/>
              </a:buClr>
              <a:buSzPts val="900"/>
              <a:buNone/>
              <a:defRPr sz="900">
                <a:solidFill>
                  <a:schemeClr val="dk1"/>
                </a:solidFill>
              </a:defRPr>
            </a:lvl5pPr>
            <a:lvl6pPr lvl="5" algn="ctr" rtl="0">
              <a:lnSpc>
                <a:spcPct val="100000"/>
              </a:lnSpc>
              <a:spcBef>
                <a:spcPts val="0"/>
              </a:spcBef>
              <a:spcAft>
                <a:spcPts val="0"/>
              </a:spcAft>
              <a:buClr>
                <a:schemeClr val="dk1"/>
              </a:buClr>
              <a:buSzPts val="900"/>
              <a:buNone/>
              <a:defRPr sz="900">
                <a:solidFill>
                  <a:schemeClr val="dk1"/>
                </a:solidFill>
              </a:defRPr>
            </a:lvl6pPr>
            <a:lvl7pPr lvl="6" algn="ctr" rtl="0">
              <a:lnSpc>
                <a:spcPct val="100000"/>
              </a:lnSpc>
              <a:spcBef>
                <a:spcPts val="0"/>
              </a:spcBef>
              <a:spcAft>
                <a:spcPts val="0"/>
              </a:spcAft>
              <a:buClr>
                <a:schemeClr val="dk1"/>
              </a:buClr>
              <a:buSzPts val="900"/>
              <a:buNone/>
              <a:defRPr sz="900">
                <a:solidFill>
                  <a:schemeClr val="dk1"/>
                </a:solidFill>
              </a:defRPr>
            </a:lvl7pPr>
            <a:lvl8pPr lvl="7" algn="ctr" rtl="0">
              <a:lnSpc>
                <a:spcPct val="100000"/>
              </a:lnSpc>
              <a:spcBef>
                <a:spcPts val="0"/>
              </a:spcBef>
              <a:spcAft>
                <a:spcPts val="0"/>
              </a:spcAft>
              <a:buClr>
                <a:schemeClr val="dk1"/>
              </a:buClr>
              <a:buSzPts val="900"/>
              <a:buNone/>
              <a:defRPr sz="900">
                <a:solidFill>
                  <a:schemeClr val="dk1"/>
                </a:solidFill>
              </a:defRPr>
            </a:lvl8pPr>
            <a:lvl9pPr lvl="8" algn="ctr" rtl="0">
              <a:lnSpc>
                <a:spcPct val="100000"/>
              </a:lnSpc>
              <a:spcBef>
                <a:spcPts val="0"/>
              </a:spcBef>
              <a:spcAft>
                <a:spcPts val="0"/>
              </a:spcAft>
              <a:buClr>
                <a:schemeClr val="dk1"/>
              </a:buClr>
              <a:buSzPts val="900"/>
              <a:buNone/>
              <a:defRPr sz="900">
                <a:solidFill>
                  <a:schemeClr val="dk1"/>
                </a:solidFill>
              </a:defRPr>
            </a:lvl9pPr>
          </a:lstStyle>
          <a:p>
            <a:endParaRPr/>
          </a:p>
        </p:txBody>
      </p:sp>
      <p:sp>
        <p:nvSpPr>
          <p:cNvPr id="28" name="Google Shape;28;p3"/>
          <p:cNvSpPr txBox="1">
            <a:spLocks noGrp="1"/>
          </p:cNvSpPr>
          <p:nvPr>
            <p:ph type="ctrTitle" idx="7"/>
          </p:nvPr>
        </p:nvSpPr>
        <p:spPr>
          <a:xfrm>
            <a:off x="2455361" y="3700506"/>
            <a:ext cx="1596300" cy="577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1100"/>
              <a:buNone/>
              <a:defRPr sz="1100">
                <a:solidFill>
                  <a:schemeClr val="dk1"/>
                </a:solidFill>
              </a:defRPr>
            </a:lvl1pPr>
            <a:lvl2pPr lvl="1" algn="ctr" rtl="0">
              <a:spcBef>
                <a:spcPts val="0"/>
              </a:spcBef>
              <a:spcAft>
                <a:spcPts val="0"/>
              </a:spcAft>
              <a:buClr>
                <a:schemeClr val="dk1"/>
              </a:buClr>
              <a:buSzPts val="1100"/>
              <a:buNone/>
              <a:defRPr sz="1100">
                <a:solidFill>
                  <a:schemeClr val="dk1"/>
                </a:solidFill>
              </a:defRPr>
            </a:lvl2pPr>
            <a:lvl3pPr lvl="2" algn="ctr" rtl="0">
              <a:spcBef>
                <a:spcPts val="0"/>
              </a:spcBef>
              <a:spcAft>
                <a:spcPts val="0"/>
              </a:spcAft>
              <a:buClr>
                <a:schemeClr val="dk1"/>
              </a:buClr>
              <a:buSzPts val="1100"/>
              <a:buNone/>
              <a:defRPr sz="1100">
                <a:solidFill>
                  <a:schemeClr val="dk1"/>
                </a:solidFill>
              </a:defRPr>
            </a:lvl3pPr>
            <a:lvl4pPr lvl="3" algn="ctr" rtl="0">
              <a:spcBef>
                <a:spcPts val="0"/>
              </a:spcBef>
              <a:spcAft>
                <a:spcPts val="0"/>
              </a:spcAft>
              <a:buClr>
                <a:schemeClr val="dk1"/>
              </a:buClr>
              <a:buSzPts val="1100"/>
              <a:buNone/>
              <a:defRPr sz="1100">
                <a:solidFill>
                  <a:schemeClr val="dk1"/>
                </a:solidFill>
              </a:defRPr>
            </a:lvl4pPr>
            <a:lvl5pPr lvl="4" algn="ctr" rtl="0">
              <a:spcBef>
                <a:spcPts val="0"/>
              </a:spcBef>
              <a:spcAft>
                <a:spcPts val="0"/>
              </a:spcAft>
              <a:buClr>
                <a:schemeClr val="dk1"/>
              </a:buClr>
              <a:buSzPts val="1100"/>
              <a:buNone/>
              <a:defRPr sz="1100">
                <a:solidFill>
                  <a:schemeClr val="dk1"/>
                </a:solidFill>
              </a:defRPr>
            </a:lvl5pPr>
            <a:lvl6pPr lvl="5" algn="ctr" rtl="0">
              <a:spcBef>
                <a:spcPts val="0"/>
              </a:spcBef>
              <a:spcAft>
                <a:spcPts val="0"/>
              </a:spcAft>
              <a:buClr>
                <a:schemeClr val="dk1"/>
              </a:buClr>
              <a:buSzPts val="1100"/>
              <a:buNone/>
              <a:defRPr sz="1100">
                <a:solidFill>
                  <a:schemeClr val="dk1"/>
                </a:solidFill>
              </a:defRPr>
            </a:lvl6pPr>
            <a:lvl7pPr lvl="6" algn="ctr" rtl="0">
              <a:spcBef>
                <a:spcPts val="0"/>
              </a:spcBef>
              <a:spcAft>
                <a:spcPts val="0"/>
              </a:spcAft>
              <a:buClr>
                <a:schemeClr val="dk1"/>
              </a:buClr>
              <a:buSzPts val="1100"/>
              <a:buNone/>
              <a:defRPr sz="1100">
                <a:solidFill>
                  <a:schemeClr val="dk1"/>
                </a:solidFill>
              </a:defRPr>
            </a:lvl7pPr>
            <a:lvl8pPr lvl="7" algn="ctr" rtl="0">
              <a:spcBef>
                <a:spcPts val="0"/>
              </a:spcBef>
              <a:spcAft>
                <a:spcPts val="0"/>
              </a:spcAft>
              <a:buClr>
                <a:schemeClr val="dk1"/>
              </a:buClr>
              <a:buSzPts val="1100"/>
              <a:buNone/>
              <a:defRPr sz="1100">
                <a:solidFill>
                  <a:schemeClr val="dk1"/>
                </a:solidFill>
              </a:defRPr>
            </a:lvl8pPr>
            <a:lvl9pPr lvl="8" algn="ctr" rtl="0">
              <a:spcBef>
                <a:spcPts val="0"/>
              </a:spcBef>
              <a:spcAft>
                <a:spcPts val="0"/>
              </a:spcAft>
              <a:buClr>
                <a:schemeClr val="dk1"/>
              </a:buClr>
              <a:buSzPts val="1100"/>
              <a:buNone/>
              <a:defRPr sz="1100">
                <a:solidFill>
                  <a:schemeClr val="dk1"/>
                </a:solidFill>
              </a:defRPr>
            </a:lvl9pPr>
          </a:lstStyle>
          <a:p>
            <a:endParaRPr/>
          </a:p>
        </p:txBody>
      </p:sp>
      <p:sp>
        <p:nvSpPr>
          <p:cNvPr id="29" name="Google Shape;29;p3"/>
          <p:cNvSpPr txBox="1">
            <a:spLocks noGrp="1"/>
          </p:cNvSpPr>
          <p:nvPr>
            <p:ph type="subTitle" idx="8"/>
          </p:nvPr>
        </p:nvSpPr>
        <p:spPr>
          <a:xfrm>
            <a:off x="4892774" y="4031100"/>
            <a:ext cx="1965000" cy="572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900"/>
              <a:buNone/>
              <a:defRPr sz="900">
                <a:solidFill>
                  <a:schemeClr val="dk1"/>
                </a:solidFill>
              </a:defRPr>
            </a:lvl1pPr>
            <a:lvl2pPr lvl="1" algn="ctr" rtl="0">
              <a:lnSpc>
                <a:spcPct val="100000"/>
              </a:lnSpc>
              <a:spcBef>
                <a:spcPts val="0"/>
              </a:spcBef>
              <a:spcAft>
                <a:spcPts val="0"/>
              </a:spcAft>
              <a:buClr>
                <a:schemeClr val="dk1"/>
              </a:buClr>
              <a:buSzPts val="900"/>
              <a:buNone/>
              <a:defRPr sz="900">
                <a:solidFill>
                  <a:schemeClr val="dk1"/>
                </a:solidFill>
              </a:defRPr>
            </a:lvl2pPr>
            <a:lvl3pPr lvl="2" algn="ctr" rtl="0">
              <a:lnSpc>
                <a:spcPct val="100000"/>
              </a:lnSpc>
              <a:spcBef>
                <a:spcPts val="0"/>
              </a:spcBef>
              <a:spcAft>
                <a:spcPts val="0"/>
              </a:spcAft>
              <a:buClr>
                <a:schemeClr val="dk1"/>
              </a:buClr>
              <a:buSzPts val="900"/>
              <a:buNone/>
              <a:defRPr sz="900">
                <a:solidFill>
                  <a:schemeClr val="dk1"/>
                </a:solidFill>
              </a:defRPr>
            </a:lvl3pPr>
            <a:lvl4pPr lvl="3" algn="ctr" rtl="0">
              <a:lnSpc>
                <a:spcPct val="100000"/>
              </a:lnSpc>
              <a:spcBef>
                <a:spcPts val="0"/>
              </a:spcBef>
              <a:spcAft>
                <a:spcPts val="0"/>
              </a:spcAft>
              <a:buClr>
                <a:schemeClr val="dk1"/>
              </a:buClr>
              <a:buSzPts val="900"/>
              <a:buNone/>
              <a:defRPr sz="900">
                <a:solidFill>
                  <a:schemeClr val="dk1"/>
                </a:solidFill>
              </a:defRPr>
            </a:lvl4pPr>
            <a:lvl5pPr lvl="4" algn="ctr" rtl="0">
              <a:lnSpc>
                <a:spcPct val="100000"/>
              </a:lnSpc>
              <a:spcBef>
                <a:spcPts val="0"/>
              </a:spcBef>
              <a:spcAft>
                <a:spcPts val="0"/>
              </a:spcAft>
              <a:buClr>
                <a:schemeClr val="dk1"/>
              </a:buClr>
              <a:buSzPts val="900"/>
              <a:buNone/>
              <a:defRPr sz="900">
                <a:solidFill>
                  <a:schemeClr val="dk1"/>
                </a:solidFill>
              </a:defRPr>
            </a:lvl5pPr>
            <a:lvl6pPr lvl="5" algn="ctr" rtl="0">
              <a:lnSpc>
                <a:spcPct val="100000"/>
              </a:lnSpc>
              <a:spcBef>
                <a:spcPts val="0"/>
              </a:spcBef>
              <a:spcAft>
                <a:spcPts val="0"/>
              </a:spcAft>
              <a:buClr>
                <a:schemeClr val="dk1"/>
              </a:buClr>
              <a:buSzPts val="900"/>
              <a:buNone/>
              <a:defRPr sz="900">
                <a:solidFill>
                  <a:schemeClr val="dk1"/>
                </a:solidFill>
              </a:defRPr>
            </a:lvl6pPr>
            <a:lvl7pPr lvl="6" algn="ctr" rtl="0">
              <a:lnSpc>
                <a:spcPct val="100000"/>
              </a:lnSpc>
              <a:spcBef>
                <a:spcPts val="0"/>
              </a:spcBef>
              <a:spcAft>
                <a:spcPts val="0"/>
              </a:spcAft>
              <a:buClr>
                <a:schemeClr val="dk1"/>
              </a:buClr>
              <a:buSzPts val="900"/>
              <a:buNone/>
              <a:defRPr sz="900">
                <a:solidFill>
                  <a:schemeClr val="dk1"/>
                </a:solidFill>
              </a:defRPr>
            </a:lvl7pPr>
            <a:lvl8pPr lvl="7" algn="ctr" rtl="0">
              <a:lnSpc>
                <a:spcPct val="100000"/>
              </a:lnSpc>
              <a:spcBef>
                <a:spcPts val="0"/>
              </a:spcBef>
              <a:spcAft>
                <a:spcPts val="0"/>
              </a:spcAft>
              <a:buClr>
                <a:schemeClr val="dk1"/>
              </a:buClr>
              <a:buSzPts val="900"/>
              <a:buNone/>
              <a:defRPr sz="900">
                <a:solidFill>
                  <a:schemeClr val="dk1"/>
                </a:solidFill>
              </a:defRPr>
            </a:lvl8pPr>
            <a:lvl9pPr lvl="8" algn="ctr" rtl="0">
              <a:lnSpc>
                <a:spcPct val="100000"/>
              </a:lnSpc>
              <a:spcBef>
                <a:spcPts val="0"/>
              </a:spcBef>
              <a:spcAft>
                <a:spcPts val="0"/>
              </a:spcAft>
              <a:buClr>
                <a:schemeClr val="dk1"/>
              </a:buClr>
              <a:buSzPts val="900"/>
              <a:buNone/>
              <a:defRPr sz="900">
                <a:solidFill>
                  <a:schemeClr val="dk1"/>
                </a:solidFill>
              </a:defRPr>
            </a:lvl9pPr>
          </a:lstStyle>
          <a:p>
            <a:endParaRPr/>
          </a:p>
        </p:txBody>
      </p:sp>
      <p:sp>
        <p:nvSpPr>
          <p:cNvPr id="30" name="Google Shape;30;p3"/>
          <p:cNvSpPr txBox="1">
            <a:spLocks noGrp="1"/>
          </p:cNvSpPr>
          <p:nvPr>
            <p:ph type="ctrTitle" idx="9"/>
          </p:nvPr>
        </p:nvSpPr>
        <p:spPr>
          <a:xfrm>
            <a:off x="5077124" y="3700506"/>
            <a:ext cx="1596300" cy="577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1100"/>
              <a:buNone/>
              <a:defRPr sz="1100">
                <a:solidFill>
                  <a:schemeClr val="dk1"/>
                </a:solidFill>
              </a:defRPr>
            </a:lvl1pPr>
            <a:lvl2pPr lvl="1" algn="ctr" rtl="0">
              <a:spcBef>
                <a:spcPts val="0"/>
              </a:spcBef>
              <a:spcAft>
                <a:spcPts val="0"/>
              </a:spcAft>
              <a:buClr>
                <a:schemeClr val="dk1"/>
              </a:buClr>
              <a:buSzPts val="1100"/>
              <a:buNone/>
              <a:defRPr sz="1100">
                <a:solidFill>
                  <a:schemeClr val="dk1"/>
                </a:solidFill>
              </a:defRPr>
            </a:lvl2pPr>
            <a:lvl3pPr lvl="2" algn="ctr" rtl="0">
              <a:spcBef>
                <a:spcPts val="0"/>
              </a:spcBef>
              <a:spcAft>
                <a:spcPts val="0"/>
              </a:spcAft>
              <a:buClr>
                <a:schemeClr val="dk1"/>
              </a:buClr>
              <a:buSzPts val="1100"/>
              <a:buNone/>
              <a:defRPr sz="1100">
                <a:solidFill>
                  <a:schemeClr val="dk1"/>
                </a:solidFill>
              </a:defRPr>
            </a:lvl3pPr>
            <a:lvl4pPr lvl="3" algn="ctr" rtl="0">
              <a:spcBef>
                <a:spcPts val="0"/>
              </a:spcBef>
              <a:spcAft>
                <a:spcPts val="0"/>
              </a:spcAft>
              <a:buClr>
                <a:schemeClr val="dk1"/>
              </a:buClr>
              <a:buSzPts val="1100"/>
              <a:buNone/>
              <a:defRPr sz="1100">
                <a:solidFill>
                  <a:schemeClr val="dk1"/>
                </a:solidFill>
              </a:defRPr>
            </a:lvl4pPr>
            <a:lvl5pPr lvl="4" algn="ctr" rtl="0">
              <a:spcBef>
                <a:spcPts val="0"/>
              </a:spcBef>
              <a:spcAft>
                <a:spcPts val="0"/>
              </a:spcAft>
              <a:buClr>
                <a:schemeClr val="dk1"/>
              </a:buClr>
              <a:buSzPts val="1100"/>
              <a:buNone/>
              <a:defRPr sz="1100">
                <a:solidFill>
                  <a:schemeClr val="dk1"/>
                </a:solidFill>
              </a:defRPr>
            </a:lvl5pPr>
            <a:lvl6pPr lvl="5" algn="ctr" rtl="0">
              <a:spcBef>
                <a:spcPts val="0"/>
              </a:spcBef>
              <a:spcAft>
                <a:spcPts val="0"/>
              </a:spcAft>
              <a:buClr>
                <a:schemeClr val="dk1"/>
              </a:buClr>
              <a:buSzPts val="1100"/>
              <a:buNone/>
              <a:defRPr sz="1100">
                <a:solidFill>
                  <a:schemeClr val="dk1"/>
                </a:solidFill>
              </a:defRPr>
            </a:lvl6pPr>
            <a:lvl7pPr lvl="6" algn="ctr" rtl="0">
              <a:spcBef>
                <a:spcPts val="0"/>
              </a:spcBef>
              <a:spcAft>
                <a:spcPts val="0"/>
              </a:spcAft>
              <a:buClr>
                <a:schemeClr val="dk1"/>
              </a:buClr>
              <a:buSzPts val="1100"/>
              <a:buNone/>
              <a:defRPr sz="1100">
                <a:solidFill>
                  <a:schemeClr val="dk1"/>
                </a:solidFill>
              </a:defRPr>
            </a:lvl7pPr>
            <a:lvl8pPr lvl="7" algn="ctr" rtl="0">
              <a:spcBef>
                <a:spcPts val="0"/>
              </a:spcBef>
              <a:spcAft>
                <a:spcPts val="0"/>
              </a:spcAft>
              <a:buClr>
                <a:schemeClr val="dk1"/>
              </a:buClr>
              <a:buSzPts val="1100"/>
              <a:buNone/>
              <a:defRPr sz="1100">
                <a:solidFill>
                  <a:schemeClr val="dk1"/>
                </a:solidFill>
              </a:defRPr>
            </a:lvl8pPr>
            <a:lvl9pPr lvl="8" algn="ctr" rtl="0">
              <a:spcBef>
                <a:spcPts val="0"/>
              </a:spcBef>
              <a:spcAft>
                <a:spcPts val="0"/>
              </a:spcAft>
              <a:buClr>
                <a:schemeClr val="dk1"/>
              </a:buClr>
              <a:buSzPts val="1100"/>
              <a:buNone/>
              <a:defRPr sz="1100">
                <a:solidFill>
                  <a:schemeClr val="dk1"/>
                </a:solidFill>
              </a:defRPr>
            </a:lvl9pPr>
          </a:lstStyle>
          <a:p>
            <a:endParaRPr/>
          </a:p>
        </p:txBody>
      </p:sp>
      <p:sp>
        <p:nvSpPr>
          <p:cNvPr id="31" name="Google Shape;31;p3"/>
          <p:cNvSpPr txBox="1">
            <a:spLocks noGrp="1"/>
          </p:cNvSpPr>
          <p:nvPr>
            <p:ph type="ctrTitle" idx="13"/>
          </p:nvPr>
        </p:nvSpPr>
        <p:spPr>
          <a:xfrm>
            <a:off x="3080975" y="398750"/>
            <a:ext cx="2982000" cy="6891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1400"/>
              <a:buFont typeface="Nunito Sans ExtraBold"/>
              <a:buNone/>
              <a:defRPr sz="1400" b="0">
                <a:solidFill>
                  <a:schemeClr val="lt1"/>
                </a:solidFill>
                <a:latin typeface="Nunito Sans ExtraBold"/>
                <a:ea typeface="Nunito Sans ExtraBold"/>
                <a:cs typeface="Nunito Sans ExtraBold"/>
                <a:sym typeface="Nunito Sans ExtraBold"/>
              </a:defRPr>
            </a:lvl1pPr>
            <a:lvl2pPr lvl="1" algn="r" rtl="0">
              <a:spcBef>
                <a:spcPts val="0"/>
              </a:spcBef>
              <a:spcAft>
                <a:spcPts val="0"/>
              </a:spcAft>
              <a:buClr>
                <a:schemeClr val="lt1"/>
              </a:buClr>
              <a:buSzPts val="1400"/>
              <a:buFont typeface="Nunito Sans ExtraBold"/>
              <a:buNone/>
              <a:defRPr sz="1400" b="0">
                <a:solidFill>
                  <a:schemeClr val="lt1"/>
                </a:solidFill>
                <a:latin typeface="Nunito Sans ExtraBold"/>
                <a:ea typeface="Nunito Sans ExtraBold"/>
                <a:cs typeface="Nunito Sans ExtraBold"/>
                <a:sym typeface="Nunito Sans ExtraBold"/>
              </a:defRPr>
            </a:lvl2pPr>
            <a:lvl3pPr lvl="2" algn="r" rtl="0">
              <a:spcBef>
                <a:spcPts val="0"/>
              </a:spcBef>
              <a:spcAft>
                <a:spcPts val="0"/>
              </a:spcAft>
              <a:buClr>
                <a:schemeClr val="lt1"/>
              </a:buClr>
              <a:buSzPts val="1400"/>
              <a:buFont typeface="Nunito Sans ExtraBold"/>
              <a:buNone/>
              <a:defRPr sz="1400" b="0">
                <a:solidFill>
                  <a:schemeClr val="lt1"/>
                </a:solidFill>
                <a:latin typeface="Nunito Sans ExtraBold"/>
                <a:ea typeface="Nunito Sans ExtraBold"/>
                <a:cs typeface="Nunito Sans ExtraBold"/>
                <a:sym typeface="Nunito Sans ExtraBold"/>
              </a:defRPr>
            </a:lvl3pPr>
            <a:lvl4pPr lvl="3" algn="r" rtl="0">
              <a:spcBef>
                <a:spcPts val="0"/>
              </a:spcBef>
              <a:spcAft>
                <a:spcPts val="0"/>
              </a:spcAft>
              <a:buClr>
                <a:schemeClr val="lt1"/>
              </a:buClr>
              <a:buSzPts val="1400"/>
              <a:buFont typeface="Nunito Sans ExtraBold"/>
              <a:buNone/>
              <a:defRPr sz="1400" b="0">
                <a:solidFill>
                  <a:schemeClr val="lt1"/>
                </a:solidFill>
                <a:latin typeface="Nunito Sans ExtraBold"/>
                <a:ea typeface="Nunito Sans ExtraBold"/>
                <a:cs typeface="Nunito Sans ExtraBold"/>
                <a:sym typeface="Nunito Sans ExtraBold"/>
              </a:defRPr>
            </a:lvl4pPr>
            <a:lvl5pPr lvl="4" algn="r" rtl="0">
              <a:spcBef>
                <a:spcPts val="0"/>
              </a:spcBef>
              <a:spcAft>
                <a:spcPts val="0"/>
              </a:spcAft>
              <a:buClr>
                <a:schemeClr val="lt1"/>
              </a:buClr>
              <a:buSzPts val="1400"/>
              <a:buFont typeface="Nunito Sans ExtraBold"/>
              <a:buNone/>
              <a:defRPr sz="1400" b="0">
                <a:solidFill>
                  <a:schemeClr val="lt1"/>
                </a:solidFill>
                <a:latin typeface="Nunito Sans ExtraBold"/>
                <a:ea typeface="Nunito Sans ExtraBold"/>
                <a:cs typeface="Nunito Sans ExtraBold"/>
                <a:sym typeface="Nunito Sans ExtraBold"/>
              </a:defRPr>
            </a:lvl5pPr>
            <a:lvl6pPr lvl="5" algn="r" rtl="0">
              <a:spcBef>
                <a:spcPts val="0"/>
              </a:spcBef>
              <a:spcAft>
                <a:spcPts val="0"/>
              </a:spcAft>
              <a:buClr>
                <a:schemeClr val="lt1"/>
              </a:buClr>
              <a:buSzPts val="1400"/>
              <a:buFont typeface="Nunito Sans ExtraBold"/>
              <a:buNone/>
              <a:defRPr sz="1400" b="0">
                <a:solidFill>
                  <a:schemeClr val="lt1"/>
                </a:solidFill>
                <a:latin typeface="Nunito Sans ExtraBold"/>
                <a:ea typeface="Nunito Sans ExtraBold"/>
                <a:cs typeface="Nunito Sans ExtraBold"/>
                <a:sym typeface="Nunito Sans ExtraBold"/>
              </a:defRPr>
            </a:lvl6pPr>
            <a:lvl7pPr lvl="6" algn="r" rtl="0">
              <a:spcBef>
                <a:spcPts val="0"/>
              </a:spcBef>
              <a:spcAft>
                <a:spcPts val="0"/>
              </a:spcAft>
              <a:buClr>
                <a:schemeClr val="lt1"/>
              </a:buClr>
              <a:buSzPts val="1400"/>
              <a:buFont typeface="Nunito Sans ExtraBold"/>
              <a:buNone/>
              <a:defRPr sz="1400" b="0">
                <a:solidFill>
                  <a:schemeClr val="lt1"/>
                </a:solidFill>
                <a:latin typeface="Nunito Sans ExtraBold"/>
                <a:ea typeface="Nunito Sans ExtraBold"/>
                <a:cs typeface="Nunito Sans ExtraBold"/>
                <a:sym typeface="Nunito Sans ExtraBold"/>
              </a:defRPr>
            </a:lvl7pPr>
            <a:lvl8pPr lvl="7" algn="r" rtl="0">
              <a:spcBef>
                <a:spcPts val="0"/>
              </a:spcBef>
              <a:spcAft>
                <a:spcPts val="0"/>
              </a:spcAft>
              <a:buClr>
                <a:schemeClr val="lt1"/>
              </a:buClr>
              <a:buSzPts val="1400"/>
              <a:buFont typeface="Nunito Sans ExtraBold"/>
              <a:buNone/>
              <a:defRPr sz="1400" b="0">
                <a:solidFill>
                  <a:schemeClr val="lt1"/>
                </a:solidFill>
                <a:latin typeface="Nunito Sans ExtraBold"/>
                <a:ea typeface="Nunito Sans ExtraBold"/>
                <a:cs typeface="Nunito Sans ExtraBold"/>
                <a:sym typeface="Nunito Sans ExtraBold"/>
              </a:defRPr>
            </a:lvl8pPr>
            <a:lvl9pPr lvl="8" algn="r" rtl="0">
              <a:spcBef>
                <a:spcPts val="0"/>
              </a:spcBef>
              <a:spcAft>
                <a:spcPts val="0"/>
              </a:spcAft>
              <a:buClr>
                <a:schemeClr val="lt1"/>
              </a:buClr>
              <a:buSzPts val="1400"/>
              <a:buFont typeface="Nunito Sans ExtraBold"/>
              <a:buNone/>
              <a:defRPr sz="1400" b="0">
                <a:solidFill>
                  <a:schemeClr val="lt1"/>
                </a:solidFill>
                <a:latin typeface="Nunito Sans ExtraBold"/>
                <a:ea typeface="Nunito Sans ExtraBold"/>
                <a:cs typeface="Nunito Sans ExtraBold"/>
                <a:sym typeface="Nunito Sans ExtraBold"/>
              </a:defRPr>
            </a:lvl9pPr>
          </a:lstStyle>
          <a:p>
            <a:endParaRPr/>
          </a:p>
        </p:txBody>
      </p:sp>
      <p:sp>
        <p:nvSpPr>
          <p:cNvPr id="32" name="Google Shape;32;p3"/>
          <p:cNvSpPr txBox="1">
            <a:spLocks noGrp="1"/>
          </p:cNvSpPr>
          <p:nvPr>
            <p:ph type="title" idx="14" hasCustomPrompt="1"/>
          </p:nvPr>
        </p:nvSpPr>
        <p:spPr>
          <a:xfrm>
            <a:off x="1575838" y="2012475"/>
            <a:ext cx="748800" cy="303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1400"/>
              <a:buNone/>
              <a:defRPr sz="1400">
                <a:solidFill>
                  <a:schemeClr val="lt1"/>
                </a:solidFill>
              </a:defRPr>
            </a:lvl1pPr>
            <a:lvl2pPr lvl="1" algn="ctr" rtl="0">
              <a:spcBef>
                <a:spcPts val="0"/>
              </a:spcBef>
              <a:spcAft>
                <a:spcPts val="0"/>
              </a:spcAft>
              <a:buClr>
                <a:schemeClr val="lt1"/>
              </a:buClr>
              <a:buSzPts val="1400"/>
              <a:buFont typeface="Fira Sans Extra Condensed Medium"/>
              <a:buNone/>
              <a:defRPr sz="1400">
                <a:solidFill>
                  <a:schemeClr val="lt1"/>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chemeClr val="lt1"/>
              </a:buClr>
              <a:buSzPts val="1400"/>
              <a:buFont typeface="Fira Sans Extra Condensed Medium"/>
              <a:buNone/>
              <a:defRPr sz="1400">
                <a:solidFill>
                  <a:schemeClr val="lt1"/>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chemeClr val="lt1"/>
              </a:buClr>
              <a:buSzPts val="1400"/>
              <a:buFont typeface="Fira Sans Extra Condensed Medium"/>
              <a:buNone/>
              <a:defRPr sz="1400">
                <a:solidFill>
                  <a:schemeClr val="lt1"/>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chemeClr val="lt1"/>
              </a:buClr>
              <a:buSzPts val="1400"/>
              <a:buFont typeface="Fira Sans Extra Condensed Medium"/>
              <a:buNone/>
              <a:defRPr sz="1400">
                <a:solidFill>
                  <a:schemeClr val="lt1"/>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chemeClr val="lt1"/>
              </a:buClr>
              <a:buSzPts val="1400"/>
              <a:buFont typeface="Fira Sans Extra Condensed Medium"/>
              <a:buNone/>
              <a:defRPr sz="1400">
                <a:solidFill>
                  <a:schemeClr val="lt1"/>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chemeClr val="lt1"/>
              </a:buClr>
              <a:buSzPts val="1400"/>
              <a:buFont typeface="Fira Sans Extra Condensed Medium"/>
              <a:buNone/>
              <a:defRPr sz="1400">
                <a:solidFill>
                  <a:schemeClr val="lt1"/>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chemeClr val="lt1"/>
              </a:buClr>
              <a:buSzPts val="1400"/>
              <a:buFont typeface="Fira Sans Extra Condensed Medium"/>
              <a:buNone/>
              <a:defRPr sz="1400">
                <a:solidFill>
                  <a:schemeClr val="lt1"/>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chemeClr val="lt1"/>
              </a:buClr>
              <a:buSzPts val="1400"/>
              <a:buFont typeface="Fira Sans Extra Condensed Medium"/>
              <a:buNone/>
              <a:defRPr sz="1400">
                <a:solidFill>
                  <a:schemeClr val="lt1"/>
                </a:solidFill>
                <a:latin typeface="Fira Sans Extra Condensed Medium"/>
                <a:ea typeface="Fira Sans Extra Condensed Medium"/>
                <a:cs typeface="Fira Sans Extra Condensed Medium"/>
                <a:sym typeface="Fira Sans Extra Condensed Medium"/>
              </a:defRPr>
            </a:lvl9pPr>
          </a:lstStyle>
          <a:p>
            <a:r>
              <a:t>xx%</a:t>
            </a:r>
          </a:p>
        </p:txBody>
      </p:sp>
      <p:sp>
        <p:nvSpPr>
          <p:cNvPr id="33" name="Google Shape;33;p3"/>
          <p:cNvSpPr txBox="1">
            <a:spLocks noGrp="1"/>
          </p:cNvSpPr>
          <p:nvPr>
            <p:ph type="title" idx="15" hasCustomPrompt="1"/>
          </p:nvPr>
        </p:nvSpPr>
        <p:spPr>
          <a:xfrm>
            <a:off x="4197618" y="2012475"/>
            <a:ext cx="748800" cy="303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1400"/>
              <a:buNone/>
              <a:defRPr sz="1400">
                <a:solidFill>
                  <a:schemeClr val="lt1"/>
                </a:solidFill>
              </a:defRPr>
            </a:lvl1pPr>
            <a:lvl2pPr lvl="1" algn="ctr" rtl="0">
              <a:spcBef>
                <a:spcPts val="0"/>
              </a:spcBef>
              <a:spcAft>
                <a:spcPts val="0"/>
              </a:spcAft>
              <a:buClr>
                <a:schemeClr val="lt1"/>
              </a:buClr>
              <a:buSzPts val="1400"/>
              <a:buFont typeface="Fira Sans Extra Condensed Medium"/>
              <a:buNone/>
              <a:defRPr sz="1400">
                <a:solidFill>
                  <a:schemeClr val="lt1"/>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chemeClr val="lt1"/>
              </a:buClr>
              <a:buSzPts val="1400"/>
              <a:buFont typeface="Fira Sans Extra Condensed Medium"/>
              <a:buNone/>
              <a:defRPr sz="1400">
                <a:solidFill>
                  <a:schemeClr val="lt1"/>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chemeClr val="lt1"/>
              </a:buClr>
              <a:buSzPts val="1400"/>
              <a:buFont typeface="Fira Sans Extra Condensed Medium"/>
              <a:buNone/>
              <a:defRPr sz="1400">
                <a:solidFill>
                  <a:schemeClr val="lt1"/>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chemeClr val="lt1"/>
              </a:buClr>
              <a:buSzPts val="1400"/>
              <a:buFont typeface="Fira Sans Extra Condensed Medium"/>
              <a:buNone/>
              <a:defRPr sz="1400">
                <a:solidFill>
                  <a:schemeClr val="lt1"/>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chemeClr val="lt1"/>
              </a:buClr>
              <a:buSzPts val="1400"/>
              <a:buFont typeface="Fira Sans Extra Condensed Medium"/>
              <a:buNone/>
              <a:defRPr sz="1400">
                <a:solidFill>
                  <a:schemeClr val="lt1"/>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chemeClr val="lt1"/>
              </a:buClr>
              <a:buSzPts val="1400"/>
              <a:buFont typeface="Fira Sans Extra Condensed Medium"/>
              <a:buNone/>
              <a:defRPr sz="1400">
                <a:solidFill>
                  <a:schemeClr val="lt1"/>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chemeClr val="lt1"/>
              </a:buClr>
              <a:buSzPts val="1400"/>
              <a:buFont typeface="Fira Sans Extra Condensed Medium"/>
              <a:buNone/>
              <a:defRPr sz="1400">
                <a:solidFill>
                  <a:schemeClr val="lt1"/>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chemeClr val="lt1"/>
              </a:buClr>
              <a:buSzPts val="1400"/>
              <a:buFont typeface="Fira Sans Extra Condensed Medium"/>
              <a:buNone/>
              <a:defRPr sz="1400">
                <a:solidFill>
                  <a:schemeClr val="lt1"/>
                </a:solidFill>
                <a:latin typeface="Fira Sans Extra Condensed Medium"/>
                <a:ea typeface="Fira Sans Extra Condensed Medium"/>
                <a:cs typeface="Fira Sans Extra Condensed Medium"/>
                <a:sym typeface="Fira Sans Extra Condensed Medium"/>
              </a:defRPr>
            </a:lvl9pPr>
          </a:lstStyle>
          <a:p>
            <a:r>
              <a:t>xx%</a:t>
            </a:r>
          </a:p>
        </p:txBody>
      </p:sp>
      <p:sp>
        <p:nvSpPr>
          <p:cNvPr id="34" name="Google Shape;34;p3"/>
          <p:cNvSpPr txBox="1">
            <a:spLocks noGrp="1"/>
          </p:cNvSpPr>
          <p:nvPr>
            <p:ph type="title" idx="16" hasCustomPrompt="1"/>
          </p:nvPr>
        </p:nvSpPr>
        <p:spPr>
          <a:xfrm>
            <a:off x="6872626" y="2012475"/>
            <a:ext cx="748800" cy="303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1400"/>
              <a:buNone/>
              <a:defRPr sz="1400">
                <a:solidFill>
                  <a:schemeClr val="lt1"/>
                </a:solidFill>
              </a:defRPr>
            </a:lvl1pPr>
            <a:lvl2pPr lvl="1" algn="ctr" rtl="0">
              <a:spcBef>
                <a:spcPts val="0"/>
              </a:spcBef>
              <a:spcAft>
                <a:spcPts val="0"/>
              </a:spcAft>
              <a:buClr>
                <a:schemeClr val="lt1"/>
              </a:buClr>
              <a:buSzPts val="1400"/>
              <a:buFont typeface="Fira Sans Extra Condensed Medium"/>
              <a:buNone/>
              <a:defRPr sz="1400">
                <a:solidFill>
                  <a:schemeClr val="lt1"/>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chemeClr val="lt1"/>
              </a:buClr>
              <a:buSzPts val="1400"/>
              <a:buFont typeface="Fira Sans Extra Condensed Medium"/>
              <a:buNone/>
              <a:defRPr sz="1400">
                <a:solidFill>
                  <a:schemeClr val="lt1"/>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chemeClr val="lt1"/>
              </a:buClr>
              <a:buSzPts val="1400"/>
              <a:buFont typeface="Fira Sans Extra Condensed Medium"/>
              <a:buNone/>
              <a:defRPr sz="1400">
                <a:solidFill>
                  <a:schemeClr val="lt1"/>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chemeClr val="lt1"/>
              </a:buClr>
              <a:buSzPts val="1400"/>
              <a:buFont typeface="Fira Sans Extra Condensed Medium"/>
              <a:buNone/>
              <a:defRPr sz="1400">
                <a:solidFill>
                  <a:schemeClr val="lt1"/>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chemeClr val="lt1"/>
              </a:buClr>
              <a:buSzPts val="1400"/>
              <a:buFont typeface="Fira Sans Extra Condensed Medium"/>
              <a:buNone/>
              <a:defRPr sz="1400">
                <a:solidFill>
                  <a:schemeClr val="lt1"/>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chemeClr val="lt1"/>
              </a:buClr>
              <a:buSzPts val="1400"/>
              <a:buFont typeface="Fira Sans Extra Condensed Medium"/>
              <a:buNone/>
              <a:defRPr sz="1400">
                <a:solidFill>
                  <a:schemeClr val="lt1"/>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chemeClr val="lt1"/>
              </a:buClr>
              <a:buSzPts val="1400"/>
              <a:buFont typeface="Fira Sans Extra Condensed Medium"/>
              <a:buNone/>
              <a:defRPr sz="1400">
                <a:solidFill>
                  <a:schemeClr val="lt1"/>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chemeClr val="lt1"/>
              </a:buClr>
              <a:buSzPts val="1400"/>
              <a:buFont typeface="Fira Sans Extra Condensed Medium"/>
              <a:buNone/>
              <a:defRPr sz="1400">
                <a:solidFill>
                  <a:schemeClr val="lt1"/>
                </a:solidFill>
                <a:latin typeface="Fira Sans Extra Condensed Medium"/>
                <a:ea typeface="Fira Sans Extra Condensed Medium"/>
                <a:cs typeface="Fira Sans Extra Condensed Medium"/>
                <a:sym typeface="Fira Sans Extra Condensed Medium"/>
              </a:defRPr>
            </a:lvl9pPr>
          </a:lstStyle>
          <a:p>
            <a:r>
              <a:t>xx%</a:t>
            </a:r>
          </a:p>
        </p:txBody>
      </p:sp>
      <p:sp>
        <p:nvSpPr>
          <p:cNvPr id="35" name="Google Shape;35;p3"/>
          <p:cNvSpPr txBox="1">
            <a:spLocks noGrp="1"/>
          </p:cNvSpPr>
          <p:nvPr>
            <p:ph type="title" idx="17" hasCustomPrompt="1"/>
          </p:nvPr>
        </p:nvSpPr>
        <p:spPr>
          <a:xfrm>
            <a:off x="2879111" y="3386650"/>
            <a:ext cx="748800" cy="303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1400"/>
              <a:buNone/>
              <a:defRPr sz="1400">
                <a:solidFill>
                  <a:schemeClr val="lt1"/>
                </a:solidFill>
              </a:defRPr>
            </a:lvl1pPr>
            <a:lvl2pPr lvl="1" algn="ctr" rtl="0">
              <a:spcBef>
                <a:spcPts val="0"/>
              </a:spcBef>
              <a:spcAft>
                <a:spcPts val="0"/>
              </a:spcAft>
              <a:buClr>
                <a:schemeClr val="lt1"/>
              </a:buClr>
              <a:buSzPts val="1400"/>
              <a:buFont typeface="Fira Sans Extra Condensed Medium"/>
              <a:buNone/>
              <a:defRPr sz="1400">
                <a:solidFill>
                  <a:schemeClr val="lt1"/>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chemeClr val="lt1"/>
              </a:buClr>
              <a:buSzPts val="1400"/>
              <a:buFont typeface="Fira Sans Extra Condensed Medium"/>
              <a:buNone/>
              <a:defRPr sz="1400">
                <a:solidFill>
                  <a:schemeClr val="lt1"/>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chemeClr val="lt1"/>
              </a:buClr>
              <a:buSzPts val="1400"/>
              <a:buFont typeface="Fira Sans Extra Condensed Medium"/>
              <a:buNone/>
              <a:defRPr sz="1400">
                <a:solidFill>
                  <a:schemeClr val="lt1"/>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chemeClr val="lt1"/>
              </a:buClr>
              <a:buSzPts val="1400"/>
              <a:buFont typeface="Fira Sans Extra Condensed Medium"/>
              <a:buNone/>
              <a:defRPr sz="1400">
                <a:solidFill>
                  <a:schemeClr val="lt1"/>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chemeClr val="lt1"/>
              </a:buClr>
              <a:buSzPts val="1400"/>
              <a:buFont typeface="Fira Sans Extra Condensed Medium"/>
              <a:buNone/>
              <a:defRPr sz="1400">
                <a:solidFill>
                  <a:schemeClr val="lt1"/>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chemeClr val="lt1"/>
              </a:buClr>
              <a:buSzPts val="1400"/>
              <a:buFont typeface="Fira Sans Extra Condensed Medium"/>
              <a:buNone/>
              <a:defRPr sz="1400">
                <a:solidFill>
                  <a:schemeClr val="lt1"/>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chemeClr val="lt1"/>
              </a:buClr>
              <a:buSzPts val="1400"/>
              <a:buFont typeface="Fira Sans Extra Condensed Medium"/>
              <a:buNone/>
              <a:defRPr sz="1400">
                <a:solidFill>
                  <a:schemeClr val="lt1"/>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chemeClr val="lt1"/>
              </a:buClr>
              <a:buSzPts val="1400"/>
              <a:buFont typeface="Fira Sans Extra Condensed Medium"/>
              <a:buNone/>
              <a:defRPr sz="1400">
                <a:solidFill>
                  <a:schemeClr val="lt1"/>
                </a:solidFill>
                <a:latin typeface="Fira Sans Extra Condensed Medium"/>
                <a:ea typeface="Fira Sans Extra Condensed Medium"/>
                <a:cs typeface="Fira Sans Extra Condensed Medium"/>
                <a:sym typeface="Fira Sans Extra Condensed Medium"/>
              </a:defRPr>
            </a:lvl9pPr>
          </a:lstStyle>
          <a:p>
            <a:r>
              <a:t>xx%</a:t>
            </a:r>
          </a:p>
        </p:txBody>
      </p:sp>
      <p:sp>
        <p:nvSpPr>
          <p:cNvPr id="36" name="Google Shape;36;p3"/>
          <p:cNvSpPr txBox="1">
            <a:spLocks noGrp="1"/>
          </p:cNvSpPr>
          <p:nvPr>
            <p:ph type="title" idx="18" hasCustomPrompt="1"/>
          </p:nvPr>
        </p:nvSpPr>
        <p:spPr>
          <a:xfrm>
            <a:off x="5500879" y="3386650"/>
            <a:ext cx="748800" cy="303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1400"/>
              <a:buNone/>
              <a:defRPr sz="1400">
                <a:solidFill>
                  <a:schemeClr val="lt1"/>
                </a:solidFill>
              </a:defRPr>
            </a:lvl1pPr>
            <a:lvl2pPr lvl="1" algn="ctr" rtl="0">
              <a:spcBef>
                <a:spcPts val="0"/>
              </a:spcBef>
              <a:spcAft>
                <a:spcPts val="0"/>
              </a:spcAft>
              <a:buClr>
                <a:schemeClr val="lt1"/>
              </a:buClr>
              <a:buSzPts val="1400"/>
              <a:buFont typeface="Fira Sans Extra Condensed Medium"/>
              <a:buNone/>
              <a:defRPr sz="1400">
                <a:solidFill>
                  <a:schemeClr val="lt1"/>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chemeClr val="lt1"/>
              </a:buClr>
              <a:buSzPts val="1400"/>
              <a:buFont typeface="Fira Sans Extra Condensed Medium"/>
              <a:buNone/>
              <a:defRPr sz="1400">
                <a:solidFill>
                  <a:schemeClr val="lt1"/>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chemeClr val="lt1"/>
              </a:buClr>
              <a:buSzPts val="1400"/>
              <a:buFont typeface="Fira Sans Extra Condensed Medium"/>
              <a:buNone/>
              <a:defRPr sz="1400">
                <a:solidFill>
                  <a:schemeClr val="lt1"/>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chemeClr val="lt1"/>
              </a:buClr>
              <a:buSzPts val="1400"/>
              <a:buFont typeface="Fira Sans Extra Condensed Medium"/>
              <a:buNone/>
              <a:defRPr sz="1400">
                <a:solidFill>
                  <a:schemeClr val="lt1"/>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chemeClr val="lt1"/>
              </a:buClr>
              <a:buSzPts val="1400"/>
              <a:buFont typeface="Fira Sans Extra Condensed Medium"/>
              <a:buNone/>
              <a:defRPr sz="1400">
                <a:solidFill>
                  <a:schemeClr val="lt1"/>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chemeClr val="lt1"/>
              </a:buClr>
              <a:buSzPts val="1400"/>
              <a:buFont typeface="Fira Sans Extra Condensed Medium"/>
              <a:buNone/>
              <a:defRPr sz="1400">
                <a:solidFill>
                  <a:schemeClr val="lt1"/>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chemeClr val="lt1"/>
              </a:buClr>
              <a:buSzPts val="1400"/>
              <a:buFont typeface="Fira Sans Extra Condensed Medium"/>
              <a:buNone/>
              <a:defRPr sz="1400">
                <a:solidFill>
                  <a:schemeClr val="lt1"/>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chemeClr val="lt1"/>
              </a:buClr>
              <a:buSzPts val="1400"/>
              <a:buFont typeface="Fira Sans Extra Condensed Medium"/>
              <a:buNone/>
              <a:defRPr sz="1400">
                <a:solidFill>
                  <a:schemeClr val="lt1"/>
                </a:solidFill>
                <a:latin typeface="Fira Sans Extra Condensed Medium"/>
                <a:ea typeface="Fira Sans Extra Condensed Medium"/>
                <a:cs typeface="Fira Sans Extra Condensed Medium"/>
                <a:sym typeface="Fira Sans Extra Condensed Medium"/>
              </a:defRPr>
            </a:lvl9pPr>
          </a:lstStyle>
          <a:p>
            <a:r>
              <a:t>xx%</a:t>
            </a:r>
          </a:p>
        </p:txBody>
      </p:sp>
    </p:spTree>
    <p:extLst>
      <p:ext uri="{BB962C8B-B14F-4D97-AF65-F5344CB8AC3E}">
        <p14:creationId xmlns:p14="http://schemas.microsoft.com/office/powerpoint/2010/main" val="201915645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userDrawn="1">
  <p:cSld name="1_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9144000" cy="51435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11225746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1"/>
          <p:cNvSpPr>
            <a:spLocks noGrp="1"/>
          </p:cNvSpPr>
          <p:nvPr>
            <p:ph type="title"/>
          </p:nvPr>
        </p:nvSpPr>
        <p:spPr>
          <a:xfrm>
            <a:off x="685331" y="621423"/>
            <a:ext cx="7763814" cy="2052614"/>
          </a:xfrm>
        </p:spPr>
        <p:txBody>
          <a:bodyPr anchor="b">
            <a:normAutofit/>
          </a:bodyPr>
          <a:lstStyle>
            <a:lvl1pPr>
              <a:defRPr sz="3000"/>
            </a:lvl1pPr>
          </a:lstStyle>
          <a:p>
            <a:r>
              <a:rPr lang="en-US"/>
              <a:t>Click to edit Master title style</a:t>
            </a:r>
            <a:endParaRPr lang="en-US" dirty="0"/>
          </a:p>
        </p:txBody>
      </p:sp>
      <p:sp>
        <p:nvSpPr>
          <p:cNvPr id="3" name="Text Placeholder 2"/>
          <p:cNvSpPr>
            <a:spLocks noGrp="1"/>
          </p:cNvSpPr>
          <p:nvPr>
            <p:ph type="body" idx="1"/>
          </p:nvPr>
        </p:nvSpPr>
        <p:spPr>
          <a:xfrm>
            <a:off x="685331" y="2743093"/>
            <a:ext cx="7763814" cy="1026137"/>
          </a:xfrm>
        </p:spPr>
        <p:txBody>
          <a:bodyPr>
            <a:normAutofit/>
          </a:bodyPr>
          <a:lstStyle>
            <a:lvl1pPr marL="0" indent="0" algn="ctr">
              <a:buNone/>
              <a:defRPr sz="1500">
                <a:solidFill>
                  <a:schemeClr val="bg1">
                    <a:lumMod val="50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6/23/2021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094679371"/>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14" name="Title 1"/>
          <p:cNvSpPr>
            <a:spLocks noGrp="1"/>
          </p:cNvSpPr>
          <p:nvPr>
            <p:ph type="title"/>
          </p:nvPr>
        </p:nvSpPr>
        <p:spPr>
          <a:xfrm>
            <a:off x="685332" y="463888"/>
            <a:ext cx="7773338" cy="1197133"/>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330" y="1775320"/>
            <a:ext cx="3829520" cy="25680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4629150" y="1775320"/>
            <a:ext cx="3829050" cy="25680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6/23/2021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001015299"/>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14" name="Title 1"/>
          <p:cNvSpPr>
            <a:spLocks noGrp="1"/>
          </p:cNvSpPr>
          <p:nvPr>
            <p:ph type="title"/>
          </p:nvPr>
        </p:nvSpPr>
        <p:spPr>
          <a:xfrm>
            <a:off x="685332" y="463888"/>
            <a:ext cx="7773338" cy="119713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59746" y="1778263"/>
            <a:ext cx="3655106" cy="509996"/>
          </a:xfrm>
        </p:spPr>
        <p:txBody>
          <a:bodyPr anchor="b">
            <a:noAutofit/>
          </a:bodyPr>
          <a:lstStyle>
            <a:lvl1pPr marL="0" indent="0">
              <a:lnSpc>
                <a:spcPct val="85000"/>
              </a:lnSpc>
              <a:buNone/>
              <a:defRPr sz="195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2" name="Content Placeholder 3"/>
          <p:cNvSpPr>
            <a:spLocks noGrp="1"/>
          </p:cNvSpPr>
          <p:nvPr>
            <p:ph sz="quarter" idx="13"/>
          </p:nvPr>
        </p:nvSpPr>
        <p:spPr>
          <a:xfrm>
            <a:off x="685331" y="2288260"/>
            <a:ext cx="3829520" cy="20551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97317" y="1778263"/>
            <a:ext cx="3661353" cy="509996"/>
          </a:xfrm>
        </p:spPr>
        <p:txBody>
          <a:bodyPr anchor="b">
            <a:noAutofit/>
          </a:bodyPr>
          <a:lstStyle>
            <a:lvl1pPr marL="0" indent="0">
              <a:lnSpc>
                <a:spcPct val="85000"/>
              </a:lnSpc>
              <a:buNone/>
              <a:defRPr sz="195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3" name="Content Placeholder 5"/>
          <p:cNvSpPr>
            <a:spLocks noGrp="1"/>
          </p:cNvSpPr>
          <p:nvPr>
            <p:ph sz="quarter" idx="14"/>
          </p:nvPr>
        </p:nvSpPr>
        <p:spPr>
          <a:xfrm>
            <a:off x="4629150" y="2288260"/>
            <a:ext cx="3829051" cy="20551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6/23/2021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021520296"/>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6/23/2021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56344577"/>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dirty="0"/>
              <a:t>6/23/2021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2439474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1"/>
          <p:cNvSpPr>
            <a:spLocks noGrp="1"/>
          </p:cNvSpPr>
          <p:nvPr>
            <p:ph type="title"/>
          </p:nvPr>
        </p:nvSpPr>
        <p:spPr>
          <a:xfrm>
            <a:off x="685331" y="457200"/>
            <a:ext cx="2951766" cy="1517439"/>
          </a:xfrm>
        </p:spPr>
        <p:txBody>
          <a:bodyPr anchor="b"/>
          <a:lstStyle>
            <a:lvl1pPr algn="ctr">
              <a:defRPr sz="2400"/>
            </a:lvl1pPr>
          </a:lstStyle>
          <a:p>
            <a:r>
              <a:rPr lang="en-US"/>
              <a:t>Click to edit Master title style</a:t>
            </a:r>
            <a:endParaRPr lang="en-US" dirty="0"/>
          </a:p>
        </p:txBody>
      </p:sp>
      <p:sp>
        <p:nvSpPr>
          <p:cNvPr id="10" name="Content Placeholder 2"/>
          <p:cNvSpPr>
            <a:spLocks noGrp="1"/>
          </p:cNvSpPr>
          <p:nvPr>
            <p:ph sz="quarter" idx="13"/>
          </p:nvPr>
        </p:nvSpPr>
        <p:spPr>
          <a:xfrm>
            <a:off x="3808547" y="457201"/>
            <a:ext cx="4650122" cy="38861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331" y="1974639"/>
            <a:ext cx="2951767" cy="2368761"/>
          </a:xfrm>
        </p:spPr>
        <p:txBody>
          <a:bodyPr/>
          <a:lstStyle>
            <a:lvl1pPr marL="0" indent="0" algn="ctr">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6/23/2021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650191485"/>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1"/>
          <p:cNvSpPr>
            <a:spLocks noGrp="1"/>
          </p:cNvSpPr>
          <p:nvPr>
            <p:ph type="title"/>
          </p:nvPr>
        </p:nvSpPr>
        <p:spPr>
          <a:xfrm>
            <a:off x="685331" y="457200"/>
            <a:ext cx="4451227" cy="1517441"/>
          </a:xfrm>
        </p:spPr>
        <p:txBody>
          <a:bodyPr anchor="b"/>
          <a:lstStyle>
            <a:lvl1pPr algn="ct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68602" y="457201"/>
            <a:ext cx="2441519" cy="38862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85346" y="1974639"/>
            <a:ext cx="4451212" cy="2368760"/>
          </a:xfrm>
        </p:spPr>
        <p:txBody>
          <a:bodyPr/>
          <a:lstStyle>
            <a:lvl1pPr marL="0" indent="0" algn="ctr">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6/23/2021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937463077"/>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5">
            <a:alphaModFix/>
            <a:extLst>
              <a:ext uri="{28A0092B-C50C-407E-A947-70E740481C1C}">
                <a14:useLocalDpi xmlns:a14="http://schemas.microsoft.com/office/drawing/2010/main" val="0"/>
              </a:ext>
            </a:extLst>
          </a:blip>
          <a:srcRect/>
          <a:stretch>
            <a:fillRect/>
          </a:stretch>
        </p:blipFill>
        <p:spPr bwMode="auto">
          <a:xfrm>
            <a:off x="1" y="-1"/>
            <a:ext cx="9144002" cy="51435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685332" y="463888"/>
            <a:ext cx="7773338" cy="119713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331" y="1775320"/>
            <a:ext cx="7773339" cy="256808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759053" y="4412457"/>
            <a:ext cx="2057400" cy="273844"/>
          </a:xfrm>
          <a:prstGeom prst="rect">
            <a:avLst/>
          </a:prstGeom>
        </p:spPr>
        <p:txBody>
          <a:bodyPr vert="horz" lIns="91440" tIns="45720" rIns="91440" bIns="45720" rtlCol="0" anchor="ctr"/>
          <a:lstStyle>
            <a:lvl1pPr algn="r">
              <a:defRPr sz="750">
                <a:solidFill>
                  <a:schemeClr val="tx1"/>
                </a:solidFill>
              </a:defRPr>
            </a:lvl1pPr>
          </a:lstStyle>
          <a:p>
            <a:fld id="{48A87A34-81AB-432B-8DAE-1953F412C126}" type="datetimeFigureOut">
              <a:rPr lang="en-US" dirty="0"/>
              <a:pPr/>
              <a:t>6/23/2021</a:t>
            </a:fld>
            <a:endParaRPr lang="en-US" dirty="0"/>
          </a:p>
        </p:txBody>
      </p:sp>
      <p:sp>
        <p:nvSpPr>
          <p:cNvPr id="5" name="Footer Placeholder 4"/>
          <p:cNvSpPr>
            <a:spLocks noGrp="1"/>
          </p:cNvSpPr>
          <p:nvPr>
            <p:ph type="ftr" sz="quarter" idx="3"/>
          </p:nvPr>
        </p:nvSpPr>
        <p:spPr>
          <a:xfrm>
            <a:off x="685331" y="4412457"/>
            <a:ext cx="5004665" cy="273844"/>
          </a:xfrm>
          <a:prstGeom prst="rect">
            <a:avLst/>
          </a:prstGeom>
        </p:spPr>
        <p:txBody>
          <a:bodyPr vert="horz" lIns="91440" tIns="45720" rIns="91440" bIns="45720" rtlCol="0" anchor="ctr"/>
          <a:lstStyle>
            <a:lvl1pPr algn="l">
              <a:defRPr sz="750">
                <a:solidFill>
                  <a:schemeClr val="tx1"/>
                </a:solidFill>
              </a:defRPr>
            </a:lvl1pPr>
          </a:lstStyle>
          <a:p>
            <a:endParaRPr lang="en-US" dirty="0"/>
          </a:p>
        </p:txBody>
      </p:sp>
      <p:sp>
        <p:nvSpPr>
          <p:cNvPr id="6" name="Slide Number Placeholder 5"/>
          <p:cNvSpPr>
            <a:spLocks noGrp="1"/>
          </p:cNvSpPr>
          <p:nvPr>
            <p:ph type="sldNum" sz="quarter" idx="4"/>
          </p:nvPr>
        </p:nvSpPr>
        <p:spPr>
          <a:xfrm>
            <a:off x="7885509" y="4412457"/>
            <a:ext cx="573161" cy="273844"/>
          </a:xfrm>
          <a:prstGeom prst="rect">
            <a:avLst/>
          </a:prstGeom>
        </p:spPr>
        <p:txBody>
          <a:bodyPr vert="horz" lIns="91440" tIns="45720" rIns="91440" bIns="45720" rtlCol="0" anchor="ctr"/>
          <a:lstStyle>
            <a:lvl1pPr algn="r">
              <a:defRPr sz="750">
                <a:solidFill>
                  <a:schemeClr val="tx1"/>
                </a:solidFill>
              </a:defRPr>
            </a:lvl1pPr>
          </a:lstStyle>
          <a:p>
            <a:pPr marL="0" lvl="0" indent="0" algn="l"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903633520"/>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 id="2147483674" r:id="rId15"/>
    <p:sldLayoutId id="2147483675" r:id="rId16"/>
    <p:sldLayoutId id="2147483676" r:id="rId17"/>
    <p:sldLayoutId id="2147483677" r:id="rId18"/>
    <p:sldLayoutId id="2147483678" r:id="rId19"/>
    <p:sldLayoutId id="2147483679" r:id="rId20"/>
    <p:sldLayoutId id="2147483680" r:id="rId21"/>
    <p:sldLayoutId id="2147483681" r:id="rId22"/>
    <p:sldLayoutId id="2147483682" r:id="rId23"/>
  </p:sldLayoutIdLst>
  <p:transition>
    <p:fade thruBlk="1"/>
  </p:transition>
  <p:hf hdr="0" ftr="0" dt="0"/>
  <p:txStyles>
    <p:titleStyle>
      <a:lvl1pPr algn="ctr" defTabSz="685800" rtl="0" eaLnBrk="1" latinLnBrk="0" hangingPunct="1">
        <a:lnSpc>
          <a:spcPct val="90000"/>
        </a:lnSpc>
        <a:spcBef>
          <a:spcPct val="0"/>
        </a:spcBef>
        <a:buNone/>
        <a:defRPr sz="2700" kern="1200" cap="all" baseline="0">
          <a:solidFill>
            <a:schemeClr val="tx1"/>
          </a:solidFill>
          <a:effectLst/>
          <a:latin typeface="+mj-lt"/>
          <a:ea typeface="+mj-ea"/>
          <a:cs typeface="+mj-cs"/>
        </a:defRPr>
      </a:lvl1pPr>
    </p:titleStyle>
    <p:bodyStyle>
      <a:lvl1pPr marL="171450" indent="-171450" algn="l" defTabSz="685800" rtl="0" eaLnBrk="1" latinLnBrk="0" hangingPunct="1">
        <a:lnSpc>
          <a:spcPct val="120000"/>
        </a:lnSpc>
        <a:spcBef>
          <a:spcPts val="750"/>
        </a:spcBef>
        <a:buClr>
          <a:schemeClr val="tx1"/>
        </a:buClr>
        <a:buFont typeface="Arial" panose="020B0604020202020204" pitchFamily="34" charset="0"/>
        <a:buChar char="•"/>
        <a:defRPr sz="1500" kern="1200" cap="all" baseline="0">
          <a:solidFill>
            <a:schemeClr val="tx1"/>
          </a:solidFill>
          <a:effectLst/>
          <a:latin typeface="+mn-lt"/>
          <a:ea typeface="+mn-ea"/>
          <a:cs typeface="+mn-cs"/>
        </a:defRPr>
      </a:lvl1pPr>
      <a:lvl2pPr marL="514350" indent="-171450" algn="l" defTabSz="685800" rtl="0" eaLnBrk="1" latinLnBrk="0" hangingPunct="1">
        <a:lnSpc>
          <a:spcPct val="120000"/>
        </a:lnSpc>
        <a:spcBef>
          <a:spcPts val="375"/>
        </a:spcBef>
        <a:buClr>
          <a:schemeClr val="tx1"/>
        </a:buClr>
        <a:buFont typeface="Arial" panose="020B0604020202020204" pitchFamily="34" charset="0"/>
        <a:buChar char="•"/>
        <a:defRPr sz="1350" kern="1200" cap="all" baseline="0">
          <a:solidFill>
            <a:schemeClr val="tx1"/>
          </a:solidFill>
          <a:effectLst/>
          <a:latin typeface="+mn-lt"/>
          <a:ea typeface="+mn-ea"/>
          <a:cs typeface="+mn-cs"/>
        </a:defRPr>
      </a:lvl2pPr>
      <a:lvl3pPr marL="857250" indent="-171450" algn="l" defTabSz="685800" rtl="0" eaLnBrk="1" latinLnBrk="0" hangingPunct="1">
        <a:lnSpc>
          <a:spcPct val="120000"/>
        </a:lnSpc>
        <a:spcBef>
          <a:spcPts val="375"/>
        </a:spcBef>
        <a:buClr>
          <a:schemeClr val="tx1"/>
        </a:buClr>
        <a:buFont typeface="Arial" panose="020B0604020202020204" pitchFamily="34" charset="0"/>
        <a:buChar char="•"/>
        <a:defRPr sz="1200" kern="1200" cap="all" baseline="0">
          <a:solidFill>
            <a:schemeClr val="tx1"/>
          </a:solidFill>
          <a:effectLst/>
          <a:latin typeface="+mn-lt"/>
          <a:ea typeface="+mn-ea"/>
          <a:cs typeface="+mn-cs"/>
        </a:defRPr>
      </a:lvl3pPr>
      <a:lvl4pPr marL="1200150" indent="-171450" algn="l" defTabSz="685800" rtl="0" eaLnBrk="1" latinLnBrk="0" hangingPunct="1">
        <a:lnSpc>
          <a:spcPct val="120000"/>
        </a:lnSpc>
        <a:spcBef>
          <a:spcPts val="375"/>
        </a:spcBef>
        <a:buClr>
          <a:schemeClr val="tx1"/>
        </a:buClr>
        <a:buFont typeface="Arial" panose="020B0604020202020204" pitchFamily="34" charset="0"/>
        <a:buChar char="•"/>
        <a:defRPr sz="1050" kern="1200" cap="all" baseline="0">
          <a:solidFill>
            <a:schemeClr val="tx1"/>
          </a:solidFill>
          <a:effectLst/>
          <a:latin typeface="+mn-lt"/>
          <a:ea typeface="+mn-ea"/>
          <a:cs typeface="+mn-cs"/>
        </a:defRPr>
      </a:lvl4pPr>
      <a:lvl5pPr marL="1543050" indent="-171450" algn="l" defTabSz="685800" rtl="0" eaLnBrk="1" latinLnBrk="0" hangingPunct="1">
        <a:lnSpc>
          <a:spcPct val="120000"/>
        </a:lnSpc>
        <a:spcBef>
          <a:spcPts val="375"/>
        </a:spcBef>
        <a:buClr>
          <a:schemeClr val="tx1"/>
        </a:buClr>
        <a:buFont typeface="Arial" panose="020B0604020202020204" pitchFamily="34" charset="0"/>
        <a:buChar char="•"/>
        <a:defRPr sz="1050" kern="1200" cap="all" baseline="0">
          <a:solidFill>
            <a:schemeClr val="tx1"/>
          </a:solidFill>
          <a:effectLst/>
          <a:latin typeface="+mn-lt"/>
          <a:ea typeface="+mn-ea"/>
          <a:cs typeface="+mn-cs"/>
        </a:defRPr>
      </a:lvl5pPr>
      <a:lvl6pPr marL="1885950" indent="-171450" algn="l" defTabSz="685800" rtl="0" eaLnBrk="1" latinLnBrk="0" hangingPunct="1">
        <a:lnSpc>
          <a:spcPct val="120000"/>
        </a:lnSpc>
        <a:spcBef>
          <a:spcPts val="375"/>
        </a:spcBef>
        <a:buClr>
          <a:schemeClr val="tx1"/>
        </a:buClr>
        <a:buFont typeface="Arial" panose="020B0604020202020204" pitchFamily="34" charset="0"/>
        <a:buChar char="•"/>
        <a:defRPr sz="1050" kern="1200" cap="all" baseline="0">
          <a:solidFill>
            <a:schemeClr val="tx1"/>
          </a:solidFill>
          <a:effectLst/>
          <a:latin typeface="+mn-lt"/>
          <a:ea typeface="+mn-ea"/>
          <a:cs typeface="+mn-cs"/>
        </a:defRPr>
      </a:lvl6pPr>
      <a:lvl7pPr marL="2228850" indent="-171450" algn="l" defTabSz="685800" rtl="0" eaLnBrk="1" latinLnBrk="0" hangingPunct="1">
        <a:lnSpc>
          <a:spcPct val="120000"/>
        </a:lnSpc>
        <a:spcBef>
          <a:spcPts val="375"/>
        </a:spcBef>
        <a:buClr>
          <a:schemeClr val="tx1"/>
        </a:buClr>
        <a:buFont typeface="Arial" panose="020B0604020202020204" pitchFamily="34" charset="0"/>
        <a:buChar char="•"/>
        <a:defRPr sz="1050" kern="1200" cap="all" baseline="0">
          <a:solidFill>
            <a:schemeClr val="tx1"/>
          </a:solidFill>
          <a:effectLst/>
          <a:latin typeface="+mn-lt"/>
          <a:ea typeface="+mn-ea"/>
          <a:cs typeface="+mn-cs"/>
        </a:defRPr>
      </a:lvl7pPr>
      <a:lvl8pPr marL="2571750" indent="-171450" algn="l" defTabSz="685800" rtl="0" eaLnBrk="1" latinLnBrk="0" hangingPunct="1">
        <a:lnSpc>
          <a:spcPct val="120000"/>
        </a:lnSpc>
        <a:spcBef>
          <a:spcPts val="375"/>
        </a:spcBef>
        <a:buClr>
          <a:schemeClr val="tx1"/>
        </a:buClr>
        <a:buFont typeface="Arial" panose="020B0604020202020204" pitchFamily="34" charset="0"/>
        <a:buChar char="•"/>
        <a:defRPr sz="1050" kern="1200" cap="all" baseline="0">
          <a:solidFill>
            <a:schemeClr val="tx1"/>
          </a:solidFill>
          <a:effectLst/>
          <a:latin typeface="+mn-lt"/>
          <a:ea typeface="+mn-ea"/>
          <a:cs typeface="+mn-cs"/>
        </a:defRPr>
      </a:lvl8pPr>
      <a:lvl9pPr marL="2914650" indent="-171450" algn="l" defTabSz="685800" rtl="0" eaLnBrk="1" latinLnBrk="0" hangingPunct="1">
        <a:lnSpc>
          <a:spcPct val="120000"/>
        </a:lnSpc>
        <a:spcBef>
          <a:spcPts val="375"/>
        </a:spcBef>
        <a:buClr>
          <a:schemeClr val="tx1"/>
        </a:buClr>
        <a:buFont typeface="Arial" panose="020B0604020202020204" pitchFamily="34" charset="0"/>
        <a:buChar char="•"/>
        <a:defRPr sz="1050" kern="1200" cap="all" baseline="0">
          <a:solidFill>
            <a:schemeClr val="tx1"/>
          </a:solidFill>
          <a:effectLst/>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2.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8.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8.xml"/><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8.xml"/><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8.xml"/><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8.xml"/><Relationship Id="rId4" Type="http://schemas.openxmlformats.org/officeDocument/2006/relationships/image" Target="../media/image1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8.xml"/><Relationship Id="rId4" Type="http://schemas.openxmlformats.org/officeDocument/2006/relationships/image" Target="../media/image1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8.xml"/><Relationship Id="rId4" Type="http://schemas.openxmlformats.org/officeDocument/2006/relationships/image" Target="../media/image19.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3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openxmlformats.org/officeDocument/2006/relationships/image" Target="../media/image21.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9.xml"/><Relationship Id="rId1" Type="http://schemas.openxmlformats.org/officeDocument/2006/relationships/slideLayout" Target="../slideLayouts/slideLayout7.xml"/><Relationship Id="rId4" Type="http://schemas.openxmlformats.org/officeDocument/2006/relationships/image" Target="../media/image24.png"/></Relationships>
</file>

<file path=ppt/slides/_rels/slide34.xml.rels><?xml version="1.0" encoding="UTF-8" standalone="yes"?>
<Relationships xmlns="http://schemas.openxmlformats.org/package/2006/relationships"><Relationship Id="rId3" Type="http://schemas.openxmlformats.org/officeDocument/2006/relationships/image" Target="../media/image180.png"/><Relationship Id="rId2" Type="http://schemas.openxmlformats.org/officeDocument/2006/relationships/notesSlide" Target="../notesSlides/notesSlide20.xml"/><Relationship Id="rId1" Type="http://schemas.openxmlformats.org/officeDocument/2006/relationships/slideLayout" Target="../slideLayouts/slideLayout20.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0.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190.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200.png"/><Relationship Id="rId2" Type="http://schemas.openxmlformats.org/officeDocument/2006/relationships/notesSlide" Target="../notesSlides/notesSlide24.xml"/><Relationship Id="rId1" Type="http://schemas.openxmlformats.org/officeDocument/2006/relationships/slideLayout" Target="../slideLayouts/slideLayout7.xml"/><Relationship Id="rId4" Type="http://schemas.openxmlformats.org/officeDocument/2006/relationships/image" Target="../media/image25.png"/></Relationships>
</file>

<file path=ppt/slides/_rels/slide3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5.xml"/><Relationship Id="rId1" Type="http://schemas.openxmlformats.org/officeDocument/2006/relationships/slideLayout" Target="../slideLayouts/slideLayout6.xml"/><Relationship Id="rId4" Type="http://schemas.openxmlformats.org/officeDocument/2006/relationships/image" Target="../media/image21.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8.xml"/><Relationship Id="rId4" Type="http://schemas.openxmlformats.org/officeDocument/2006/relationships/image" Target="../media/image7.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23.xml"/></Relationships>
</file>

<file path=ppt/slides/_rels/slide5.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5.xml"/><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0.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0.xml"/><Relationship Id="rId4" Type="http://schemas.openxmlformats.org/officeDocument/2006/relationships/image" Target="../media/image10.jp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10" name="Subtitle 9"/>
          <p:cNvSpPr>
            <a:spLocks noGrp="1"/>
          </p:cNvSpPr>
          <p:nvPr>
            <p:ph type="subTitle" idx="8"/>
          </p:nvPr>
        </p:nvSpPr>
        <p:spPr>
          <a:xfrm>
            <a:off x="1648830" y="1803158"/>
            <a:ext cx="5586541" cy="686042"/>
          </a:xfrm>
        </p:spPr>
        <p:txBody>
          <a:bodyPr/>
          <a:lstStyle/>
          <a:p>
            <a:r>
              <a:rPr lang="en-US" sz="1800" dirty="0" err="1">
                <a:latin typeface="Times New Roman" panose="02020603050405020304" pitchFamily="18" charset="0"/>
                <a:cs typeface="Times New Roman" panose="02020603050405020304" pitchFamily="18" charset="0"/>
              </a:rPr>
              <a:t>Môn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học</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Mạng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Xã</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hội</a:t>
            </a:r>
            <a:endParaRPr lang="vi-VN" sz="1800" dirty="0">
              <a:latin typeface="Times New Roman" panose="02020603050405020304" pitchFamily="18" charset="0"/>
              <a:cs typeface="Times New Roman" panose="02020603050405020304" pitchFamily="18" charset="0"/>
            </a:endParaRPr>
          </a:p>
        </p:txBody>
      </p:sp>
      <p:pic>
        <p:nvPicPr>
          <p:cNvPr id="19" name="Picture 18"/>
          <p:cNvPicPr>
            <a:picLocks noChangeAspect="1"/>
          </p:cNvPicPr>
          <p:nvPr/>
        </p:nvPicPr>
        <p:blipFill>
          <a:blip r:embed="rId3"/>
          <a:stretch>
            <a:fillRect/>
          </a:stretch>
        </p:blipFill>
        <p:spPr>
          <a:xfrm>
            <a:off x="203199" y="0"/>
            <a:ext cx="8715829" cy="1036333"/>
          </a:xfrm>
          <a:prstGeom prst="rect">
            <a:avLst/>
          </a:prstGeom>
        </p:spPr>
      </p:pic>
      <p:pic>
        <p:nvPicPr>
          <p:cNvPr id="21" name="Picture 20"/>
          <p:cNvPicPr>
            <a:picLocks noChangeAspect="1"/>
          </p:cNvPicPr>
          <p:nvPr/>
        </p:nvPicPr>
        <p:blipFill>
          <a:blip r:embed="rId4"/>
          <a:stretch>
            <a:fillRect/>
          </a:stretch>
        </p:blipFill>
        <p:spPr>
          <a:xfrm>
            <a:off x="2519534" y="1263056"/>
            <a:ext cx="4012834" cy="435116"/>
          </a:xfrm>
          <a:prstGeom prst="rect">
            <a:avLst/>
          </a:prstGeom>
        </p:spPr>
      </p:pic>
      <p:sp>
        <p:nvSpPr>
          <p:cNvPr id="8" name="Subtitle 7"/>
          <p:cNvSpPr>
            <a:spLocks noGrp="1"/>
          </p:cNvSpPr>
          <p:nvPr>
            <p:ph type="subTitle" idx="6"/>
          </p:nvPr>
        </p:nvSpPr>
        <p:spPr>
          <a:xfrm>
            <a:off x="1059065" y="1193557"/>
            <a:ext cx="6887505" cy="572400"/>
          </a:xfrm>
        </p:spPr>
        <p:txBody>
          <a:bodyPr/>
          <a:lstStyle/>
          <a:p>
            <a:r>
              <a:rPr lang="en-US" sz="3200" b="1" dirty="0">
                <a:latin typeface="Times New Roman" panose="02020603050405020304" pitchFamily="18" charset="0"/>
                <a:cs typeface="Times New Roman" panose="02020603050405020304" pitchFamily="18" charset="0"/>
              </a:rPr>
              <a:t>BÁO CÁO </a:t>
            </a:r>
            <a:r>
              <a:rPr lang="en-US" sz="3200" b="1" dirty="0" err="1">
                <a:latin typeface="Times New Roman" panose="02020603050405020304" pitchFamily="18" charset="0"/>
                <a:cs typeface="Times New Roman" panose="02020603050405020304" pitchFamily="18" charset="0"/>
              </a:rPr>
              <a:t>Cuối</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kì</a:t>
            </a:r>
            <a:endParaRPr lang="vi-VN" sz="3200" b="1" dirty="0">
              <a:latin typeface="Times New Roman" panose="02020603050405020304" pitchFamily="18" charset="0"/>
              <a:cs typeface="Times New Roman" panose="02020603050405020304" pitchFamily="18" charset="0"/>
            </a:endParaRPr>
          </a:p>
        </p:txBody>
      </p:sp>
      <p:sp>
        <p:nvSpPr>
          <p:cNvPr id="22" name="TextBox 21"/>
          <p:cNvSpPr txBox="1"/>
          <p:nvPr/>
        </p:nvSpPr>
        <p:spPr>
          <a:xfrm>
            <a:off x="335864" y="2808514"/>
            <a:ext cx="4032204" cy="369332"/>
          </a:xfrm>
          <a:prstGeom prst="rect">
            <a:avLst/>
          </a:prstGeom>
          <a:noFill/>
        </p:spPr>
        <p:txBody>
          <a:bodyPr wrap="square" rtlCol="0">
            <a:spAutoFit/>
          </a:bodyPr>
          <a:lstStyle/>
          <a:p>
            <a:r>
              <a:rPr lang="vi-VN" noProof="1"/>
              <a:t> </a:t>
            </a:r>
            <a:r>
              <a:rPr lang="vi-VN" sz="1600" noProof="1">
                <a:latin typeface="Times New Roman" panose="02020603050405020304" pitchFamily="18" charset="0"/>
                <a:cs typeface="Times New Roman" panose="02020603050405020304" pitchFamily="18" charset="0"/>
              </a:rPr>
              <a:t>Giảng viên: </a:t>
            </a:r>
            <a:r>
              <a:rPr lang="en-US" sz="1600" noProof="1">
                <a:latin typeface="Times New Roman" panose="02020603050405020304" pitchFamily="18" charset="0"/>
                <a:cs typeface="Times New Roman" panose="02020603050405020304" pitchFamily="18" charset="0"/>
              </a:rPr>
              <a:t>Ths. Thái Bảo Trân</a:t>
            </a:r>
            <a:endParaRPr lang="vi-VN" sz="1600" noProof="1">
              <a:latin typeface="Times New Roman" panose="02020603050405020304" pitchFamily="18" charset="0"/>
              <a:cs typeface="Times New Roman" panose="02020603050405020304" pitchFamily="18" charset="0"/>
            </a:endParaRPr>
          </a:p>
        </p:txBody>
      </p:sp>
      <p:sp>
        <p:nvSpPr>
          <p:cNvPr id="23" name="TextBox 22"/>
          <p:cNvSpPr txBox="1"/>
          <p:nvPr/>
        </p:nvSpPr>
        <p:spPr>
          <a:xfrm>
            <a:off x="399142" y="3106057"/>
            <a:ext cx="5261429" cy="1077218"/>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	</a:t>
            </a:r>
          </a:p>
          <a:p>
            <a:r>
              <a:rPr lang="en-US" sz="1600" dirty="0">
                <a:latin typeface="Times New Roman" panose="02020603050405020304" pitchFamily="18" charset="0"/>
                <a:cs typeface="Times New Roman" panose="02020603050405020304" pitchFamily="18" charset="0"/>
              </a:rPr>
              <a:t>	Lê Đức Vinh		- 17521262 </a:t>
            </a:r>
          </a:p>
          <a:p>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Ngô</a:t>
            </a:r>
            <a:r>
              <a:rPr lang="en-US" sz="1600" dirty="0">
                <a:latin typeface="Times New Roman" panose="02020603050405020304" pitchFamily="18" charset="0"/>
                <a:cs typeface="Times New Roman" panose="02020603050405020304" pitchFamily="18" charset="0"/>
              </a:rPr>
              <a:t> Anh </a:t>
            </a:r>
            <a:r>
              <a:rPr lang="en-US" sz="1600" dirty="0" err="1">
                <a:latin typeface="Times New Roman" panose="02020603050405020304" pitchFamily="18" charset="0"/>
                <a:cs typeface="Times New Roman" panose="02020603050405020304" pitchFamily="18" charset="0"/>
              </a:rPr>
              <a:t>Vũ</a:t>
            </a:r>
            <a:r>
              <a:rPr lang="en-US" sz="1600" dirty="0">
                <a:latin typeface="Times New Roman" panose="02020603050405020304" pitchFamily="18" charset="0"/>
                <a:cs typeface="Times New Roman" panose="02020603050405020304" pitchFamily="18" charset="0"/>
              </a:rPr>
              <a:t> 		- 17521272</a:t>
            </a:r>
          </a:p>
          <a:p>
            <a:r>
              <a:rPr lang="en-US" sz="1600" dirty="0">
                <a:latin typeface="Times New Roman" panose="02020603050405020304" pitchFamily="18" charset="0"/>
                <a:cs typeface="Times New Roman" panose="02020603050405020304" pitchFamily="18" charset="0"/>
              </a:rPr>
              <a:t>	Lê </a:t>
            </a:r>
            <a:r>
              <a:rPr lang="en-US" sz="1600" dirty="0" err="1">
                <a:latin typeface="Times New Roman" panose="02020603050405020304" pitchFamily="18" charset="0"/>
                <a:cs typeface="Times New Roman" panose="02020603050405020304" pitchFamily="18" charset="0"/>
              </a:rPr>
              <a:t>Như</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Toàn</a:t>
            </a:r>
            <a:r>
              <a:rPr lang="en-US" sz="1600" dirty="0">
                <a:latin typeface="Times New Roman" panose="02020603050405020304" pitchFamily="18" charset="0"/>
                <a:cs typeface="Times New Roman" panose="02020603050405020304" pitchFamily="18" charset="0"/>
              </a:rPr>
              <a:t>		- 17521138</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Hình chữ nhật 7">
            <a:extLst>
              <a:ext uri="{FF2B5EF4-FFF2-40B4-BE49-F238E27FC236}">
                <a16:creationId xmlns:a16="http://schemas.microsoft.com/office/drawing/2014/main" id="{9A366592-2FA0-4B95-A6E5-E7D52BE73AB0}"/>
              </a:ext>
            </a:extLst>
          </p:cNvPr>
          <p:cNvSpPr/>
          <p:nvPr/>
        </p:nvSpPr>
        <p:spPr>
          <a:xfrm>
            <a:off x="3893431" y="470765"/>
            <a:ext cx="4881435" cy="584775"/>
          </a:xfrm>
          <a:prstGeom prst="rect">
            <a:avLst/>
          </a:prstGeom>
        </p:spPr>
        <p:txBody>
          <a:bodyPr wrap="square">
            <a:spAutoFit/>
          </a:bodyPr>
          <a:lstStyle/>
          <a:p>
            <a:r>
              <a:rPr lang="en-US" sz="3200" b="1" dirty="0">
                <a:latin typeface="Times New Roman" panose="02020603050405020304" pitchFamily="18" charset="0"/>
                <a:cs typeface="Times New Roman" panose="02020603050405020304" pitchFamily="18" charset="0"/>
              </a:rPr>
              <a:t>Framework</a:t>
            </a:r>
          </a:p>
        </p:txBody>
      </p:sp>
      <p:sp useBgFill="1">
        <p:nvSpPr>
          <p:cNvPr id="4" name="Hộp Văn bản 3">
            <a:extLst>
              <a:ext uri="{FF2B5EF4-FFF2-40B4-BE49-F238E27FC236}">
                <a16:creationId xmlns:a16="http://schemas.microsoft.com/office/drawing/2014/main" id="{E35898C1-839C-43F0-BFD1-D59F3C9C4905}"/>
              </a:ext>
            </a:extLst>
          </p:cNvPr>
          <p:cNvSpPr txBox="1"/>
          <p:nvPr/>
        </p:nvSpPr>
        <p:spPr>
          <a:xfrm>
            <a:off x="1697131" y="3249354"/>
            <a:ext cx="6215962" cy="923330"/>
          </a:xfrm>
          <a:prstGeom prst="rect">
            <a:avLst/>
          </a:prstGeom>
          <a:effectLst>
            <a:outerShdw blurRad="50800" dist="38100" dir="2700000" algn="tl" rotWithShape="0">
              <a:prstClr val="black">
                <a:alpha val="40000"/>
              </a:prstClr>
            </a:outerShdw>
          </a:effectLst>
        </p:spPr>
        <p:txBody>
          <a:bodyPr wrap="square" rtlCol="0">
            <a:spAutoFit/>
          </a:bodyPr>
          <a:lstStyle/>
          <a:p>
            <a:r>
              <a:rPr lang="en-US" sz="1800" b="1" dirty="0">
                <a:latin typeface="+mj-lt"/>
              </a:rPr>
              <a:t>B1:</a:t>
            </a:r>
          </a:p>
          <a:p>
            <a:r>
              <a:rPr lang="en-US" sz="1800" b="1" u="sng" dirty="0">
                <a:latin typeface="+mj-lt"/>
              </a:rPr>
              <a:t>Input: </a:t>
            </a:r>
            <a:r>
              <a:rPr lang="en-US" sz="1800" dirty="0" err="1">
                <a:latin typeface="+mj-lt"/>
              </a:rPr>
              <a:t>đồ</a:t>
            </a:r>
            <a:r>
              <a:rPr lang="en-US" sz="1800" dirty="0">
                <a:latin typeface="+mj-lt"/>
              </a:rPr>
              <a:t> </a:t>
            </a:r>
            <a:r>
              <a:rPr lang="en-US" sz="1800" dirty="0" err="1">
                <a:latin typeface="+mj-lt"/>
              </a:rPr>
              <a:t>thị</a:t>
            </a:r>
            <a:r>
              <a:rPr lang="en-US" sz="1800" dirty="0">
                <a:latin typeface="+mj-lt"/>
              </a:rPr>
              <a:t> </a:t>
            </a:r>
            <a:r>
              <a:rPr lang="en-US" sz="1800" dirty="0" err="1">
                <a:latin typeface="+mj-lt"/>
              </a:rPr>
              <a:t>mạng</a:t>
            </a:r>
            <a:r>
              <a:rPr lang="en-US" sz="1800" dirty="0">
                <a:latin typeface="+mj-lt"/>
              </a:rPr>
              <a:t> </a:t>
            </a:r>
            <a:r>
              <a:rPr lang="en-US" sz="1800" dirty="0" err="1">
                <a:latin typeface="+mj-lt"/>
              </a:rPr>
              <a:t>không</a:t>
            </a:r>
            <a:r>
              <a:rPr lang="en-US" sz="1800" dirty="0">
                <a:latin typeface="+mj-lt"/>
              </a:rPr>
              <a:t> </a:t>
            </a:r>
            <a:r>
              <a:rPr lang="en-US" sz="1800" dirty="0" err="1">
                <a:latin typeface="+mj-lt"/>
              </a:rPr>
              <a:t>có</a:t>
            </a:r>
            <a:r>
              <a:rPr lang="en-US" sz="1800" dirty="0">
                <a:latin typeface="+mj-lt"/>
              </a:rPr>
              <a:t> </a:t>
            </a:r>
            <a:r>
              <a:rPr lang="en-US" sz="1800" dirty="0" err="1">
                <a:latin typeface="+mj-lt"/>
              </a:rPr>
              <a:t>trọng</a:t>
            </a:r>
            <a:r>
              <a:rPr lang="en-US" sz="1800" dirty="0">
                <a:latin typeface="+mj-lt"/>
              </a:rPr>
              <a:t> </a:t>
            </a:r>
            <a:r>
              <a:rPr lang="en-US" sz="1800" dirty="0" err="1">
                <a:latin typeface="+mj-lt"/>
              </a:rPr>
              <a:t>số</a:t>
            </a:r>
            <a:r>
              <a:rPr lang="en-US" sz="1800" dirty="0">
                <a:latin typeface="+mj-lt"/>
              </a:rPr>
              <a:t>, motif M</a:t>
            </a:r>
            <a:endParaRPr lang="en-US" sz="1800" b="1" u="sng" dirty="0">
              <a:latin typeface="+mj-lt"/>
            </a:endParaRPr>
          </a:p>
          <a:p>
            <a:r>
              <a:rPr lang="en-US" sz="1800" b="1" u="sng" dirty="0">
                <a:latin typeface="+mj-lt"/>
              </a:rPr>
              <a:t>Output: </a:t>
            </a:r>
            <a:r>
              <a:rPr lang="en-US" sz="1800" dirty="0" err="1">
                <a:latin typeface="+mj-lt"/>
              </a:rPr>
              <a:t>đồ</a:t>
            </a:r>
            <a:r>
              <a:rPr lang="en-US" sz="1800" dirty="0">
                <a:latin typeface="+mj-lt"/>
              </a:rPr>
              <a:t> </a:t>
            </a:r>
            <a:r>
              <a:rPr lang="en-US" sz="1800" dirty="0" err="1">
                <a:latin typeface="+mj-lt"/>
              </a:rPr>
              <a:t>thị</a:t>
            </a:r>
            <a:r>
              <a:rPr lang="en-US" sz="1800" dirty="0">
                <a:latin typeface="+mj-lt"/>
              </a:rPr>
              <a:t> </a:t>
            </a:r>
            <a:r>
              <a:rPr lang="en-US" sz="1800" dirty="0" err="1">
                <a:latin typeface="+mj-lt"/>
              </a:rPr>
              <a:t>vô</a:t>
            </a:r>
            <a:r>
              <a:rPr lang="en-US" sz="1800" dirty="0">
                <a:latin typeface="+mj-lt"/>
              </a:rPr>
              <a:t> h</a:t>
            </a:r>
            <a:r>
              <a:rPr lang="vi-VN" sz="1800" dirty="0">
                <a:latin typeface="+mj-lt"/>
              </a:rPr>
              <a:t>ư</a:t>
            </a:r>
            <a:r>
              <a:rPr lang="en-US" sz="1800" dirty="0" err="1">
                <a:latin typeface="+mj-lt"/>
              </a:rPr>
              <a:t>ớng</a:t>
            </a:r>
            <a:r>
              <a:rPr lang="en-US" sz="1800" dirty="0">
                <a:latin typeface="+mj-lt"/>
              </a:rPr>
              <a:t> </a:t>
            </a:r>
            <a:r>
              <a:rPr lang="en-US" sz="1800" dirty="0" err="1">
                <a:latin typeface="+mj-lt"/>
              </a:rPr>
              <a:t>có</a:t>
            </a:r>
            <a:r>
              <a:rPr lang="en-US" sz="1800" dirty="0">
                <a:latin typeface="+mj-lt"/>
              </a:rPr>
              <a:t> </a:t>
            </a:r>
            <a:r>
              <a:rPr lang="en-US" sz="1800" dirty="0" err="1">
                <a:latin typeface="+mj-lt"/>
              </a:rPr>
              <a:t>trọng</a:t>
            </a:r>
            <a:r>
              <a:rPr lang="en-US" sz="1800" dirty="0">
                <a:latin typeface="+mj-lt"/>
              </a:rPr>
              <a:t> </a:t>
            </a:r>
            <a:r>
              <a:rPr lang="en-US" sz="1800" dirty="0" err="1">
                <a:latin typeface="+mj-lt"/>
              </a:rPr>
              <a:t>số</a:t>
            </a:r>
            <a:endParaRPr lang="en-US" sz="1800" dirty="0">
              <a:latin typeface="+mj-lt"/>
            </a:endParaRPr>
          </a:p>
        </p:txBody>
      </p:sp>
      <p:sp useBgFill="1">
        <p:nvSpPr>
          <p:cNvPr id="5" name="Hộp Văn bản 4">
            <a:extLst>
              <a:ext uri="{FF2B5EF4-FFF2-40B4-BE49-F238E27FC236}">
                <a16:creationId xmlns:a16="http://schemas.microsoft.com/office/drawing/2014/main" id="{5DEA6FDB-45A4-44A7-8740-79166CCB43E5}"/>
              </a:ext>
            </a:extLst>
          </p:cNvPr>
          <p:cNvSpPr txBox="1"/>
          <p:nvPr/>
        </p:nvSpPr>
        <p:spPr>
          <a:xfrm>
            <a:off x="1697130" y="3243159"/>
            <a:ext cx="6249597" cy="1200329"/>
          </a:xfrm>
          <a:prstGeom prst="rect">
            <a:avLst/>
          </a:prstGeom>
          <a:effectLst>
            <a:outerShdw blurRad="50800" dist="38100" dir="2700000" algn="tl" rotWithShape="0">
              <a:prstClr val="black">
                <a:alpha val="40000"/>
              </a:prstClr>
            </a:outerShdw>
          </a:effectLst>
        </p:spPr>
        <p:txBody>
          <a:bodyPr wrap="square" rtlCol="0">
            <a:spAutoFit/>
          </a:bodyPr>
          <a:lstStyle/>
          <a:p>
            <a:r>
              <a:rPr lang="en-US" sz="1800" b="1" dirty="0">
                <a:latin typeface="+mj-lt"/>
              </a:rPr>
              <a:t>B2:</a:t>
            </a:r>
          </a:p>
          <a:p>
            <a:r>
              <a:rPr lang="en-US" sz="1800" b="1" u="sng" dirty="0">
                <a:latin typeface="+mj-lt"/>
              </a:rPr>
              <a:t>Input: </a:t>
            </a:r>
            <a:r>
              <a:rPr lang="en-US" sz="1800" dirty="0" err="1">
                <a:latin typeface="+mj-lt"/>
              </a:rPr>
              <a:t>đồ</a:t>
            </a:r>
            <a:r>
              <a:rPr lang="en-US" sz="1800" dirty="0">
                <a:latin typeface="+mj-lt"/>
              </a:rPr>
              <a:t> </a:t>
            </a:r>
            <a:r>
              <a:rPr lang="en-US" sz="1800" dirty="0" err="1">
                <a:latin typeface="+mj-lt"/>
              </a:rPr>
              <a:t>thị</a:t>
            </a:r>
            <a:r>
              <a:rPr lang="en-US" sz="1800" dirty="0">
                <a:latin typeface="+mj-lt"/>
              </a:rPr>
              <a:t> </a:t>
            </a:r>
            <a:r>
              <a:rPr lang="en-US" sz="1800" dirty="0" err="1">
                <a:latin typeface="+mj-lt"/>
              </a:rPr>
              <a:t>mạng</a:t>
            </a:r>
            <a:r>
              <a:rPr lang="en-US" sz="1800" dirty="0">
                <a:latin typeface="+mj-lt"/>
              </a:rPr>
              <a:t> </a:t>
            </a:r>
            <a:r>
              <a:rPr lang="en-US" sz="1800" dirty="0" err="1">
                <a:latin typeface="+mj-lt"/>
              </a:rPr>
              <a:t>sau</a:t>
            </a:r>
            <a:r>
              <a:rPr lang="en-US" sz="1800" dirty="0">
                <a:latin typeface="+mj-lt"/>
              </a:rPr>
              <a:t> </a:t>
            </a:r>
            <a:r>
              <a:rPr lang="en-US" sz="1800" dirty="0" err="1">
                <a:latin typeface="+mj-lt"/>
              </a:rPr>
              <a:t>khi</a:t>
            </a:r>
            <a:r>
              <a:rPr lang="en-US" sz="1800" dirty="0">
                <a:latin typeface="+mj-lt"/>
              </a:rPr>
              <a:t> </a:t>
            </a:r>
            <a:r>
              <a:rPr lang="en-US" sz="1800" dirty="0" err="1">
                <a:latin typeface="+mj-lt"/>
              </a:rPr>
              <a:t>chuyển</a:t>
            </a:r>
            <a:r>
              <a:rPr lang="en-US" sz="1800" dirty="0">
                <a:latin typeface="+mj-lt"/>
              </a:rPr>
              <a:t> </a:t>
            </a:r>
            <a:r>
              <a:rPr lang="en-US" sz="1800" dirty="0" err="1">
                <a:latin typeface="+mj-lt"/>
              </a:rPr>
              <a:t>đổi</a:t>
            </a:r>
            <a:r>
              <a:rPr lang="en-US" sz="1800" dirty="0">
                <a:latin typeface="+mj-lt"/>
              </a:rPr>
              <a:t>, node </a:t>
            </a:r>
            <a:r>
              <a:rPr lang="en-US" sz="1800" dirty="0" err="1">
                <a:latin typeface="+mj-lt"/>
              </a:rPr>
              <a:t>gốc</a:t>
            </a:r>
            <a:r>
              <a:rPr lang="en-US" sz="1800" dirty="0">
                <a:latin typeface="+mj-lt"/>
              </a:rPr>
              <a:t> u, </a:t>
            </a:r>
            <a:r>
              <a:rPr lang="en-US" sz="1800" dirty="0" err="1">
                <a:latin typeface="+mj-lt"/>
              </a:rPr>
              <a:t>tham</a:t>
            </a:r>
            <a:r>
              <a:rPr lang="en-US" sz="1800" dirty="0">
                <a:latin typeface="+mj-lt"/>
              </a:rPr>
              <a:t> </a:t>
            </a:r>
            <a:r>
              <a:rPr lang="en-US" sz="1800" dirty="0" err="1">
                <a:latin typeface="+mj-lt"/>
              </a:rPr>
              <a:t>số</a:t>
            </a:r>
            <a:r>
              <a:rPr lang="en-US" sz="1800" dirty="0">
                <a:latin typeface="+mj-lt"/>
              </a:rPr>
              <a:t> </a:t>
            </a:r>
            <a:r>
              <a:rPr lang="en-US" sz="1800" dirty="0" err="1">
                <a:latin typeface="+mj-lt"/>
              </a:rPr>
              <a:t>bước</a:t>
            </a:r>
            <a:r>
              <a:rPr lang="en-US" sz="1800" dirty="0">
                <a:latin typeface="+mj-lt"/>
              </a:rPr>
              <a:t> </a:t>
            </a:r>
            <a:r>
              <a:rPr lang="en-US" sz="1800" dirty="0" err="1">
                <a:latin typeface="+mj-lt"/>
              </a:rPr>
              <a:t>nhảy</a:t>
            </a:r>
            <a:r>
              <a:rPr lang="en-US" sz="1800" dirty="0">
                <a:latin typeface="+mj-lt"/>
              </a:rPr>
              <a:t>, </a:t>
            </a:r>
            <a:r>
              <a:rPr lang="en-US" sz="1800" dirty="0" err="1">
                <a:latin typeface="+mj-lt"/>
              </a:rPr>
              <a:t>hệ</a:t>
            </a:r>
            <a:r>
              <a:rPr lang="en-US" sz="1800" dirty="0">
                <a:latin typeface="+mj-lt"/>
              </a:rPr>
              <a:t> </a:t>
            </a:r>
            <a:r>
              <a:rPr lang="en-US" sz="1800" dirty="0" err="1">
                <a:latin typeface="+mj-lt"/>
              </a:rPr>
              <a:t>số</a:t>
            </a:r>
            <a:r>
              <a:rPr lang="en-US" sz="1800" dirty="0">
                <a:latin typeface="+mj-lt"/>
              </a:rPr>
              <a:t> </a:t>
            </a:r>
            <a:r>
              <a:rPr lang="en-US" sz="1800" dirty="0" err="1">
                <a:latin typeface="+mj-lt"/>
              </a:rPr>
              <a:t>sai</a:t>
            </a:r>
            <a:r>
              <a:rPr lang="en-US" sz="1800" dirty="0">
                <a:latin typeface="+mj-lt"/>
              </a:rPr>
              <a:t> </a:t>
            </a:r>
            <a:r>
              <a:rPr lang="en-US" sz="1800" dirty="0" err="1">
                <a:latin typeface="+mj-lt"/>
              </a:rPr>
              <a:t>lệch</a:t>
            </a:r>
            <a:endParaRPr lang="en-US" sz="1800" dirty="0">
              <a:latin typeface="+mj-lt"/>
            </a:endParaRPr>
          </a:p>
          <a:p>
            <a:r>
              <a:rPr lang="en-US" sz="1800" b="1" u="sng" dirty="0">
                <a:latin typeface="+mj-lt"/>
              </a:rPr>
              <a:t>Output: vector p</a:t>
            </a:r>
            <a:endParaRPr lang="en-US" sz="1800" dirty="0">
              <a:latin typeface="+mj-lt"/>
            </a:endParaRPr>
          </a:p>
        </p:txBody>
      </p:sp>
      <p:sp useBgFill="1">
        <p:nvSpPr>
          <p:cNvPr id="6" name="Hộp Văn bản 5">
            <a:extLst>
              <a:ext uri="{FF2B5EF4-FFF2-40B4-BE49-F238E27FC236}">
                <a16:creationId xmlns:a16="http://schemas.microsoft.com/office/drawing/2014/main" id="{DD3029D2-C3FD-452D-819F-0191E723DE4A}"/>
              </a:ext>
            </a:extLst>
          </p:cNvPr>
          <p:cNvSpPr txBox="1"/>
          <p:nvPr/>
        </p:nvSpPr>
        <p:spPr>
          <a:xfrm>
            <a:off x="1710288" y="3245859"/>
            <a:ext cx="6223284" cy="1200329"/>
          </a:xfrm>
          <a:prstGeom prst="rect">
            <a:avLst/>
          </a:prstGeom>
          <a:effectLst>
            <a:outerShdw blurRad="50800" dist="38100" dir="2700000" algn="tl" rotWithShape="0">
              <a:prstClr val="black">
                <a:alpha val="40000"/>
              </a:prstClr>
            </a:outerShdw>
          </a:effectLst>
        </p:spPr>
        <p:txBody>
          <a:bodyPr wrap="square" rtlCol="0">
            <a:spAutoFit/>
          </a:bodyPr>
          <a:lstStyle/>
          <a:p>
            <a:r>
              <a:rPr lang="en-US" sz="1800" b="1" dirty="0">
                <a:latin typeface="+mj-lt"/>
              </a:rPr>
              <a:t>B3:</a:t>
            </a:r>
          </a:p>
          <a:p>
            <a:r>
              <a:rPr lang="en-US" sz="1800" b="1" u="sng" dirty="0">
                <a:latin typeface="+mj-lt"/>
              </a:rPr>
              <a:t>Input: </a:t>
            </a:r>
            <a:r>
              <a:rPr lang="en-US" sz="1800" dirty="0" err="1">
                <a:latin typeface="+mj-lt"/>
              </a:rPr>
              <a:t>đồ</a:t>
            </a:r>
            <a:r>
              <a:rPr lang="en-US" sz="1800" dirty="0">
                <a:latin typeface="+mj-lt"/>
              </a:rPr>
              <a:t> </a:t>
            </a:r>
            <a:r>
              <a:rPr lang="en-US" sz="1800" dirty="0" err="1">
                <a:latin typeface="+mj-lt"/>
              </a:rPr>
              <a:t>thị</a:t>
            </a:r>
            <a:r>
              <a:rPr lang="en-US" sz="1800" dirty="0">
                <a:latin typeface="+mj-lt"/>
              </a:rPr>
              <a:t> </a:t>
            </a:r>
            <a:r>
              <a:rPr lang="en-US" sz="1800" dirty="0" err="1">
                <a:latin typeface="+mj-lt"/>
              </a:rPr>
              <a:t>mạng</a:t>
            </a:r>
            <a:r>
              <a:rPr lang="en-US" sz="1800" dirty="0">
                <a:latin typeface="+mj-lt"/>
              </a:rPr>
              <a:t> </a:t>
            </a:r>
            <a:r>
              <a:rPr lang="en-US" sz="1800" dirty="0" err="1">
                <a:latin typeface="+mj-lt"/>
              </a:rPr>
              <a:t>sau</a:t>
            </a:r>
            <a:r>
              <a:rPr lang="en-US" sz="1800" dirty="0">
                <a:latin typeface="+mj-lt"/>
              </a:rPr>
              <a:t> </a:t>
            </a:r>
            <a:r>
              <a:rPr lang="en-US" sz="1800" dirty="0" err="1">
                <a:latin typeface="+mj-lt"/>
              </a:rPr>
              <a:t>khi</a:t>
            </a:r>
            <a:r>
              <a:rPr lang="en-US" sz="1800" dirty="0">
                <a:latin typeface="+mj-lt"/>
              </a:rPr>
              <a:t> </a:t>
            </a:r>
            <a:r>
              <a:rPr lang="en-US" sz="1800" dirty="0" err="1">
                <a:latin typeface="+mj-lt"/>
              </a:rPr>
              <a:t>chuyển</a:t>
            </a:r>
            <a:r>
              <a:rPr lang="en-US" sz="1800" dirty="0">
                <a:latin typeface="+mj-lt"/>
              </a:rPr>
              <a:t> </a:t>
            </a:r>
            <a:r>
              <a:rPr lang="en-US" sz="1800" dirty="0" err="1">
                <a:latin typeface="+mj-lt"/>
              </a:rPr>
              <a:t>đổi</a:t>
            </a:r>
            <a:r>
              <a:rPr lang="en-US" sz="1800" dirty="0">
                <a:latin typeface="+mj-lt"/>
              </a:rPr>
              <a:t>, node </a:t>
            </a:r>
            <a:r>
              <a:rPr lang="en-US" sz="1800" dirty="0" err="1">
                <a:latin typeface="+mj-lt"/>
              </a:rPr>
              <a:t>gốc</a:t>
            </a:r>
            <a:r>
              <a:rPr lang="en-US" sz="1800" dirty="0">
                <a:latin typeface="+mj-lt"/>
              </a:rPr>
              <a:t> u, vector  APPR</a:t>
            </a:r>
          </a:p>
          <a:p>
            <a:endParaRPr lang="en-US" sz="1800" dirty="0">
              <a:latin typeface="+mj-lt"/>
            </a:endParaRPr>
          </a:p>
          <a:p>
            <a:r>
              <a:rPr lang="en-US" sz="1800" b="1" u="sng" dirty="0">
                <a:latin typeface="+mj-lt"/>
              </a:rPr>
              <a:t>Output:</a:t>
            </a:r>
            <a:r>
              <a:rPr lang="en-US" sz="1800" b="1" dirty="0">
                <a:latin typeface="+mj-lt"/>
              </a:rPr>
              <a:t> </a:t>
            </a:r>
            <a:r>
              <a:rPr lang="en-US" sz="1800" dirty="0">
                <a:latin typeface="+mj-lt"/>
              </a:rPr>
              <a:t> </a:t>
            </a:r>
            <a:r>
              <a:rPr lang="en-US" sz="1800" dirty="0" err="1">
                <a:latin typeface="+mj-lt"/>
              </a:rPr>
              <a:t>cụm</a:t>
            </a:r>
            <a:r>
              <a:rPr lang="en-US" sz="1800" dirty="0">
                <a:latin typeface="+mj-lt"/>
              </a:rPr>
              <a:t> </a:t>
            </a:r>
            <a:r>
              <a:rPr lang="en-US" sz="1800" dirty="0" err="1">
                <a:latin typeface="+mj-lt"/>
              </a:rPr>
              <a:t>chứa</a:t>
            </a:r>
            <a:r>
              <a:rPr lang="en-US" sz="1800" dirty="0">
                <a:latin typeface="+mj-lt"/>
              </a:rPr>
              <a:t> node </a:t>
            </a:r>
            <a:r>
              <a:rPr lang="en-US" sz="1800" dirty="0" err="1">
                <a:latin typeface="+mj-lt"/>
              </a:rPr>
              <a:t>gốc</a:t>
            </a:r>
            <a:r>
              <a:rPr lang="en-US" sz="1800" dirty="0">
                <a:latin typeface="+mj-lt"/>
              </a:rPr>
              <a:t> </a:t>
            </a:r>
            <a:r>
              <a:rPr lang="en-US" sz="1800" dirty="0" err="1">
                <a:latin typeface="+mj-lt"/>
              </a:rPr>
              <a:t>có</a:t>
            </a:r>
            <a:r>
              <a:rPr lang="en-US" sz="1800" dirty="0">
                <a:latin typeface="+mj-lt"/>
              </a:rPr>
              <a:t> </a:t>
            </a:r>
            <a:r>
              <a:rPr lang="en-US" sz="1800" dirty="0" err="1">
                <a:latin typeface="+mj-lt"/>
              </a:rPr>
              <a:t>độ</a:t>
            </a:r>
            <a:r>
              <a:rPr lang="en-US" sz="1800" dirty="0">
                <a:latin typeface="+mj-lt"/>
              </a:rPr>
              <a:t> </a:t>
            </a:r>
            <a:r>
              <a:rPr lang="en-US" sz="1800" dirty="0" err="1">
                <a:latin typeface="+mj-lt"/>
              </a:rPr>
              <a:t>dẫn</a:t>
            </a:r>
            <a:r>
              <a:rPr lang="en-US" sz="1800" dirty="0">
                <a:latin typeface="+mj-lt"/>
              </a:rPr>
              <a:t> </a:t>
            </a:r>
            <a:r>
              <a:rPr lang="en-US" sz="1800" dirty="0" err="1">
                <a:latin typeface="+mj-lt"/>
              </a:rPr>
              <a:t>tối</a:t>
            </a:r>
            <a:r>
              <a:rPr lang="en-US" sz="1800" dirty="0">
                <a:latin typeface="+mj-lt"/>
              </a:rPr>
              <a:t> </a:t>
            </a:r>
            <a:r>
              <a:rPr lang="en-US" sz="1800" dirty="0" err="1">
                <a:latin typeface="+mj-lt"/>
              </a:rPr>
              <a:t>thiểu</a:t>
            </a:r>
            <a:endParaRPr lang="en-US" sz="1800" dirty="0">
              <a:latin typeface="+mj-lt"/>
            </a:endParaRPr>
          </a:p>
        </p:txBody>
      </p:sp>
      <p:pic>
        <p:nvPicPr>
          <p:cNvPr id="2" name="Hình ảnh 1">
            <a:extLst>
              <a:ext uri="{FF2B5EF4-FFF2-40B4-BE49-F238E27FC236}">
                <a16:creationId xmlns:a16="http://schemas.microsoft.com/office/drawing/2014/main" id="{25097CCD-5329-469D-B254-940FB2EF41AA}"/>
              </a:ext>
            </a:extLst>
          </p:cNvPr>
          <p:cNvPicPr>
            <a:picLocks noChangeAspect="1"/>
          </p:cNvPicPr>
          <p:nvPr/>
        </p:nvPicPr>
        <p:blipFill>
          <a:blip r:embed="rId3"/>
          <a:stretch>
            <a:fillRect/>
          </a:stretch>
        </p:blipFill>
        <p:spPr>
          <a:xfrm>
            <a:off x="214388" y="1472264"/>
            <a:ext cx="8835810" cy="1168715"/>
          </a:xfrm>
          <a:prstGeom prst="rect">
            <a:avLst/>
          </a:prstGeom>
        </p:spPr>
      </p:pic>
    </p:spTree>
    <p:extLst>
      <p:ext uri="{BB962C8B-B14F-4D97-AF65-F5344CB8AC3E}">
        <p14:creationId xmlns:p14="http://schemas.microsoft.com/office/powerpoint/2010/main" val="1953134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4" presetClass="entr" presetSubtype="10" fill="hold" grpId="0" nodeType="click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randombar(horizontal)">
                                      <p:cBhvr>
                                        <p:cTn id="1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14"/>
          <p:cNvSpPr txBox="1">
            <a:spLocks noGrp="1"/>
          </p:cNvSpPr>
          <p:nvPr>
            <p:ph type="ctrTitle"/>
          </p:nvPr>
        </p:nvSpPr>
        <p:spPr>
          <a:xfrm>
            <a:off x="1904292" y="1752890"/>
            <a:ext cx="5638800" cy="11598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US" dirty="0">
                <a:latin typeface="Times New Roman" panose="02020603050405020304" pitchFamily="18" charset="0"/>
                <a:cs typeface="Times New Roman" panose="02020603050405020304" pitchFamily="18" charset="0"/>
              </a:rPr>
              <a:t>THỰC NGHIỆM</a:t>
            </a:r>
            <a:endParaRPr dirty="0">
              <a:latin typeface="Times New Roman" panose="02020603050405020304" pitchFamily="18" charset="0"/>
              <a:cs typeface="Times New Roman" panose="02020603050405020304" pitchFamily="18" charset="0"/>
            </a:endParaRPr>
          </a:p>
        </p:txBody>
      </p:sp>
      <p:sp>
        <p:nvSpPr>
          <p:cNvPr id="361" name="Google Shape;361;p14"/>
          <p:cNvSpPr txBox="1"/>
          <p:nvPr/>
        </p:nvSpPr>
        <p:spPr>
          <a:xfrm>
            <a:off x="409575" y="1676400"/>
            <a:ext cx="2067000" cy="177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4800" b="1" dirty="0">
                <a:latin typeface="Nixie One"/>
                <a:sym typeface="Nixie One"/>
              </a:rPr>
              <a:t>I</a:t>
            </a:r>
            <a:r>
              <a:rPr lang="en-US" sz="4800" b="1" dirty="0">
                <a:latin typeface="Nixie One"/>
                <a:sym typeface="Nixie One"/>
              </a:rPr>
              <a:t>II</a:t>
            </a:r>
            <a:endParaRPr b="1" dirty="0"/>
          </a:p>
        </p:txBody>
      </p:sp>
    </p:spTree>
    <p:extLst>
      <p:ext uri="{BB962C8B-B14F-4D97-AF65-F5344CB8AC3E}">
        <p14:creationId xmlns:p14="http://schemas.microsoft.com/office/powerpoint/2010/main" val="31662253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59"/>
                                        </p:tgtEl>
                                        <p:attrNameLst>
                                          <p:attrName>style.visibility</p:attrName>
                                        </p:attrNameLst>
                                      </p:cBhvr>
                                      <p:to>
                                        <p:strVal val="visible"/>
                                      </p:to>
                                    </p:set>
                                    <p:animEffect transition="in" filter="fade">
                                      <p:cBhvr>
                                        <p:cTn id="7" dur="500"/>
                                        <p:tgtEl>
                                          <p:spTgt spid="3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F3EBE0-0A45-4020-8281-C09E3D625A24}"/>
              </a:ext>
            </a:extLst>
          </p:cNvPr>
          <p:cNvSpPr>
            <a:spLocks noGrp="1"/>
          </p:cNvSpPr>
          <p:nvPr>
            <p:ph type="ctrTitle"/>
          </p:nvPr>
        </p:nvSpPr>
        <p:spPr>
          <a:xfrm>
            <a:off x="1652954" y="372943"/>
            <a:ext cx="5638800" cy="1159800"/>
          </a:xfrm>
        </p:spPr>
        <p:txBody>
          <a:bodyPr/>
          <a:lstStyle/>
          <a:p>
            <a:r>
              <a:rPr lang="en-US" dirty="0"/>
              <a:t>Degree Centrality</a:t>
            </a:r>
            <a:endParaRPr lang="vi-VN" dirty="0"/>
          </a:p>
        </p:txBody>
      </p:sp>
      <p:sp>
        <p:nvSpPr>
          <p:cNvPr id="3" name="Subtitle 2">
            <a:extLst>
              <a:ext uri="{FF2B5EF4-FFF2-40B4-BE49-F238E27FC236}">
                <a16:creationId xmlns:a16="http://schemas.microsoft.com/office/drawing/2014/main" id="{A24E8E60-89F9-4AA9-866A-F9492BCB0390}"/>
              </a:ext>
            </a:extLst>
          </p:cNvPr>
          <p:cNvSpPr>
            <a:spLocks noGrp="1"/>
          </p:cNvSpPr>
          <p:nvPr>
            <p:ph type="subTitle" idx="1"/>
          </p:nvPr>
        </p:nvSpPr>
        <p:spPr>
          <a:xfrm>
            <a:off x="1274884" y="2047280"/>
            <a:ext cx="6858000" cy="2463173"/>
          </a:xfrm>
        </p:spPr>
        <p:txBody>
          <a:bodyPr/>
          <a:lstStyle/>
          <a:p>
            <a:r>
              <a:rPr lang="en-US" sz="1800" dirty="0">
                <a:effectLst/>
                <a:latin typeface="Times New Roman" panose="02020603050405020304" pitchFamily="18" charset="0"/>
                <a:ea typeface="Calibri" panose="020F0502020204030204" pitchFamily="34" charset="0"/>
              </a:rPr>
              <a:t>		</a:t>
            </a:r>
            <a:r>
              <a:rPr lang="vi-VN" sz="1800" dirty="0">
                <a:effectLst/>
                <a:latin typeface="Times New Roman" panose="02020603050405020304" pitchFamily="18" charset="0"/>
                <a:ea typeface="Calibri" panose="020F0502020204030204" pitchFamily="34" charset="0"/>
              </a:rPr>
              <a:t>Degree Centrality( Độ trung tâm cấp bậc ): là số lượng các kết nối trực tiếp mà một node có được. Đây là cách tính mức độ trung tâm đơn giản nhất, được tính bằng mức của node, tức là số lượng các cạnh khởi đầu từ hoặc kết thúc ở node đ</a:t>
            </a:r>
            <a:r>
              <a:rPr lang="en-US" sz="1800" dirty="0">
                <a:effectLst/>
                <a:latin typeface="Times New Roman" panose="02020603050405020304" pitchFamily="18" charset="0"/>
                <a:ea typeface="Calibri" panose="020F0502020204030204" pitchFamily="34" charset="0"/>
              </a:rPr>
              <a:t>ó.</a:t>
            </a:r>
            <a:endParaRPr lang="vi-VN" dirty="0"/>
          </a:p>
        </p:txBody>
      </p:sp>
    </p:spTree>
    <p:extLst>
      <p:ext uri="{BB962C8B-B14F-4D97-AF65-F5344CB8AC3E}">
        <p14:creationId xmlns:p14="http://schemas.microsoft.com/office/powerpoint/2010/main" val="40936093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pic>
        <p:nvPicPr>
          <p:cNvPr id="12" name="Picture 2">
            <a:extLst>
              <a:ext uri="{FF2B5EF4-FFF2-40B4-BE49-F238E27FC236}">
                <a16:creationId xmlns:a16="http://schemas.microsoft.com/office/drawing/2014/main" id="{25496B42-CC46-4183-B481-887CD3E8C72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extLst>
              <a:ext uri="{28A0092B-C50C-407E-A947-70E740481C1C}">
                <a14:useLocalDpi xmlns:a14="http://schemas.microsoft.com/office/drawing/2010/main" val="0"/>
              </a:ext>
            </a:extLst>
          </a:blip>
          <a:srcRect/>
          <a:stretch>
            <a:fillRect/>
          </a:stretch>
        </p:blipFill>
        <p:spPr bwMode="auto">
          <a:xfrm>
            <a:off x="0" y="0"/>
            <a:ext cx="9144002" cy="5143500"/>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a:extLst>
              <a:ext uri="{FF2B5EF4-FFF2-40B4-BE49-F238E27FC236}">
                <a16:creationId xmlns:a16="http://schemas.microsoft.com/office/drawing/2014/main" id="{E2758CE0-F916-4DCE-88D1-71430BE441B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useBgFill="1">
        <p:nvSpPr>
          <p:cNvPr id="16" name="Rectangle 15">
            <a:extLst>
              <a:ext uri="{FF2B5EF4-FFF2-40B4-BE49-F238E27FC236}">
                <a16:creationId xmlns:a16="http://schemas.microsoft.com/office/drawing/2014/main" id="{7E2BA2D5-46A3-46C0-98C9-A072D543B3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Hình ảnh 6">
            <a:extLst>
              <a:ext uri="{FF2B5EF4-FFF2-40B4-BE49-F238E27FC236}">
                <a16:creationId xmlns:a16="http://schemas.microsoft.com/office/drawing/2014/main" id="{DB975998-5A11-49D8-84B9-9C28AB68327D}"/>
              </a:ext>
            </a:extLst>
          </p:cNvPr>
          <p:cNvPicPr>
            <a:picLocks noChangeAspect="1"/>
          </p:cNvPicPr>
          <p:nvPr/>
        </p:nvPicPr>
        <p:blipFill>
          <a:blip r:embed="rId4"/>
          <a:stretch>
            <a:fillRect/>
          </a:stretch>
        </p:blipFill>
        <p:spPr>
          <a:xfrm>
            <a:off x="2040225" y="718114"/>
            <a:ext cx="1861554" cy="3705296"/>
          </a:xfrm>
          <a:prstGeom prst="roundRect">
            <a:avLst>
              <a:gd name="adj" fmla="val 5301"/>
            </a:avLst>
          </a:prstGeom>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pic>
      <p:pic>
        <p:nvPicPr>
          <p:cNvPr id="18" name="Picture 17">
            <a:extLst>
              <a:ext uri="{FF2B5EF4-FFF2-40B4-BE49-F238E27FC236}">
                <a16:creationId xmlns:a16="http://schemas.microsoft.com/office/drawing/2014/main" id="{3573895B-DA42-4260-AE1E-182BA412328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1">
            <a:extLst>
              <a:ext uri="{FF2B5EF4-FFF2-40B4-BE49-F238E27FC236}">
                <a16:creationId xmlns:a16="http://schemas.microsoft.com/office/drawing/2014/main" id="{3DF3EBE0-0A45-4020-8281-C09E3D625A24}"/>
              </a:ext>
            </a:extLst>
          </p:cNvPr>
          <p:cNvSpPr>
            <a:spLocks noGrp="1"/>
          </p:cNvSpPr>
          <p:nvPr>
            <p:ph type="ctrTitle"/>
          </p:nvPr>
        </p:nvSpPr>
        <p:spPr>
          <a:xfrm>
            <a:off x="5677786" y="718114"/>
            <a:ext cx="2780883" cy="2348935"/>
          </a:xfrm>
        </p:spPr>
        <p:txBody>
          <a:bodyPr vert="horz" lIns="91440" tIns="45720" rIns="91440" bIns="45720" rtlCol="0" anchor="b">
            <a:normAutofit/>
          </a:bodyPr>
          <a:lstStyle/>
          <a:p>
            <a:pPr defTabSz="914400">
              <a:spcBef>
                <a:spcPct val="0"/>
              </a:spcBef>
            </a:pPr>
            <a:r>
              <a:rPr lang="en-US" sz="4100"/>
              <a:t>Degree Centrality</a:t>
            </a:r>
          </a:p>
        </p:txBody>
      </p:sp>
      <p:sp>
        <p:nvSpPr>
          <p:cNvPr id="3" name="Subtitle 2">
            <a:extLst>
              <a:ext uri="{FF2B5EF4-FFF2-40B4-BE49-F238E27FC236}">
                <a16:creationId xmlns:a16="http://schemas.microsoft.com/office/drawing/2014/main" id="{A24E8E60-89F9-4AA9-866A-F9492BCB0390}"/>
              </a:ext>
            </a:extLst>
          </p:cNvPr>
          <p:cNvSpPr>
            <a:spLocks noGrp="1"/>
          </p:cNvSpPr>
          <p:nvPr>
            <p:ph type="subTitle" idx="1"/>
          </p:nvPr>
        </p:nvSpPr>
        <p:spPr>
          <a:xfrm>
            <a:off x="5677787" y="3124200"/>
            <a:ext cx="2780883" cy="1288256"/>
          </a:xfrm>
        </p:spPr>
        <p:txBody>
          <a:bodyPr vert="horz" lIns="91440" tIns="45720" rIns="91440" bIns="45720" rtlCol="0">
            <a:normAutofit/>
          </a:bodyPr>
          <a:lstStyle/>
          <a:p>
            <a:pPr marL="0" indent="0" algn="ctr" defTabSz="914400">
              <a:spcBef>
                <a:spcPts val="1000"/>
              </a:spcBef>
            </a:pPr>
            <a:r>
              <a:rPr lang="en-US" sz="2200">
                <a:solidFill>
                  <a:schemeClr val="tx1">
                    <a:lumMod val="50000"/>
                    <a:lumOff val="50000"/>
                  </a:schemeClr>
                </a:solidFill>
              </a:rPr>
              <a:t>	</a:t>
            </a:r>
          </a:p>
        </p:txBody>
      </p:sp>
    </p:spTree>
    <p:extLst>
      <p:ext uri="{BB962C8B-B14F-4D97-AF65-F5344CB8AC3E}">
        <p14:creationId xmlns:p14="http://schemas.microsoft.com/office/powerpoint/2010/main" val="14579903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CDF7B6-7ACF-4206-913E-BFEBDC832CB6}"/>
              </a:ext>
            </a:extLst>
          </p:cNvPr>
          <p:cNvSpPr>
            <a:spLocks noGrp="1"/>
          </p:cNvSpPr>
          <p:nvPr>
            <p:ph type="ctrTitle"/>
          </p:nvPr>
        </p:nvSpPr>
        <p:spPr>
          <a:xfrm>
            <a:off x="1837592" y="531205"/>
            <a:ext cx="5638800" cy="1159800"/>
          </a:xfrm>
        </p:spPr>
        <p:txBody>
          <a:bodyPr/>
          <a:lstStyle/>
          <a:p>
            <a:r>
              <a:rPr lang="en-US" dirty="0" err="1"/>
              <a:t>Betweeness</a:t>
            </a:r>
            <a:r>
              <a:rPr lang="en-US" dirty="0"/>
              <a:t> centrality</a:t>
            </a:r>
            <a:endParaRPr lang="vi-VN" dirty="0"/>
          </a:p>
        </p:txBody>
      </p:sp>
      <p:sp>
        <p:nvSpPr>
          <p:cNvPr id="3" name="Subtitle 2">
            <a:extLst>
              <a:ext uri="{FF2B5EF4-FFF2-40B4-BE49-F238E27FC236}">
                <a16:creationId xmlns:a16="http://schemas.microsoft.com/office/drawing/2014/main" id="{C158C2DE-8254-43E5-B193-232CB78D2081}"/>
              </a:ext>
            </a:extLst>
          </p:cNvPr>
          <p:cNvSpPr>
            <a:spLocks noGrp="1"/>
          </p:cNvSpPr>
          <p:nvPr>
            <p:ph type="subTitle" idx="1"/>
          </p:nvPr>
        </p:nvSpPr>
        <p:spPr>
          <a:xfrm>
            <a:off x="923191" y="2223128"/>
            <a:ext cx="7112977" cy="2278534"/>
          </a:xfrm>
        </p:spPr>
        <p:txBody>
          <a:bodyPr/>
          <a:lstStyle/>
          <a:p>
            <a:r>
              <a:rPr lang="en-US" sz="1800" dirty="0">
                <a:effectLst/>
                <a:latin typeface="Times New Roman" panose="02020603050405020304" pitchFamily="18" charset="0"/>
                <a:ea typeface="Calibri" panose="020F0502020204030204" pitchFamily="34" charset="0"/>
                <a:cs typeface="Arial" panose="020B0604020202020204" pitchFamily="34" charset="0"/>
              </a:rPr>
              <a:t> 		</a:t>
            </a:r>
            <a:r>
              <a:rPr lang="vi-VN" sz="1800" dirty="0">
                <a:effectLst/>
                <a:latin typeface="Times New Roman" panose="02020603050405020304" pitchFamily="18" charset="0"/>
                <a:ea typeface="Calibri" panose="020F0502020204030204" pitchFamily="34" charset="0"/>
                <a:cs typeface="Arial" panose="020B0604020202020204" pitchFamily="34" charset="0"/>
              </a:rPr>
              <a:t>(Độ đo trung tâm trung gian) là Mức trung tâm xen giữa của một node x được tính bằng số lượng các path ngắn nhất giữa hai node a và b bất kỳ trong graph đi qua node x. Một kết nối có tính trung gian cao sẽ ảnh hưởng đến cái gì sẽ không truyền được đi trong mạng.</a:t>
            </a:r>
            <a:r>
              <a:rPr lang="en-US" sz="1800" dirty="0">
                <a:effectLst/>
                <a:latin typeface="Times New Roman" panose="02020603050405020304" pitchFamily="18" charset="0"/>
                <a:ea typeface="Calibri" panose="020F0502020204030204" pitchFamily="34" charset="0"/>
                <a:cs typeface="Arial" panose="020B0604020202020204" pitchFamily="34" charset="0"/>
              </a:rPr>
              <a:t> </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endParaRPr lang="vi-VN" dirty="0"/>
          </a:p>
        </p:txBody>
      </p:sp>
    </p:spTree>
    <p:extLst>
      <p:ext uri="{BB962C8B-B14F-4D97-AF65-F5344CB8AC3E}">
        <p14:creationId xmlns:p14="http://schemas.microsoft.com/office/powerpoint/2010/main" val="35451996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pic>
        <p:nvPicPr>
          <p:cNvPr id="10" name="Picture 2">
            <a:extLst>
              <a:ext uri="{FF2B5EF4-FFF2-40B4-BE49-F238E27FC236}">
                <a16:creationId xmlns:a16="http://schemas.microsoft.com/office/drawing/2014/main" id="{25496B42-CC46-4183-B481-887CD3E8C72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extLst>
              <a:ext uri="{28A0092B-C50C-407E-A947-70E740481C1C}">
                <a14:useLocalDpi xmlns:a14="http://schemas.microsoft.com/office/drawing/2010/main" val="0"/>
              </a:ext>
            </a:extLst>
          </a:blip>
          <a:srcRect/>
          <a:stretch>
            <a:fillRect/>
          </a:stretch>
        </p:blipFill>
        <p:spPr bwMode="auto">
          <a:xfrm>
            <a:off x="0" y="0"/>
            <a:ext cx="9144002" cy="514350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a:extLst>
              <a:ext uri="{FF2B5EF4-FFF2-40B4-BE49-F238E27FC236}">
                <a16:creationId xmlns:a16="http://schemas.microsoft.com/office/drawing/2014/main" id="{E2758CE0-F916-4DCE-88D1-71430BE441B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useBgFill="1">
        <p:nvSpPr>
          <p:cNvPr id="14" name="Rectangle 13">
            <a:extLst>
              <a:ext uri="{FF2B5EF4-FFF2-40B4-BE49-F238E27FC236}">
                <a16:creationId xmlns:a16="http://schemas.microsoft.com/office/drawing/2014/main" id="{7E2BA2D5-46A3-46C0-98C9-A072D543B3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Hình ảnh 4">
            <a:extLst>
              <a:ext uri="{FF2B5EF4-FFF2-40B4-BE49-F238E27FC236}">
                <a16:creationId xmlns:a16="http://schemas.microsoft.com/office/drawing/2014/main" id="{164E8ABD-621B-4E62-A3AA-2C8568475330}"/>
              </a:ext>
            </a:extLst>
          </p:cNvPr>
          <p:cNvPicPr>
            <a:picLocks noChangeAspect="1"/>
          </p:cNvPicPr>
          <p:nvPr/>
        </p:nvPicPr>
        <p:blipFill>
          <a:blip r:embed="rId4"/>
          <a:stretch>
            <a:fillRect/>
          </a:stretch>
        </p:blipFill>
        <p:spPr>
          <a:xfrm>
            <a:off x="1217042" y="718114"/>
            <a:ext cx="3507919" cy="3705296"/>
          </a:xfrm>
          <a:prstGeom prst="roundRect">
            <a:avLst>
              <a:gd name="adj" fmla="val 5301"/>
            </a:avLst>
          </a:prstGeom>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pic>
      <p:pic>
        <p:nvPicPr>
          <p:cNvPr id="16" name="Picture 15">
            <a:extLst>
              <a:ext uri="{FF2B5EF4-FFF2-40B4-BE49-F238E27FC236}">
                <a16:creationId xmlns:a16="http://schemas.microsoft.com/office/drawing/2014/main" id="{3573895B-DA42-4260-AE1E-182BA412328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1">
            <a:extLst>
              <a:ext uri="{FF2B5EF4-FFF2-40B4-BE49-F238E27FC236}">
                <a16:creationId xmlns:a16="http://schemas.microsoft.com/office/drawing/2014/main" id="{D6CDF7B6-7ACF-4206-913E-BFEBDC832CB6}"/>
              </a:ext>
            </a:extLst>
          </p:cNvPr>
          <p:cNvSpPr>
            <a:spLocks noGrp="1"/>
          </p:cNvSpPr>
          <p:nvPr>
            <p:ph type="ctrTitle"/>
          </p:nvPr>
        </p:nvSpPr>
        <p:spPr>
          <a:xfrm>
            <a:off x="5677786" y="718114"/>
            <a:ext cx="2780883" cy="2348935"/>
          </a:xfrm>
        </p:spPr>
        <p:txBody>
          <a:bodyPr vert="horz" lIns="91440" tIns="45720" rIns="91440" bIns="45720" rtlCol="0" anchor="b">
            <a:normAutofit/>
          </a:bodyPr>
          <a:lstStyle/>
          <a:p>
            <a:pPr defTabSz="914400">
              <a:spcBef>
                <a:spcPct val="0"/>
              </a:spcBef>
            </a:pPr>
            <a:r>
              <a:rPr lang="en-US" sz="3700"/>
              <a:t>Betweeness centrality</a:t>
            </a:r>
          </a:p>
        </p:txBody>
      </p:sp>
      <p:sp>
        <p:nvSpPr>
          <p:cNvPr id="3" name="Subtitle 2">
            <a:extLst>
              <a:ext uri="{FF2B5EF4-FFF2-40B4-BE49-F238E27FC236}">
                <a16:creationId xmlns:a16="http://schemas.microsoft.com/office/drawing/2014/main" id="{C158C2DE-8254-43E5-B193-232CB78D2081}"/>
              </a:ext>
            </a:extLst>
          </p:cNvPr>
          <p:cNvSpPr>
            <a:spLocks noGrp="1"/>
          </p:cNvSpPr>
          <p:nvPr>
            <p:ph type="subTitle" idx="1"/>
          </p:nvPr>
        </p:nvSpPr>
        <p:spPr>
          <a:xfrm>
            <a:off x="5677787" y="3124200"/>
            <a:ext cx="2780883" cy="1288256"/>
          </a:xfrm>
        </p:spPr>
        <p:txBody>
          <a:bodyPr vert="horz" lIns="91440" tIns="45720" rIns="91440" bIns="45720" rtlCol="0">
            <a:normAutofit/>
          </a:bodyPr>
          <a:lstStyle/>
          <a:p>
            <a:pPr marL="0" indent="0" algn="ctr" defTabSz="914400">
              <a:spcBef>
                <a:spcPts val="1000"/>
              </a:spcBef>
            </a:pPr>
            <a:r>
              <a:rPr lang="en-US" sz="2200">
                <a:solidFill>
                  <a:schemeClr val="tx1">
                    <a:lumMod val="50000"/>
                    <a:lumOff val="50000"/>
                  </a:schemeClr>
                </a:solidFill>
              </a:rPr>
              <a:t> 		</a:t>
            </a:r>
          </a:p>
        </p:txBody>
      </p:sp>
    </p:spTree>
    <p:extLst>
      <p:ext uri="{BB962C8B-B14F-4D97-AF65-F5344CB8AC3E}">
        <p14:creationId xmlns:p14="http://schemas.microsoft.com/office/powerpoint/2010/main" val="22462712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FED3D-0BEE-46A6-A427-E776175D5F8E}"/>
              </a:ext>
            </a:extLst>
          </p:cNvPr>
          <p:cNvSpPr>
            <a:spLocks noGrp="1"/>
          </p:cNvSpPr>
          <p:nvPr>
            <p:ph type="ctrTitle"/>
          </p:nvPr>
        </p:nvSpPr>
        <p:spPr>
          <a:xfrm>
            <a:off x="1855177" y="583958"/>
            <a:ext cx="5638800" cy="1159800"/>
          </a:xfrm>
        </p:spPr>
        <p:txBody>
          <a:bodyPr/>
          <a:lstStyle/>
          <a:p>
            <a:r>
              <a:rPr lang="en-US" dirty="0"/>
              <a:t>Closeness centrality</a:t>
            </a:r>
            <a:endParaRPr lang="vi-VN" dirty="0"/>
          </a:p>
        </p:txBody>
      </p:sp>
      <p:sp>
        <p:nvSpPr>
          <p:cNvPr id="3" name="Subtitle 2">
            <a:extLst>
              <a:ext uri="{FF2B5EF4-FFF2-40B4-BE49-F238E27FC236}">
                <a16:creationId xmlns:a16="http://schemas.microsoft.com/office/drawing/2014/main" id="{9C15D3BD-B6B5-4AF2-8DA0-AB3CAD6C021A}"/>
              </a:ext>
            </a:extLst>
          </p:cNvPr>
          <p:cNvSpPr>
            <a:spLocks noGrp="1"/>
          </p:cNvSpPr>
          <p:nvPr>
            <p:ph type="subTitle" idx="1"/>
          </p:nvPr>
        </p:nvSpPr>
        <p:spPr>
          <a:xfrm>
            <a:off x="1696916" y="2346220"/>
            <a:ext cx="6163408" cy="1337757"/>
          </a:xfrm>
        </p:spPr>
        <p:txBody>
          <a:bodyPr/>
          <a:lstStyle/>
          <a:p>
            <a:r>
              <a:rPr lang="en-US" sz="1800" dirty="0">
                <a:effectLst/>
                <a:latin typeface="Times New Roman" panose="02020603050405020304" pitchFamily="18" charset="0"/>
                <a:ea typeface="Calibri" panose="020F0502020204030204" pitchFamily="34" charset="0"/>
                <a:cs typeface="Arial" panose="020B0604020202020204" pitchFamily="34" charset="0"/>
              </a:rPr>
              <a:t>		</a:t>
            </a:r>
            <a:r>
              <a:rPr lang="vi-VN" sz="1800" dirty="0">
                <a:effectLst/>
                <a:latin typeface="Times New Roman" panose="02020603050405020304" pitchFamily="18" charset="0"/>
                <a:ea typeface="Calibri" panose="020F0502020204030204" pitchFamily="34" charset="0"/>
                <a:cs typeface="Arial" panose="020B0604020202020204" pitchFamily="34" charset="0"/>
              </a:rPr>
              <a:t>(</a:t>
            </a:r>
            <a:r>
              <a:rPr lang="vi-VN" sz="1800" dirty="0" err="1">
                <a:effectLst/>
                <a:latin typeface="Times New Roman" panose="02020603050405020304" pitchFamily="18" charset="0"/>
                <a:ea typeface="Calibri" panose="020F0502020204030204" pitchFamily="34" charset="0"/>
                <a:cs typeface="Arial" panose="020B0604020202020204" pitchFamily="34" charset="0"/>
              </a:rPr>
              <a:t>Độ</a:t>
            </a:r>
            <a:r>
              <a:rPr lang="vi-VN" sz="1800" dirty="0">
                <a:effectLst/>
                <a:latin typeface="Times New Roman" panose="02020603050405020304" pitchFamily="18" charset="0"/>
                <a:ea typeface="Calibri" panose="020F0502020204030204" pitchFamily="34" charset="0"/>
                <a:cs typeface="Arial" panose="020B0604020202020204" pitchFamily="34" charset="0"/>
              </a:rPr>
              <a:t> đo trung tâm </a:t>
            </a:r>
            <a:r>
              <a:rPr lang="vi-VN" sz="1800" dirty="0" err="1">
                <a:effectLst/>
                <a:latin typeface="Times New Roman" panose="02020603050405020304" pitchFamily="18" charset="0"/>
                <a:ea typeface="Calibri" panose="020F0502020204030204" pitchFamily="34" charset="0"/>
                <a:cs typeface="Arial" panose="020B0604020202020204" pitchFamily="34" charset="0"/>
              </a:rPr>
              <a:t>kề</a:t>
            </a:r>
            <a:r>
              <a:rPr lang="vi-VN" sz="1800" dirty="0">
                <a:effectLst/>
                <a:latin typeface="Times New Roman" panose="02020603050405020304" pitchFamily="18" charset="0"/>
                <a:ea typeface="Calibri" panose="020F0502020204030204" pitchFamily="34" charset="0"/>
                <a:cs typeface="Arial" panose="020B0604020202020204" pitchFamily="34" charset="0"/>
              </a:rPr>
              <a:t> </a:t>
            </a:r>
            <a:r>
              <a:rPr lang="vi-VN" sz="1800" dirty="0" err="1">
                <a:effectLst/>
                <a:latin typeface="Times New Roman" panose="02020603050405020304" pitchFamily="18" charset="0"/>
                <a:ea typeface="Calibri" panose="020F0502020204030204" pitchFamily="34" charset="0"/>
                <a:cs typeface="Arial" panose="020B0604020202020204" pitchFamily="34" charset="0"/>
              </a:rPr>
              <a:t>cận</a:t>
            </a:r>
            <a:r>
              <a:rPr lang="vi-VN" sz="1800" dirty="0">
                <a:effectLst/>
                <a:latin typeface="Times New Roman" panose="02020603050405020304" pitchFamily="18" charset="0"/>
                <a:ea typeface="Calibri" panose="020F0502020204030204" pitchFamily="34" charset="0"/>
                <a:cs typeface="Arial" panose="020B0604020202020204" pitchFamily="34" charset="0"/>
              </a:rPr>
              <a:t>) </a:t>
            </a:r>
            <a:r>
              <a:rPr lang="vi-VN" sz="1800" dirty="0" err="1">
                <a:effectLst/>
                <a:latin typeface="Times New Roman" panose="02020603050405020304" pitchFamily="18" charset="0"/>
                <a:ea typeface="Calibri" panose="020F0502020204030204" pitchFamily="34" charset="0"/>
                <a:cs typeface="Arial" panose="020B0604020202020204" pitchFamily="34" charset="0"/>
              </a:rPr>
              <a:t>là</a:t>
            </a:r>
            <a:r>
              <a:rPr lang="vi-VN" sz="1800" dirty="0">
                <a:effectLst/>
                <a:latin typeface="Times New Roman" panose="02020603050405020304" pitchFamily="18" charset="0"/>
                <a:ea typeface="Calibri" panose="020F0502020204030204" pitchFamily="34" charset="0"/>
                <a:cs typeface="Arial" panose="020B0604020202020204" pitchFamily="34" charset="0"/>
              </a:rPr>
              <a:t> </a:t>
            </a:r>
            <a:r>
              <a:rPr lang="vi-VN" sz="1800" dirty="0" err="1">
                <a:effectLst/>
                <a:latin typeface="Times New Roman" panose="02020603050405020304" pitchFamily="18" charset="0"/>
                <a:ea typeface="Calibri" panose="020F0502020204030204" pitchFamily="34" charset="0"/>
                <a:cs typeface="Arial" panose="020B0604020202020204" pitchFamily="34" charset="0"/>
              </a:rPr>
              <a:t>Mức</a:t>
            </a:r>
            <a:r>
              <a:rPr lang="vi-VN" sz="1800" dirty="0">
                <a:effectLst/>
                <a:latin typeface="Times New Roman" panose="02020603050405020304" pitchFamily="18" charset="0"/>
                <a:ea typeface="Calibri" panose="020F0502020204030204" pitchFamily="34" charset="0"/>
                <a:cs typeface="Arial" panose="020B0604020202020204" pitchFamily="34" charset="0"/>
              </a:rPr>
              <a:t> trung tâm </a:t>
            </a:r>
            <a:r>
              <a:rPr lang="vi-VN" sz="1800" dirty="0" err="1">
                <a:effectLst/>
                <a:latin typeface="Times New Roman" panose="02020603050405020304" pitchFamily="18" charset="0"/>
                <a:ea typeface="Calibri" panose="020F0502020204030204" pitchFamily="34" charset="0"/>
                <a:cs typeface="Arial" panose="020B0604020202020204" pitchFamily="34" charset="0"/>
              </a:rPr>
              <a:t>gần</a:t>
            </a:r>
            <a:r>
              <a:rPr lang="vi-VN" sz="1800" dirty="0">
                <a:effectLst/>
                <a:latin typeface="Times New Roman" panose="02020603050405020304" pitchFamily="18" charset="0"/>
                <a:ea typeface="Calibri" panose="020F0502020204030204" pitchFamily="34" charset="0"/>
                <a:cs typeface="Arial" panose="020B0604020202020204" pitchFamily="34" charset="0"/>
              </a:rPr>
              <a:t>  </a:t>
            </a:r>
            <a:r>
              <a:rPr lang="vi-VN" sz="1800" dirty="0" err="1">
                <a:effectLst/>
                <a:latin typeface="Times New Roman" panose="02020603050405020304" pitchFamily="18" charset="0"/>
                <a:ea typeface="Calibri" panose="020F0502020204030204" pitchFamily="34" charset="0"/>
                <a:cs typeface="Arial" panose="020B0604020202020204" pitchFamily="34" charset="0"/>
              </a:rPr>
              <a:t>được</a:t>
            </a:r>
            <a:r>
              <a:rPr lang="vi-VN" sz="1800" dirty="0">
                <a:effectLst/>
                <a:latin typeface="Times New Roman" panose="02020603050405020304" pitchFamily="18" charset="0"/>
                <a:ea typeface="Calibri" panose="020F0502020204030204" pitchFamily="34" charset="0"/>
                <a:cs typeface="Arial" panose="020B0604020202020204" pitchFamily="34" charset="0"/>
              </a:rPr>
              <a:t> đo </a:t>
            </a:r>
            <a:r>
              <a:rPr lang="vi-VN" sz="1800" dirty="0" err="1">
                <a:effectLst/>
                <a:latin typeface="Times New Roman" panose="02020603050405020304" pitchFamily="18" charset="0"/>
                <a:ea typeface="Calibri" panose="020F0502020204030204" pitchFamily="34" charset="0"/>
                <a:cs typeface="Arial" panose="020B0604020202020204" pitchFamily="34" charset="0"/>
              </a:rPr>
              <a:t>bằng</a:t>
            </a:r>
            <a:r>
              <a:rPr lang="vi-VN" sz="1800" dirty="0">
                <a:effectLst/>
                <a:latin typeface="Times New Roman" panose="02020603050405020304" pitchFamily="18" charset="0"/>
                <a:ea typeface="Calibri" panose="020F0502020204030204" pitchFamily="34" charset="0"/>
                <a:cs typeface="Arial" panose="020B0604020202020204" pitchFamily="34" charset="0"/>
              </a:rPr>
              <a:t>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nghịch</a:t>
            </a:r>
            <a:r>
              <a:rPr lang="en-US" sz="1800" dirty="0">
                <a:effectLst/>
                <a:latin typeface="Times New Roman" panose="02020603050405020304" pitchFamily="18" charset="0"/>
                <a:ea typeface="Calibri" panose="020F0502020204030204" pitchFamily="34" charset="0"/>
                <a:cs typeface="Arial" panose="020B0604020202020204" pitchFamily="34" charset="0"/>
              </a:rPr>
              <a:t>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đảo</a:t>
            </a:r>
            <a:r>
              <a:rPr lang="en-US" sz="1800" dirty="0">
                <a:effectLst/>
                <a:latin typeface="Times New Roman" panose="02020603050405020304" pitchFamily="18" charset="0"/>
                <a:ea typeface="Calibri" panose="020F0502020204030204" pitchFamily="34" charset="0"/>
                <a:cs typeface="Arial" panose="020B0604020202020204" pitchFamily="34" charset="0"/>
              </a:rPr>
              <a:t> </a:t>
            </a:r>
            <a:r>
              <a:rPr lang="vi-VN" sz="1800" dirty="0" err="1">
                <a:effectLst/>
                <a:latin typeface="Times New Roman" panose="02020603050405020304" pitchFamily="18" charset="0"/>
                <a:ea typeface="Calibri" panose="020F0502020204030204" pitchFamily="34" charset="0"/>
                <a:cs typeface="Arial" panose="020B0604020202020204" pitchFamily="34" charset="0"/>
              </a:rPr>
              <a:t>khoảng</a:t>
            </a:r>
            <a:r>
              <a:rPr lang="vi-VN" sz="1800" dirty="0">
                <a:effectLst/>
                <a:latin typeface="Times New Roman" panose="02020603050405020304" pitchFamily="18" charset="0"/>
                <a:ea typeface="Calibri" panose="020F0502020204030204" pitchFamily="34" charset="0"/>
                <a:cs typeface="Arial" panose="020B0604020202020204" pitchFamily="34" charset="0"/>
              </a:rPr>
              <a:t> </a:t>
            </a:r>
            <a:r>
              <a:rPr lang="vi-VN" sz="1800" dirty="0" err="1">
                <a:effectLst/>
                <a:latin typeface="Times New Roman" panose="02020603050405020304" pitchFamily="18" charset="0"/>
                <a:ea typeface="Calibri" panose="020F0502020204030204" pitchFamily="34" charset="0"/>
                <a:cs typeface="Arial" panose="020B0604020202020204" pitchFamily="34" charset="0"/>
              </a:rPr>
              <a:t>cách</a:t>
            </a:r>
            <a:r>
              <a:rPr lang="vi-VN" sz="1800" dirty="0">
                <a:effectLst/>
                <a:latin typeface="Times New Roman" panose="02020603050405020304" pitchFamily="18" charset="0"/>
                <a:ea typeface="Calibri" panose="020F0502020204030204" pitchFamily="34" charset="0"/>
                <a:cs typeface="Arial" panose="020B0604020202020204" pitchFamily="34" charset="0"/>
              </a:rPr>
              <a:t> trung </a:t>
            </a:r>
            <a:r>
              <a:rPr lang="vi-VN" sz="1800" dirty="0" err="1">
                <a:effectLst/>
                <a:latin typeface="Times New Roman" panose="02020603050405020304" pitchFamily="18" charset="0"/>
                <a:ea typeface="Calibri" panose="020F0502020204030204" pitchFamily="34" charset="0"/>
                <a:cs typeface="Arial" panose="020B0604020202020204" pitchFamily="34" charset="0"/>
              </a:rPr>
              <a:t>bình</a:t>
            </a:r>
            <a:r>
              <a:rPr lang="vi-VN" sz="1800" dirty="0">
                <a:effectLst/>
                <a:latin typeface="Times New Roman" panose="02020603050405020304" pitchFamily="18" charset="0"/>
                <a:ea typeface="Calibri" panose="020F0502020204030204" pitchFamily="34" charset="0"/>
                <a:cs typeface="Arial" panose="020B0604020202020204" pitchFamily="34" charset="0"/>
              </a:rPr>
              <a:t> </a:t>
            </a:r>
            <a:r>
              <a:rPr lang="vi-VN" sz="1800" dirty="0" err="1">
                <a:effectLst/>
                <a:latin typeface="Times New Roman" panose="02020603050405020304" pitchFamily="18" charset="0"/>
                <a:ea typeface="Calibri" panose="020F0502020204030204" pitchFamily="34" charset="0"/>
                <a:cs typeface="Arial" panose="020B0604020202020204" pitchFamily="34" charset="0"/>
              </a:rPr>
              <a:t>ngắn</a:t>
            </a:r>
            <a:r>
              <a:rPr lang="vi-VN" sz="1800" dirty="0">
                <a:effectLst/>
                <a:latin typeface="Times New Roman" panose="02020603050405020304" pitchFamily="18" charset="0"/>
                <a:ea typeface="Calibri" panose="020F0502020204030204" pitchFamily="34" charset="0"/>
                <a:cs typeface="Arial" panose="020B0604020202020204" pitchFamily="34" charset="0"/>
              </a:rPr>
              <a:t> </a:t>
            </a:r>
            <a:r>
              <a:rPr lang="vi-VN" sz="1800" dirty="0" err="1">
                <a:effectLst/>
                <a:latin typeface="Times New Roman" panose="02020603050405020304" pitchFamily="18" charset="0"/>
                <a:ea typeface="Calibri" panose="020F0502020204030204" pitchFamily="34" charset="0"/>
                <a:cs typeface="Arial" panose="020B0604020202020204" pitchFamily="34" charset="0"/>
              </a:rPr>
              <a:t>nhất</a:t>
            </a:r>
            <a:r>
              <a:rPr lang="vi-VN" sz="1800" dirty="0">
                <a:effectLst/>
                <a:latin typeface="Times New Roman" panose="02020603050405020304" pitchFamily="18" charset="0"/>
                <a:ea typeface="Calibri" panose="020F0502020204030204" pitchFamily="34" charset="0"/>
                <a:cs typeface="Arial" panose="020B0604020202020204" pitchFamily="34" charset="0"/>
              </a:rPr>
              <a:t> </a:t>
            </a:r>
            <a:r>
              <a:rPr lang="vi-VN" sz="1800" dirty="0" err="1">
                <a:effectLst/>
                <a:latin typeface="Times New Roman" panose="02020603050405020304" pitchFamily="18" charset="0"/>
                <a:ea typeface="Calibri" panose="020F0502020204030204" pitchFamily="34" charset="0"/>
                <a:cs typeface="Arial" panose="020B0604020202020204" pitchFamily="34" charset="0"/>
              </a:rPr>
              <a:t>tới</a:t>
            </a:r>
            <a:r>
              <a:rPr lang="vi-VN" sz="1800" dirty="0">
                <a:effectLst/>
                <a:latin typeface="Times New Roman" panose="02020603050405020304" pitchFamily="18" charset="0"/>
                <a:ea typeface="Calibri" panose="020F0502020204030204" pitchFamily="34" charset="0"/>
                <a:cs typeface="Arial" panose="020B0604020202020204" pitchFamily="34" charset="0"/>
              </a:rPr>
              <a:t> </a:t>
            </a:r>
            <a:r>
              <a:rPr lang="vi-VN" sz="1800" dirty="0" err="1">
                <a:effectLst/>
                <a:latin typeface="Times New Roman" panose="02020603050405020304" pitchFamily="18" charset="0"/>
                <a:ea typeface="Calibri" panose="020F0502020204030204" pitchFamily="34" charset="0"/>
                <a:cs typeface="Arial" panose="020B0604020202020204" pitchFamily="34" charset="0"/>
              </a:rPr>
              <a:t>tất</a:t>
            </a:r>
            <a:r>
              <a:rPr lang="vi-VN" sz="1800" dirty="0">
                <a:effectLst/>
                <a:latin typeface="Times New Roman" panose="02020603050405020304" pitchFamily="18" charset="0"/>
                <a:ea typeface="Calibri" panose="020F0502020204030204" pitchFamily="34" charset="0"/>
                <a:cs typeface="Arial" panose="020B0604020202020204" pitchFamily="34" charset="0"/>
              </a:rPr>
              <a:t> </a:t>
            </a:r>
            <a:r>
              <a:rPr lang="vi-VN" sz="1800" dirty="0" err="1">
                <a:effectLst/>
                <a:latin typeface="Times New Roman" panose="02020603050405020304" pitchFamily="18" charset="0"/>
                <a:ea typeface="Calibri" panose="020F0502020204030204" pitchFamily="34" charset="0"/>
                <a:cs typeface="Arial" panose="020B0604020202020204" pitchFamily="34" charset="0"/>
              </a:rPr>
              <a:t>cả</a:t>
            </a:r>
            <a:r>
              <a:rPr lang="vi-VN" sz="1800" dirty="0">
                <a:effectLst/>
                <a:latin typeface="Times New Roman" panose="02020603050405020304" pitchFamily="18" charset="0"/>
                <a:ea typeface="Calibri" panose="020F0502020204030204" pitchFamily="34" charset="0"/>
                <a:cs typeface="Arial" panose="020B0604020202020204" pitchFamily="34" charset="0"/>
              </a:rPr>
              <a:t> </a:t>
            </a:r>
            <a:r>
              <a:rPr lang="vi-VN" sz="1800" dirty="0" err="1">
                <a:effectLst/>
                <a:latin typeface="Times New Roman" panose="02020603050405020304" pitchFamily="18" charset="0"/>
                <a:ea typeface="Calibri" panose="020F0502020204030204" pitchFamily="34" charset="0"/>
                <a:cs typeface="Arial" panose="020B0604020202020204" pitchFamily="34" charset="0"/>
              </a:rPr>
              <a:t>các</a:t>
            </a:r>
            <a:r>
              <a:rPr lang="vi-VN" sz="1800" dirty="0">
                <a:effectLst/>
                <a:latin typeface="Times New Roman" panose="02020603050405020304" pitchFamily="18" charset="0"/>
                <a:ea typeface="Calibri" panose="020F0502020204030204" pitchFamily="34" charset="0"/>
                <a:cs typeface="Arial" panose="020B0604020202020204" pitchFamily="34" charset="0"/>
              </a:rPr>
              <a:t> </a:t>
            </a:r>
            <a:r>
              <a:rPr lang="vi-VN" sz="1800" dirty="0" err="1">
                <a:effectLst/>
                <a:latin typeface="Times New Roman" panose="02020603050405020304" pitchFamily="18" charset="0"/>
                <a:ea typeface="Calibri" panose="020F0502020204030204" pitchFamily="34" charset="0"/>
                <a:cs typeface="Arial" panose="020B0604020202020204" pitchFamily="34" charset="0"/>
              </a:rPr>
              <a:t>node</a:t>
            </a:r>
            <a:r>
              <a:rPr lang="vi-VN" sz="1800" dirty="0">
                <a:effectLst/>
                <a:latin typeface="Times New Roman" panose="02020603050405020304" pitchFamily="18" charset="0"/>
                <a:ea typeface="Calibri" panose="020F0502020204030204" pitchFamily="34" charset="0"/>
                <a:cs typeface="Arial" panose="020B0604020202020204" pitchFamily="34" charset="0"/>
              </a:rPr>
              <a:t> </a:t>
            </a:r>
            <a:r>
              <a:rPr lang="vi-VN" sz="1800" dirty="0" err="1">
                <a:effectLst/>
                <a:latin typeface="Times New Roman" panose="02020603050405020304" pitchFamily="18" charset="0"/>
                <a:ea typeface="Calibri" panose="020F0502020204030204" pitchFamily="34" charset="0"/>
                <a:cs typeface="Arial" panose="020B0604020202020204" pitchFamily="34" charset="0"/>
              </a:rPr>
              <a:t>khác</a:t>
            </a:r>
            <a:r>
              <a:rPr lang="vi-VN" sz="1800" dirty="0">
                <a:effectLst/>
                <a:latin typeface="Times New Roman" panose="02020603050405020304" pitchFamily="18" charset="0"/>
                <a:ea typeface="Calibri" panose="020F0502020204030204" pitchFamily="34" charset="0"/>
                <a:cs typeface="Arial" panose="020B0604020202020204" pitchFamily="34" charset="0"/>
              </a:rPr>
              <a:t> trong </a:t>
            </a:r>
            <a:r>
              <a:rPr lang="vi-VN" sz="1800" dirty="0" err="1">
                <a:effectLst/>
                <a:latin typeface="Times New Roman" panose="02020603050405020304" pitchFamily="18" charset="0"/>
                <a:ea typeface="Calibri" panose="020F0502020204030204" pitchFamily="34" charset="0"/>
                <a:cs typeface="Arial" panose="020B0604020202020204" pitchFamily="34" charset="0"/>
              </a:rPr>
              <a:t>mạng</a:t>
            </a:r>
            <a:r>
              <a:rPr lang="en-US" sz="1800" dirty="0">
                <a:effectLst/>
                <a:latin typeface="Times New Roman" panose="02020603050405020304" pitchFamily="18" charset="0"/>
                <a:ea typeface="Calibri" panose="020F0502020204030204" pitchFamily="34" charset="0"/>
                <a:cs typeface="Arial" panose="020B0604020202020204" pitchFamily="34" charset="0"/>
              </a:rPr>
              <a:t>.</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endParaRPr lang="vi-VN" dirty="0"/>
          </a:p>
        </p:txBody>
      </p:sp>
    </p:spTree>
    <p:extLst>
      <p:ext uri="{BB962C8B-B14F-4D97-AF65-F5344CB8AC3E}">
        <p14:creationId xmlns:p14="http://schemas.microsoft.com/office/powerpoint/2010/main" val="31098677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pic>
        <p:nvPicPr>
          <p:cNvPr id="10" name="Picture 2">
            <a:extLst>
              <a:ext uri="{FF2B5EF4-FFF2-40B4-BE49-F238E27FC236}">
                <a16:creationId xmlns:a16="http://schemas.microsoft.com/office/drawing/2014/main" id="{25496B42-CC46-4183-B481-887CD3E8C72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extLst>
              <a:ext uri="{28A0092B-C50C-407E-A947-70E740481C1C}">
                <a14:useLocalDpi xmlns:a14="http://schemas.microsoft.com/office/drawing/2010/main" val="0"/>
              </a:ext>
            </a:extLst>
          </a:blip>
          <a:srcRect/>
          <a:stretch>
            <a:fillRect/>
          </a:stretch>
        </p:blipFill>
        <p:spPr bwMode="auto">
          <a:xfrm>
            <a:off x="0" y="0"/>
            <a:ext cx="9144002" cy="514350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a:extLst>
              <a:ext uri="{FF2B5EF4-FFF2-40B4-BE49-F238E27FC236}">
                <a16:creationId xmlns:a16="http://schemas.microsoft.com/office/drawing/2014/main" id="{E2758CE0-F916-4DCE-88D1-71430BE441B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useBgFill="1">
        <p:nvSpPr>
          <p:cNvPr id="14" name="Rectangle 13">
            <a:extLst>
              <a:ext uri="{FF2B5EF4-FFF2-40B4-BE49-F238E27FC236}">
                <a16:creationId xmlns:a16="http://schemas.microsoft.com/office/drawing/2014/main" id="{7E2BA2D5-46A3-46C0-98C9-A072D543B3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Hình ảnh 4">
            <a:extLst>
              <a:ext uri="{FF2B5EF4-FFF2-40B4-BE49-F238E27FC236}">
                <a16:creationId xmlns:a16="http://schemas.microsoft.com/office/drawing/2014/main" id="{834F63EF-C0E4-48CC-8DA0-69129DF4E775}"/>
              </a:ext>
            </a:extLst>
          </p:cNvPr>
          <p:cNvPicPr>
            <a:picLocks noChangeAspect="1"/>
          </p:cNvPicPr>
          <p:nvPr/>
        </p:nvPicPr>
        <p:blipFill>
          <a:blip r:embed="rId4"/>
          <a:stretch>
            <a:fillRect/>
          </a:stretch>
        </p:blipFill>
        <p:spPr>
          <a:xfrm>
            <a:off x="1421275" y="718114"/>
            <a:ext cx="3099453" cy="3705296"/>
          </a:xfrm>
          <a:prstGeom prst="roundRect">
            <a:avLst>
              <a:gd name="adj" fmla="val 5301"/>
            </a:avLst>
          </a:prstGeom>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pic>
      <p:pic>
        <p:nvPicPr>
          <p:cNvPr id="16" name="Picture 15">
            <a:extLst>
              <a:ext uri="{FF2B5EF4-FFF2-40B4-BE49-F238E27FC236}">
                <a16:creationId xmlns:a16="http://schemas.microsoft.com/office/drawing/2014/main" id="{3573895B-DA42-4260-AE1E-182BA412328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1">
            <a:extLst>
              <a:ext uri="{FF2B5EF4-FFF2-40B4-BE49-F238E27FC236}">
                <a16:creationId xmlns:a16="http://schemas.microsoft.com/office/drawing/2014/main" id="{E45FED3D-0BEE-46A6-A427-E776175D5F8E}"/>
              </a:ext>
            </a:extLst>
          </p:cNvPr>
          <p:cNvSpPr>
            <a:spLocks noGrp="1"/>
          </p:cNvSpPr>
          <p:nvPr>
            <p:ph type="ctrTitle"/>
          </p:nvPr>
        </p:nvSpPr>
        <p:spPr>
          <a:xfrm>
            <a:off x="5677786" y="718114"/>
            <a:ext cx="2780883" cy="2348935"/>
          </a:xfrm>
        </p:spPr>
        <p:txBody>
          <a:bodyPr vert="horz" lIns="91440" tIns="45720" rIns="91440" bIns="45720" rtlCol="0" anchor="b">
            <a:normAutofit/>
          </a:bodyPr>
          <a:lstStyle/>
          <a:p>
            <a:pPr defTabSz="914400">
              <a:spcBef>
                <a:spcPct val="0"/>
              </a:spcBef>
            </a:pPr>
            <a:r>
              <a:rPr lang="en-US" sz="4100"/>
              <a:t>Closeness centrality</a:t>
            </a:r>
          </a:p>
        </p:txBody>
      </p:sp>
      <p:sp>
        <p:nvSpPr>
          <p:cNvPr id="3" name="Subtitle 2">
            <a:extLst>
              <a:ext uri="{FF2B5EF4-FFF2-40B4-BE49-F238E27FC236}">
                <a16:creationId xmlns:a16="http://schemas.microsoft.com/office/drawing/2014/main" id="{9C15D3BD-B6B5-4AF2-8DA0-AB3CAD6C021A}"/>
              </a:ext>
            </a:extLst>
          </p:cNvPr>
          <p:cNvSpPr>
            <a:spLocks noGrp="1"/>
          </p:cNvSpPr>
          <p:nvPr>
            <p:ph type="subTitle" idx="1"/>
          </p:nvPr>
        </p:nvSpPr>
        <p:spPr>
          <a:xfrm>
            <a:off x="5677787" y="3124200"/>
            <a:ext cx="2780883" cy="1288256"/>
          </a:xfrm>
        </p:spPr>
        <p:txBody>
          <a:bodyPr vert="horz" lIns="91440" tIns="45720" rIns="91440" bIns="45720" rtlCol="0">
            <a:normAutofit/>
          </a:bodyPr>
          <a:lstStyle/>
          <a:p>
            <a:pPr marL="0" indent="0" algn="ctr" defTabSz="914400">
              <a:spcBef>
                <a:spcPts val="1000"/>
              </a:spcBef>
            </a:pPr>
            <a:r>
              <a:rPr lang="en-US" sz="2200">
                <a:solidFill>
                  <a:schemeClr val="tx1">
                    <a:lumMod val="50000"/>
                    <a:lumOff val="50000"/>
                  </a:schemeClr>
                </a:solidFill>
              </a:rPr>
              <a:t>		</a:t>
            </a:r>
          </a:p>
        </p:txBody>
      </p:sp>
    </p:spTree>
    <p:extLst>
      <p:ext uri="{BB962C8B-B14F-4D97-AF65-F5344CB8AC3E}">
        <p14:creationId xmlns:p14="http://schemas.microsoft.com/office/powerpoint/2010/main" val="9010499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2476AD-6752-4E5E-B7FE-0EA36ED2C631}"/>
              </a:ext>
            </a:extLst>
          </p:cNvPr>
          <p:cNvSpPr>
            <a:spLocks noGrp="1"/>
          </p:cNvSpPr>
          <p:nvPr>
            <p:ph type="ctrTitle"/>
          </p:nvPr>
        </p:nvSpPr>
        <p:spPr>
          <a:xfrm>
            <a:off x="1987062" y="399319"/>
            <a:ext cx="5638800" cy="1159800"/>
          </a:xfrm>
        </p:spPr>
        <p:txBody>
          <a:bodyPr/>
          <a:lstStyle/>
          <a:p>
            <a:r>
              <a:rPr lang="en-US" dirty="0"/>
              <a:t>Harmonic centrality</a:t>
            </a:r>
            <a:endParaRPr lang="vi-VN" dirty="0"/>
          </a:p>
        </p:txBody>
      </p:sp>
      <p:sp>
        <p:nvSpPr>
          <p:cNvPr id="3" name="Subtitle 2">
            <a:extLst>
              <a:ext uri="{FF2B5EF4-FFF2-40B4-BE49-F238E27FC236}">
                <a16:creationId xmlns:a16="http://schemas.microsoft.com/office/drawing/2014/main" id="{8FF11DF3-0827-4E49-BA0F-D3429332023D}"/>
              </a:ext>
            </a:extLst>
          </p:cNvPr>
          <p:cNvSpPr>
            <a:spLocks noGrp="1"/>
          </p:cNvSpPr>
          <p:nvPr>
            <p:ph type="subTitle" idx="1"/>
          </p:nvPr>
        </p:nvSpPr>
        <p:spPr>
          <a:xfrm>
            <a:off x="1556237" y="1853850"/>
            <a:ext cx="6708531" cy="1619111"/>
          </a:xfrm>
        </p:spPr>
        <p:txBody>
          <a:bodyPr/>
          <a:lstStyle/>
          <a:p>
            <a:r>
              <a:rPr lang="en-US" sz="1800" dirty="0">
                <a:effectLst/>
                <a:latin typeface="Calibri" panose="020F0502020204030204" pitchFamily="34" charset="0"/>
                <a:ea typeface="Calibri" panose="020F0502020204030204" pitchFamily="34" charset="0"/>
                <a:cs typeface="Arial" panose="020B0604020202020204" pitchFamily="34" charset="0"/>
              </a:rPr>
              <a:t>		</a:t>
            </a:r>
            <a:r>
              <a:rPr lang="vi-VN" sz="1800" dirty="0">
                <a:effectLst/>
                <a:latin typeface="Calibri" panose="020F0502020204030204" pitchFamily="34" charset="0"/>
                <a:ea typeface="Calibri" panose="020F0502020204030204" pitchFamily="34" charset="0"/>
                <a:cs typeface="Arial" panose="020B0604020202020204" pitchFamily="34" charset="0"/>
              </a:rPr>
              <a:t>Là thuật toán được phát hiện để thay thế closeness centrality. Thay vì tính nghịch đảo của tổng khoảng cách ngắn nhất đến một node thì thuật toán này sẽ tính nghịch đảo trên từng khoảng cách nhỏ nhất đến một node. Vì vậy, Harmonic Centrality sẽ tính được vô hạn, khắc phục hạn chế của Closeness.</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endParaRPr lang="vi-VN" dirty="0"/>
          </a:p>
        </p:txBody>
      </p:sp>
    </p:spTree>
    <p:extLst>
      <p:ext uri="{BB962C8B-B14F-4D97-AF65-F5344CB8AC3E}">
        <p14:creationId xmlns:p14="http://schemas.microsoft.com/office/powerpoint/2010/main" val="35066238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pic>
        <p:nvPicPr>
          <p:cNvPr id="10" name="Picture 2">
            <a:extLst>
              <a:ext uri="{FF2B5EF4-FFF2-40B4-BE49-F238E27FC236}">
                <a16:creationId xmlns:a16="http://schemas.microsoft.com/office/drawing/2014/main" id="{25496B42-CC46-4183-B481-887CD3E8C72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extLst>
              <a:ext uri="{28A0092B-C50C-407E-A947-70E740481C1C}">
                <a14:useLocalDpi xmlns:a14="http://schemas.microsoft.com/office/drawing/2010/main" val="0"/>
              </a:ext>
            </a:extLst>
          </a:blip>
          <a:srcRect/>
          <a:stretch>
            <a:fillRect/>
          </a:stretch>
        </p:blipFill>
        <p:spPr bwMode="auto">
          <a:xfrm>
            <a:off x="0" y="0"/>
            <a:ext cx="9144002" cy="514350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a:extLst>
              <a:ext uri="{FF2B5EF4-FFF2-40B4-BE49-F238E27FC236}">
                <a16:creationId xmlns:a16="http://schemas.microsoft.com/office/drawing/2014/main" id="{E2758CE0-F916-4DCE-88D1-71430BE441B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useBgFill="1">
        <p:nvSpPr>
          <p:cNvPr id="14" name="Rectangle 13">
            <a:extLst>
              <a:ext uri="{FF2B5EF4-FFF2-40B4-BE49-F238E27FC236}">
                <a16:creationId xmlns:a16="http://schemas.microsoft.com/office/drawing/2014/main" id="{7E2BA2D5-46A3-46C0-98C9-A072D543B3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Hình ảnh 4">
            <a:extLst>
              <a:ext uri="{FF2B5EF4-FFF2-40B4-BE49-F238E27FC236}">
                <a16:creationId xmlns:a16="http://schemas.microsoft.com/office/drawing/2014/main" id="{03BCDA95-E480-4DF4-8457-83D436CD9ED9}"/>
              </a:ext>
            </a:extLst>
          </p:cNvPr>
          <p:cNvPicPr>
            <a:picLocks noChangeAspect="1"/>
          </p:cNvPicPr>
          <p:nvPr/>
        </p:nvPicPr>
        <p:blipFill>
          <a:blip r:embed="rId4"/>
          <a:stretch>
            <a:fillRect/>
          </a:stretch>
        </p:blipFill>
        <p:spPr>
          <a:xfrm>
            <a:off x="1446838" y="718114"/>
            <a:ext cx="3048328" cy="3705296"/>
          </a:xfrm>
          <a:prstGeom prst="roundRect">
            <a:avLst>
              <a:gd name="adj" fmla="val 5301"/>
            </a:avLst>
          </a:prstGeom>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pic>
      <p:pic>
        <p:nvPicPr>
          <p:cNvPr id="16" name="Picture 15">
            <a:extLst>
              <a:ext uri="{FF2B5EF4-FFF2-40B4-BE49-F238E27FC236}">
                <a16:creationId xmlns:a16="http://schemas.microsoft.com/office/drawing/2014/main" id="{3573895B-DA42-4260-AE1E-182BA412328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1">
            <a:extLst>
              <a:ext uri="{FF2B5EF4-FFF2-40B4-BE49-F238E27FC236}">
                <a16:creationId xmlns:a16="http://schemas.microsoft.com/office/drawing/2014/main" id="{6A2476AD-6752-4E5E-B7FE-0EA36ED2C631}"/>
              </a:ext>
            </a:extLst>
          </p:cNvPr>
          <p:cNvSpPr>
            <a:spLocks noGrp="1"/>
          </p:cNvSpPr>
          <p:nvPr>
            <p:ph type="ctrTitle"/>
          </p:nvPr>
        </p:nvSpPr>
        <p:spPr>
          <a:xfrm>
            <a:off x="5677786" y="718114"/>
            <a:ext cx="2780883" cy="2348935"/>
          </a:xfrm>
        </p:spPr>
        <p:txBody>
          <a:bodyPr vert="horz" lIns="91440" tIns="45720" rIns="91440" bIns="45720" rtlCol="0" anchor="b">
            <a:normAutofit/>
          </a:bodyPr>
          <a:lstStyle/>
          <a:p>
            <a:pPr defTabSz="914400">
              <a:spcBef>
                <a:spcPct val="0"/>
              </a:spcBef>
            </a:pPr>
            <a:r>
              <a:rPr lang="en-US" sz="4100"/>
              <a:t>Harmonic centrality</a:t>
            </a:r>
          </a:p>
        </p:txBody>
      </p:sp>
      <p:sp>
        <p:nvSpPr>
          <p:cNvPr id="3" name="Subtitle 2">
            <a:extLst>
              <a:ext uri="{FF2B5EF4-FFF2-40B4-BE49-F238E27FC236}">
                <a16:creationId xmlns:a16="http://schemas.microsoft.com/office/drawing/2014/main" id="{8FF11DF3-0827-4E49-BA0F-D3429332023D}"/>
              </a:ext>
            </a:extLst>
          </p:cNvPr>
          <p:cNvSpPr>
            <a:spLocks noGrp="1"/>
          </p:cNvSpPr>
          <p:nvPr>
            <p:ph type="subTitle" idx="1"/>
          </p:nvPr>
        </p:nvSpPr>
        <p:spPr>
          <a:xfrm>
            <a:off x="5677787" y="3124200"/>
            <a:ext cx="2780883" cy="1288256"/>
          </a:xfrm>
        </p:spPr>
        <p:txBody>
          <a:bodyPr vert="horz" lIns="91440" tIns="45720" rIns="91440" bIns="45720" rtlCol="0">
            <a:normAutofit/>
          </a:bodyPr>
          <a:lstStyle/>
          <a:p>
            <a:pPr marL="0" indent="0" algn="ctr" defTabSz="914400">
              <a:spcBef>
                <a:spcPts val="1000"/>
              </a:spcBef>
            </a:pPr>
            <a:r>
              <a:rPr lang="en-US" sz="2200">
                <a:solidFill>
                  <a:schemeClr val="tx1">
                    <a:lumMod val="50000"/>
                    <a:lumOff val="50000"/>
                  </a:schemeClr>
                </a:solidFill>
              </a:rPr>
              <a:t>		</a:t>
            </a:r>
          </a:p>
        </p:txBody>
      </p:sp>
    </p:spTree>
    <p:extLst>
      <p:ext uri="{BB962C8B-B14F-4D97-AF65-F5344CB8AC3E}">
        <p14:creationId xmlns:p14="http://schemas.microsoft.com/office/powerpoint/2010/main" val="33837408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sp>
        <p:nvSpPr>
          <p:cNvPr id="354" name="Google Shape;354;p13"/>
          <p:cNvSpPr txBox="1">
            <a:spLocks noGrp="1"/>
          </p:cNvSpPr>
          <p:nvPr>
            <p:ph type="sldNum" sz="quarter" idx="12"/>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2</a:t>
            </a:fld>
            <a:endParaRPr/>
          </a:p>
        </p:txBody>
      </p:sp>
      <p:sp>
        <p:nvSpPr>
          <p:cNvPr id="351" name="Google Shape;351;p13"/>
          <p:cNvSpPr txBox="1">
            <a:spLocks noGrp="1"/>
          </p:cNvSpPr>
          <p:nvPr>
            <p:ph type="ctrTitle" idx="4294967295"/>
          </p:nvPr>
        </p:nvSpPr>
        <p:spPr>
          <a:xfrm>
            <a:off x="1980103" y="831816"/>
            <a:ext cx="5745163" cy="677862"/>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2800" b="1" dirty="0">
                <a:latin typeface="Times New Roman" panose="02020603050405020304" pitchFamily="18" charset="0"/>
                <a:cs typeface="Times New Roman" panose="02020603050405020304" pitchFamily="18" charset="0"/>
              </a:rPr>
              <a:t>CÁC THÀNH PHẦN CHÍNH</a:t>
            </a:r>
            <a:endParaRPr sz="3200" dirty="0">
              <a:latin typeface="Arial Nova Cond" panose="020B0604020202020204" pitchFamily="34" charset="0"/>
              <a:cs typeface="Aharoni" panose="020B0604020202020204" pitchFamily="2" charset="-79"/>
            </a:endParaRPr>
          </a:p>
        </p:txBody>
      </p:sp>
      <p:sp>
        <p:nvSpPr>
          <p:cNvPr id="4" name="Google Shape;351;p13">
            <a:extLst>
              <a:ext uri="{FF2B5EF4-FFF2-40B4-BE49-F238E27FC236}">
                <a16:creationId xmlns:a16="http://schemas.microsoft.com/office/drawing/2014/main" id="{DC5C850A-A3F3-498F-BF6C-159508331F39}"/>
              </a:ext>
            </a:extLst>
          </p:cNvPr>
          <p:cNvSpPr txBox="1">
            <a:spLocks/>
          </p:cNvSpPr>
          <p:nvPr/>
        </p:nvSpPr>
        <p:spPr>
          <a:xfrm>
            <a:off x="1257732" y="1598838"/>
            <a:ext cx="5746045" cy="677819"/>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1pPr>
            <a:lvl2pPr marR="0" lvl="1"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2pPr>
            <a:lvl3pPr marR="0" lvl="2"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3pPr>
            <a:lvl4pPr marR="0" lvl="3"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4pPr>
            <a:lvl5pPr marR="0" lvl="4"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5pPr>
            <a:lvl6pPr marR="0" lvl="5"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6pPr>
            <a:lvl7pPr marR="0" lvl="6"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7pPr>
            <a:lvl8pPr marR="0" lvl="7"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8pPr>
            <a:lvl9pPr marR="0" lvl="8"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9pPr>
          </a:lstStyle>
          <a:p>
            <a:r>
              <a:rPr lang="en-US" sz="2400" dirty="0">
                <a:latin typeface="Times New Roman" panose="02020603050405020304" pitchFamily="18" charset="0"/>
                <a:cs typeface="Times New Roman" panose="02020603050405020304" pitchFamily="18" charset="0"/>
              </a:rPr>
              <a:t>I. GIỚI THIỆU</a:t>
            </a:r>
          </a:p>
        </p:txBody>
      </p:sp>
      <p:sp>
        <p:nvSpPr>
          <p:cNvPr id="5" name="Google Shape;351;p13">
            <a:extLst>
              <a:ext uri="{FF2B5EF4-FFF2-40B4-BE49-F238E27FC236}">
                <a16:creationId xmlns:a16="http://schemas.microsoft.com/office/drawing/2014/main" id="{73035C14-92E1-4911-B20F-F02AA19C4E21}"/>
              </a:ext>
            </a:extLst>
          </p:cNvPr>
          <p:cNvSpPr txBox="1">
            <a:spLocks/>
          </p:cNvSpPr>
          <p:nvPr/>
        </p:nvSpPr>
        <p:spPr>
          <a:xfrm>
            <a:off x="1224839" y="2230608"/>
            <a:ext cx="5746045" cy="873061"/>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1pPr>
            <a:lvl2pPr marR="0" lvl="1"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2pPr>
            <a:lvl3pPr marR="0" lvl="2"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3pPr>
            <a:lvl4pPr marR="0" lvl="3"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4pPr>
            <a:lvl5pPr marR="0" lvl="4"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5pPr>
            <a:lvl6pPr marR="0" lvl="5"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6pPr>
            <a:lvl7pPr marR="0" lvl="6"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7pPr>
            <a:lvl8pPr marR="0" lvl="7"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8pPr>
            <a:lvl9pPr marR="0" lvl="8"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9pPr>
          </a:lstStyle>
          <a:p>
            <a:r>
              <a:rPr lang="en-US" sz="2400" dirty="0">
                <a:latin typeface="Times New Roman" panose="02020603050405020304" pitchFamily="18" charset="0"/>
                <a:cs typeface="Times New Roman" panose="02020603050405020304" pitchFamily="18" charset="0"/>
              </a:rPr>
              <a:t>II. CÁC THÀNH PHẦN CHÍNH TRONG FRAMEWORK</a:t>
            </a:r>
          </a:p>
        </p:txBody>
      </p:sp>
      <p:sp>
        <p:nvSpPr>
          <p:cNvPr id="6" name="Google Shape;351;p13">
            <a:extLst>
              <a:ext uri="{FF2B5EF4-FFF2-40B4-BE49-F238E27FC236}">
                <a16:creationId xmlns:a16="http://schemas.microsoft.com/office/drawing/2014/main" id="{3DE5C2A5-507B-4F1E-AB0C-FC04C07D5F21}"/>
              </a:ext>
            </a:extLst>
          </p:cNvPr>
          <p:cNvSpPr txBox="1">
            <a:spLocks/>
          </p:cNvSpPr>
          <p:nvPr/>
        </p:nvSpPr>
        <p:spPr>
          <a:xfrm>
            <a:off x="1224840" y="3008280"/>
            <a:ext cx="5746045" cy="677819"/>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1pPr>
            <a:lvl2pPr marR="0" lvl="1"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2pPr>
            <a:lvl3pPr marR="0" lvl="2"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3pPr>
            <a:lvl4pPr marR="0" lvl="3"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4pPr>
            <a:lvl5pPr marR="0" lvl="4"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5pPr>
            <a:lvl6pPr marR="0" lvl="5"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6pPr>
            <a:lvl7pPr marR="0" lvl="6"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7pPr>
            <a:lvl8pPr marR="0" lvl="7"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8pPr>
            <a:lvl9pPr marR="0" lvl="8"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9pPr>
          </a:lstStyle>
          <a:p>
            <a:r>
              <a:rPr lang="en-US" sz="2400" dirty="0">
                <a:latin typeface="Times New Roman" panose="02020603050405020304" pitchFamily="18" charset="0"/>
                <a:cs typeface="Times New Roman" panose="02020603050405020304" pitchFamily="18" charset="0"/>
              </a:rPr>
              <a:t>III. THỰC NGHIỆM</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51"/>
                                        </p:tgtEl>
                                        <p:attrNameLst>
                                          <p:attrName>style.visibility</p:attrName>
                                        </p:attrNameLst>
                                      </p:cBhvr>
                                      <p:to>
                                        <p:strVal val="visible"/>
                                      </p:to>
                                    </p:set>
                                    <p:animEffect transition="in" filter="fade">
                                      <p:cBhvr>
                                        <p:cTn id="7" dur="500"/>
                                        <p:tgtEl>
                                          <p:spTgt spid="351"/>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5"/>
                                        </p:tgtEl>
                                        <p:attrNameLst>
                                          <p:attrName>style.visibility</p:attrName>
                                        </p:attrNameLst>
                                      </p:cBhvr>
                                      <p:to>
                                        <p:strVal val="visible"/>
                                      </p:to>
                                    </p:set>
                                    <p:anim calcmode="lin" valueType="num">
                                      <p:cBhvr additive="base">
                                        <p:cTn id="18" dur="500" fill="hold"/>
                                        <p:tgtEl>
                                          <p:spTgt spid="5"/>
                                        </p:tgtEl>
                                        <p:attrNameLst>
                                          <p:attrName>ppt_x</p:attrName>
                                        </p:attrNameLst>
                                      </p:cBhvr>
                                      <p:tavLst>
                                        <p:tav tm="0">
                                          <p:val>
                                            <p:strVal val="#ppt_x"/>
                                          </p:val>
                                        </p:tav>
                                        <p:tav tm="100000">
                                          <p:val>
                                            <p:strVal val="#ppt_x"/>
                                          </p:val>
                                        </p:tav>
                                      </p:tavLst>
                                    </p:anim>
                                    <p:anim calcmode="lin" valueType="num">
                                      <p:cBhvr additive="base">
                                        <p:cTn id="19"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6"/>
                                        </p:tgtEl>
                                        <p:attrNameLst>
                                          <p:attrName>style.visibility</p:attrName>
                                        </p:attrNameLst>
                                      </p:cBhvr>
                                      <p:to>
                                        <p:strVal val="visible"/>
                                      </p:to>
                                    </p:set>
                                    <p:anim calcmode="lin" valueType="num">
                                      <p:cBhvr additive="base">
                                        <p:cTn id="24" dur="500" fill="hold"/>
                                        <p:tgtEl>
                                          <p:spTgt spid="6"/>
                                        </p:tgtEl>
                                        <p:attrNameLst>
                                          <p:attrName>ppt_x</p:attrName>
                                        </p:attrNameLst>
                                      </p:cBhvr>
                                      <p:tavLst>
                                        <p:tav tm="0">
                                          <p:val>
                                            <p:strVal val="#ppt_x"/>
                                          </p:val>
                                        </p:tav>
                                        <p:tav tm="100000">
                                          <p:val>
                                            <p:strVal val="#ppt_x"/>
                                          </p:val>
                                        </p:tav>
                                      </p:tavLst>
                                    </p:anim>
                                    <p:anim calcmode="lin" valueType="num">
                                      <p:cBhvr additive="base">
                                        <p:cTn id="25"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1" grpId="0"/>
      <p:bldP spid="4" grpId="0"/>
      <p:bldP spid="5" grpId="0"/>
      <p:bldP spid="6"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C8E77-5C3E-42AB-9F55-6F2297D5E669}"/>
              </a:ext>
            </a:extLst>
          </p:cNvPr>
          <p:cNvSpPr>
            <a:spLocks noGrp="1"/>
          </p:cNvSpPr>
          <p:nvPr>
            <p:ph type="ctrTitle"/>
          </p:nvPr>
        </p:nvSpPr>
        <p:spPr>
          <a:xfrm>
            <a:off x="2013438" y="205889"/>
            <a:ext cx="5638800" cy="1159800"/>
          </a:xfrm>
        </p:spPr>
        <p:txBody>
          <a:bodyPr/>
          <a:lstStyle/>
          <a:p>
            <a:r>
              <a:rPr lang="en-US" dirty="0"/>
              <a:t>Eigenvector centrality</a:t>
            </a:r>
            <a:endParaRPr lang="vi-VN" dirty="0"/>
          </a:p>
        </p:txBody>
      </p:sp>
      <p:sp>
        <p:nvSpPr>
          <p:cNvPr id="3" name="Subtitle 2">
            <a:extLst>
              <a:ext uri="{FF2B5EF4-FFF2-40B4-BE49-F238E27FC236}">
                <a16:creationId xmlns:a16="http://schemas.microsoft.com/office/drawing/2014/main" id="{047F153D-5E04-4FF4-81EB-6DA53780979D}"/>
              </a:ext>
            </a:extLst>
          </p:cNvPr>
          <p:cNvSpPr>
            <a:spLocks noGrp="1"/>
          </p:cNvSpPr>
          <p:nvPr>
            <p:ph type="subTitle" idx="1"/>
          </p:nvPr>
        </p:nvSpPr>
        <p:spPr>
          <a:xfrm>
            <a:off x="1072661" y="1889018"/>
            <a:ext cx="7640515" cy="1416889"/>
          </a:xfrm>
        </p:spPr>
        <p:txBody>
          <a:bodyPr/>
          <a:lstStyle/>
          <a:p>
            <a:r>
              <a:rPr lang="en-US" sz="1800" dirty="0">
                <a:effectLst/>
                <a:latin typeface="Times New Roman" panose="02020603050405020304" pitchFamily="18" charset="0"/>
                <a:ea typeface="Calibri" panose="020F0502020204030204" pitchFamily="34" charset="0"/>
              </a:rPr>
              <a:t>		</a:t>
            </a:r>
            <a:r>
              <a:rPr lang="vi-VN" sz="1800" dirty="0">
                <a:effectLst/>
                <a:latin typeface="Times New Roman" panose="02020603050405020304" pitchFamily="18" charset="0"/>
                <a:ea typeface="Calibri" panose="020F0502020204030204" pitchFamily="34" charset="0"/>
              </a:rPr>
              <a:t>(Độ trung tâm dựa trên giá trị riêng) chỉ ra nút đó có độ trung tâm nhất trong toàn mạng. Nó được tính bằng </a:t>
            </a:r>
            <a:r>
              <a:rPr lang="vi-VN" sz="1800" dirty="0">
                <a:effectLst/>
                <a:latin typeface="Times New Roman" panose="02020603050405020304" pitchFamily="18" charset="0"/>
                <a:ea typeface="Calibri" panose="020F0502020204030204" pitchFamily="34" charset="0"/>
                <a:cs typeface="Arial" panose="020B0604020202020204" pitchFamily="34" charset="0"/>
              </a:rPr>
              <a:t>với Av,t là ma trần kề của mạng, M(v) là tập nút mà được kết nối tới nút thứ v, n là tổng số nút và </a:t>
            </a:r>
            <a:r>
              <a:rPr lang="vi-VN" sz="1800" dirty="0">
                <a:effectLst/>
                <a:latin typeface="Times New Roman" panose="02020603050405020304" pitchFamily="18" charset="0"/>
                <a:ea typeface="Calibri" panose="020F0502020204030204" pitchFamily="34" charset="0"/>
                <a:cs typeface="Times New Roman" panose="02020603050405020304" pitchFamily="18" charset="0"/>
                <a:sym typeface="Symbol" panose="05050102010706020507" pitchFamily="18" charset="2"/>
              </a:rPr>
              <a:t></a:t>
            </a:r>
            <a:r>
              <a:rPr lang="vi-VN" sz="1800" dirty="0">
                <a:effectLst/>
                <a:latin typeface="Times New Roman" panose="02020603050405020304" pitchFamily="18" charset="0"/>
                <a:ea typeface="Calibri" panose="020F0502020204030204" pitchFamily="34" charset="0"/>
                <a:cs typeface="Arial" panose="020B0604020202020204" pitchFamily="34" charset="0"/>
              </a:rPr>
              <a:t> là một hằng số. Với nút có trị số đặc trưng cao chỉ ra nút đó có độ trung tâm cao hơn các thực thể khác và đây cũng là thước đo lợi thế về vị trí.</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endParaRPr lang="vi-VN" dirty="0"/>
          </a:p>
        </p:txBody>
      </p:sp>
    </p:spTree>
    <p:extLst>
      <p:ext uri="{BB962C8B-B14F-4D97-AF65-F5344CB8AC3E}">
        <p14:creationId xmlns:p14="http://schemas.microsoft.com/office/powerpoint/2010/main" val="27283367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pic>
        <p:nvPicPr>
          <p:cNvPr id="10" name="Picture 2">
            <a:extLst>
              <a:ext uri="{FF2B5EF4-FFF2-40B4-BE49-F238E27FC236}">
                <a16:creationId xmlns:a16="http://schemas.microsoft.com/office/drawing/2014/main" id="{25496B42-CC46-4183-B481-887CD3E8C72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extLst>
              <a:ext uri="{28A0092B-C50C-407E-A947-70E740481C1C}">
                <a14:useLocalDpi xmlns:a14="http://schemas.microsoft.com/office/drawing/2010/main" val="0"/>
              </a:ext>
            </a:extLst>
          </a:blip>
          <a:srcRect/>
          <a:stretch>
            <a:fillRect/>
          </a:stretch>
        </p:blipFill>
        <p:spPr bwMode="auto">
          <a:xfrm>
            <a:off x="0" y="0"/>
            <a:ext cx="9144002" cy="514350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a:extLst>
              <a:ext uri="{FF2B5EF4-FFF2-40B4-BE49-F238E27FC236}">
                <a16:creationId xmlns:a16="http://schemas.microsoft.com/office/drawing/2014/main" id="{E2758CE0-F916-4DCE-88D1-71430BE441B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useBgFill="1">
        <p:nvSpPr>
          <p:cNvPr id="14" name="Rectangle 13">
            <a:extLst>
              <a:ext uri="{FF2B5EF4-FFF2-40B4-BE49-F238E27FC236}">
                <a16:creationId xmlns:a16="http://schemas.microsoft.com/office/drawing/2014/main" id="{7E2BA2D5-46A3-46C0-98C9-A072D543B3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Hình ảnh 4">
            <a:extLst>
              <a:ext uri="{FF2B5EF4-FFF2-40B4-BE49-F238E27FC236}">
                <a16:creationId xmlns:a16="http://schemas.microsoft.com/office/drawing/2014/main" id="{EF8A51DC-5E02-467E-86F3-2540923E6FE7}"/>
              </a:ext>
            </a:extLst>
          </p:cNvPr>
          <p:cNvPicPr>
            <a:picLocks noChangeAspect="1"/>
          </p:cNvPicPr>
          <p:nvPr/>
        </p:nvPicPr>
        <p:blipFill>
          <a:blip r:embed="rId4"/>
          <a:stretch>
            <a:fillRect/>
          </a:stretch>
        </p:blipFill>
        <p:spPr>
          <a:xfrm>
            <a:off x="1348848" y="718114"/>
            <a:ext cx="3244308" cy="3705296"/>
          </a:xfrm>
          <a:prstGeom prst="roundRect">
            <a:avLst>
              <a:gd name="adj" fmla="val 5301"/>
            </a:avLst>
          </a:prstGeom>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pic>
      <p:pic>
        <p:nvPicPr>
          <p:cNvPr id="16" name="Picture 15">
            <a:extLst>
              <a:ext uri="{FF2B5EF4-FFF2-40B4-BE49-F238E27FC236}">
                <a16:creationId xmlns:a16="http://schemas.microsoft.com/office/drawing/2014/main" id="{3573895B-DA42-4260-AE1E-182BA412328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1">
            <a:extLst>
              <a:ext uri="{FF2B5EF4-FFF2-40B4-BE49-F238E27FC236}">
                <a16:creationId xmlns:a16="http://schemas.microsoft.com/office/drawing/2014/main" id="{E66C8E77-5C3E-42AB-9F55-6F2297D5E669}"/>
              </a:ext>
            </a:extLst>
          </p:cNvPr>
          <p:cNvSpPr>
            <a:spLocks noGrp="1"/>
          </p:cNvSpPr>
          <p:nvPr>
            <p:ph type="ctrTitle"/>
          </p:nvPr>
        </p:nvSpPr>
        <p:spPr>
          <a:xfrm>
            <a:off x="5677786" y="718114"/>
            <a:ext cx="2780883" cy="2348935"/>
          </a:xfrm>
        </p:spPr>
        <p:txBody>
          <a:bodyPr vert="horz" lIns="91440" tIns="45720" rIns="91440" bIns="45720" rtlCol="0" anchor="b">
            <a:normAutofit/>
          </a:bodyPr>
          <a:lstStyle/>
          <a:p>
            <a:pPr defTabSz="914400">
              <a:spcBef>
                <a:spcPct val="0"/>
              </a:spcBef>
            </a:pPr>
            <a:r>
              <a:rPr lang="en-US" sz="3400"/>
              <a:t>Eigenvector centrality</a:t>
            </a:r>
          </a:p>
        </p:txBody>
      </p:sp>
      <p:sp>
        <p:nvSpPr>
          <p:cNvPr id="3" name="Subtitle 2">
            <a:extLst>
              <a:ext uri="{FF2B5EF4-FFF2-40B4-BE49-F238E27FC236}">
                <a16:creationId xmlns:a16="http://schemas.microsoft.com/office/drawing/2014/main" id="{047F153D-5E04-4FF4-81EB-6DA53780979D}"/>
              </a:ext>
            </a:extLst>
          </p:cNvPr>
          <p:cNvSpPr>
            <a:spLocks noGrp="1"/>
          </p:cNvSpPr>
          <p:nvPr>
            <p:ph type="subTitle" idx="1"/>
          </p:nvPr>
        </p:nvSpPr>
        <p:spPr>
          <a:xfrm>
            <a:off x="5677787" y="3124200"/>
            <a:ext cx="2780883" cy="1288256"/>
          </a:xfrm>
        </p:spPr>
        <p:txBody>
          <a:bodyPr vert="horz" lIns="91440" tIns="45720" rIns="91440" bIns="45720" rtlCol="0">
            <a:normAutofit/>
          </a:bodyPr>
          <a:lstStyle/>
          <a:p>
            <a:pPr marL="0" indent="0" algn="ctr" defTabSz="914400">
              <a:spcBef>
                <a:spcPts val="1000"/>
              </a:spcBef>
            </a:pPr>
            <a:r>
              <a:rPr lang="en-US" sz="2200">
                <a:solidFill>
                  <a:schemeClr val="tx1">
                    <a:lumMod val="50000"/>
                    <a:lumOff val="50000"/>
                  </a:schemeClr>
                </a:solidFill>
              </a:rPr>
              <a:t>		</a:t>
            </a:r>
          </a:p>
        </p:txBody>
      </p:sp>
    </p:spTree>
    <p:extLst>
      <p:ext uri="{BB962C8B-B14F-4D97-AF65-F5344CB8AC3E}">
        <p14:creationId xmlns:p14="http://schemas.microsoft.com/office/powerpoint/2010/main" val="20777474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B4EF6-8331-4B34-B6BD-2751CE79F84D}"/>
              </a:ext>
            </a:extLst>
          </p:cNvPr>
          <p:cNvSpPr>
            <a:spLocks noGrp="1"/>
          </p:cNvSpPr>
          <p:nvPr>
            <p:ph type="ctrTitle"/>
          </p:nvPr>
        </p:nvSpPr>
        <p:spPr>
          <a:xfrm>
            <a:off x="1696916" y="430822"/>
            <a:ext cx="5328138" cy="500377"/>
          </a:xfrm>
        </p:spPr>
        <p:txBody>
          <a:bodyPr/>
          <a:lstStyle/>
          <a:p>
            <a:r>
              <a:rPr lang="vi-VN" sz="2400" b="1" dirty="0">
                <a:effectLst/>
                <a:latin typeface="Times New Roman" panose="02020603050405020304" pitchFamily="18" charset="0"/>
                <a:ea typeface="Calibri" panose="020F0502020204030204" pitchFamily="34" charset="0"/>
              </a:rPr>
              <a:t>Clustering coefficient</a:t>
            </a:r>
            <a:endParaRPr lang="vi-VN" sz="4400" dirty="0"/>
          </a:p>
        </p:txBody>
      </p:sp>
      <p:sp>
        <p:nvSpPr>
          <p:cNvPr id="3" name="Subtitle 2">
            <a:extLst>
              <a:ext uri="{FF2B5EF4-FFF2-40B4-BE49-F238E27FC236}">
                <a16:creationId xmlns:a16="http://schemas.microsoft.com/office/drawing/2014/main" id="{87C9FBEA-4012-40B5-B02A-67ACDD900519}"/>
              </a:ext>
            </a:extLst>
          </p:cNvPr>
          <p:cNvSpPr>
            <a:spLocks noGrp="1"/>
          </p:cNvSpPr>
          <p:nvPr>
            <p:ph type="subTitle" idx="1"/>
          </p:nvPr>
        </p:nvSpPr>
        <p:spPr>
          <a:xfrm>
            <a:off x="1406768" y="1291143"/>
            <a:ext cx="7042639" cy="2049934"/>
          </a:xfrm>
        </p:spPr>
        <p:txBody>
          <a:bodyPr/>
          <a:lstStyle/>
          <a:p>
            <a:r>
              <a:rPr lang="en-US" sz="1800" dirty="0">
                <a:effectLst/>
                <a:latin typeface="Times New Roman" panose="02020603050405020304" pitchFamily="18" charset="0"/>
                <a:ea typeface="Calibri" panose="020F0502020204030204" pitchFamily="34" charset="0"/>
                <a:cs typeface="Arial" panose="020B0604020202020204" pitchFamily="34" charset="0"/>
              </a:rPr>
              <a:t>		</a:t>
            </a:r>
            <a:r>
              <a:rPr lang="vi-VN" sz="1800" dirty="0">
                <a:effectLst/>
                <a:latin typeface="Times New Roman" panose="02020603050405020304" pitchFamily="18" charset="0"/>
                <a:ea typeface="Calibri" panose="020F0502020204030204" pitchFamily="34" charset="0"/>
                <a:cs typeface="Arial" panose="020B0604020202020204" pitchFamily="34" charset="0"/>
              </a:rPr>
              <a:t>(Hệ số cụm) là một thước đo mức độ xu hướng kết nhóm lại với nhau của các node trong đồ thị. Những node có xu hướng tạo các nhóm liên kết chắc chẽ thường có đặc tính là có mật độ tương đối cao các mối ràng buộc. xác suất xuất hiện các mỗi ràng buộc này thường có xu hướng lớn hơn xác suất trung bình một ràng buộc được thiết lập ngẫu nhiên giữa hai node. </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endParaRPr lang="vi-VN" dirty="0"/>
          </a:p>
        </p:txBody>
      </p:sp>
    </p:spTree>
    <p:extLst>
      <p:ext uri="{BB962C8B-B14F-4D97-AF65-F5344CB8AC3E}">
        <p14:creationId xmlns:p14="http://schemas.microsoft.com/office/powerpoint/2010/main" val="41675894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pic>
        <p:nvPicPr>
          <p:cNvPr id="10" name="Picture 2">
            <a:extLst>
              <a:ext uri="{FF2B5EF4-FFF2-40B4-BE49-F238E27FC236}">
                <a16:creationId xmlns:a16="http://schemas.microsoft.com/office/drawing/2014/main" id="{25496B42-CC46-4183-B481-887CD3E8C72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extLst>
              <a:ext uri="{28A0092B-C50C-407E-A947-70E740481C1C}">
                <a14:useLocalDpi xmlns:a14="http://schemas.microsoft.com/office/drawing/2010/main" val="0"/>
              </a:ext>
            </a:extLst>
          </a:blip>
          <a:srcRect/>
          <a:stretch>
            <a:fillRect/>
          </a:stretch>
        </p:blipFill>
        <p:spPr bwMode="auto">
          <a:xfrm>
            <a:off x="0" y="0"/>
            <a:ext cx="9144002" cy="514350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a:extLst>
              <a:ext uri="{FF2B5EF4-FFF2-40B4-BE49-F238E27FC236}">
                <a16:creationId xmlns:a16="http://schemas.microsoft.com/office/drawing/2014/main" id="{E2758CE0-F916-4DCE-88D1-71430BE441B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useBgFill="1">
        <p:nvSpPr>
          <p:cNvPr id="14" name="Rectangle 13">
            <a:extLst>
              <a:ext uri="{FF2B5EF4-FFF2-40B4-BE49-F238E27FC236}">
                <a16:creationId xmlns:a16="http://schemas.microsoft.com/office/drawing/2014/main" id="{7E2BA2D5-46A3-46C0-98C9-A072D543B3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Hình ảnh 4">
            <a:extLst>
              <a:ext uri="{FF2B5EF4-FFF2-40B4-BE49-F238E27FC236}">
                <a16:creationId xmlns:a16="http://schemas.microsoft.com/office/drawing/2014/main" id="{8027C554-D9B3-411F-A1F5-B92688123333}"/>
              </a:ext>
            </a:extLst>
          </p:cNvPr>
          <p:cNvPicPr>
            <a:picLocks noChangeAspect="1"/>
          </p:cNvPicPr>
          <p:nvPr/>
        </p:nvPicPr>
        <p:blipFill>
          <a:blip r:embed="rId4"/>
          <a:stretch>
            <a:fillRect/>
          </a:stretch>
        </p:blipFill>
        <p:spPr>
          <a:xfrm>
            <a:off x="1413895" y="718114"/>
            <a:ext cx="3114213" cy="3705296"/>
          </a:xfrm>
          <a:prstGeom prst="roundRect">
            <a:avLst>
              <a:gd name="adj" fmla="val 5301"/>
            </a:avLst>
          </a:prstGeom>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pic>
      <p:pic>
        <p:nvPicPr>
          <p:cNvPr id="16" name="Picture 15">
            <a:extLst>
              <a:ext uri="{FF2B5EF4-FFF2-40B4-BE49-F238E27FC236}">
                <a16:creationId xmlns:a16="http://schemas.microsoft.com/office/drawing/2014/main" id="{3573895B-DA42-4260-AE1E-182BA412328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1">
            <a:extLst>
              <a:ext uri="{FF2B5EF4-FFF2-40B4-BE49-F238E27FC236}">
                <a16:creationId xmlns:a16="http://schemas.microsoft.com/office/drawing/2014/main" id="{483B4EF6-8331-4B34-B6BD-2751CE79F84D}"/>
              </a:ext>
            </a:extLst>
          </p:cNvPr>
          <p:cNvSpPr>
            <a:spLocks noGrp="1"/>
          </p:cNvSpPr>
          <p:nvPr>
            <p:ph type="ctrTitle"/>
          </p:nvPr>
        </p:nvSpPr>
        <p:spPr>
          <a:xfrm>
            <a:off x="5677786" y="718114"/>
            <a:ext cx="2780883" cy="2348935"/>
          </a:xfrm>
        </p:spPr>
        <p:txBody>
          <a:bodyPr vert="horz" lIns="91440" tIns="45720" rIns="91440" bIns="45720" rtlCol="0" anchor="b">
            <a:normAutofit/>
          </a:bodyPr>
          <a:lstStyle/>
          <a:p>
            <a:pPr defTabSz="914400">
              <a:spcBef>
                <a:spcPct val="0"/>
              </a:spcBef>
            </a:pPr>
            <a:r>
              <a:rPr lang="en-US" sz="3700" b="1"/>
              <a:t>Clustering coefficient</a:t>
            </a:r>
            <a:endParaRPr lang="en-US" sz="3700"/>
          </a:p>
        </p:txBody>
      </p:sp>
      <p:sp>
        <p:nvSpPr>
          <p:cNvPr id="3" name="Subtitle 2">
            <a:extLst>
              <a:ext uri="{FF2B5EF4-FFF2-40B4-BE49-F238E27FC236}">
                <a16:creationId xmlns:a16="http://schemas.microsoft.com/office/drawing/2014/main" id="{87C9FBEA-4012-40B5-B02A-67ACDD900519}"/>
              </a:ext>
            </a:extLst>
          </p:cNvPr>
          <p:cNvSpPr>
            <a:spLocks noGrp="1"/>
          </p:cNvSpPr>
          <p:nvPr>
            <p:ph type="subTitle" idx="1"/>
          </p:nvPr>
        </p:nvSpPr>
        <p:spPr>
          <a:xfrm>
            <a:off x="5677787" y="3124200"/>
            <a:ext cx="2780883" cy="1288256"/>
          </a:xfrm>
        </p:spPr>
        <p:txBody>
          <a:bodyPr vert="horz" lIns="91440" tIns="45720" rIns="91440" bIns="45720" rtlCol="0">
            <a:normAutofit/>
          </a:bodyPr>
          <a:lstStyle/>
          <a:p>
            <a:pPr marL="0" indent="0" algn="ctr" defTabSz="914400">
              <a:spcBef>
                <a:spcPts val="1000"/>
              </a:spcBef>
            </a:pPr>
            <a:r>
              <a:rPr lang="en-US" sz="2200">
                <a:solidFill>
                  <a:schemeClr val="tx1">
                    <a:lumMod val="50000"/>
                    <a:lumOff val="50000"/>
                  </a:schemeClr>
                </a:solidFill>
              </a:rPr>
              <a:t>		</a:t>
            </a:r>
          </a:p>
        </p:txBody>
      </p:sp>
    </p:spTree>
    <p:extLst>
      <p:ext uri="{BB962C8B-B14F-4D97-AF65-F5344CB8AC3E}">
        <p14:creationId xmlns:p14="http://schemas.microsoft.com/office/powerpoint/2010/main" val="508073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F69839-8C81-42BA-A7C0-EF43218DC122}"/>
              </a:ext>
            </a:extLst>
          </p:cNvPr>
          <p:cNvSpPr>
            <a:spLocks noGrp="1"/>
          </p:cNvSpPr>
          <p:nvPr>
            <p:ph type="ctrTitle"/>
          </p:nvPr>
        </p:nvSpPr>
        <p:spPr>
          <a:xfrm>
            <a:off x="1978268" y="281353"/>
            <a:ext cx="5020409" cy="614677"/>
          </a:xfrm>
        </p:spPr>
        <p:txBody>
          <a:bodyPr/>
          <a:lstStyle/>
          <a:p>
            <a:r>
              <a:rPr lang="en-US" dirty="0"/>
              <a:t>Page rank</a:t>
            </a:r>
            <a:endParaRPr lang="vi-VN" dirty="0"/>
          </a:p>
        </p:txBody>
      </p:sp>
      <p:sp>
        <p:nvSpPr>
          <p:cNvPr id="3" name="Subtitle 2">
            <a:extLst>
              <a:ext uri="{FF2B5EF4-FFF2-40B4-BE49-F238E27FC236}">
                <a16:creationId xmlns:a16="http://schemas.microsoft.com/office/drawing/2014/main" id="{02556581-65F3-455E-ABF8-617D67491A0D}"/>
              </a:ext>
            </a:extLst>
          </p:cNvPr>
          <p:cNvSpPr>
            <a:spLocks noGrp="1"/>
          </p:cNvSpPr>
          <p:nvPr>
            <p:ph type="subTitle" idx="1"/>
          </p:nvPr>
        </p:nvSpPr>
        <p:spPr>
          <a:xfrm>
            <a:off x="131885" y="975946"/>
            <a:ext cx="8845060" cy="3648807"/>
          </a:xfrm>
        </p:spPr>
        <p:txBody>
          <a:bodyPr/>
          <a:lstStyle/>
          <a:p>
            <a:pPr marL="0" marR="0">
              <a:spcBef>
                <a:spcPts val="600"/>
              </a:spcBef>
              <a:spcAft>
                <a:spcPts val="600"/>
              </a:spcAft>
            </a:pPr>
            <a:r>
              <a:rPr lang="en-US" sz="1800" dirty="0">
                <a:solidFill>
                  <a:srgbClr val="202122"/>
                </a:solidFill>
                <a:effectLst/>
                <a:latin typeface="Times New Roman" panose="02020603050405020304" pitchFamily="18" charset="0"/>
                <a:ea typeface="Times New Roman" panose="02020603050405020304" pitchFamily="18" charset="0"/>
              </a:rPr>
              <a:t> 	-   </a:t>
            </a:r>
            <a:r>
              <a:rPr lang="vi-VN" sz="1800" dirty="0">
                <a:solidFill>
                  <a:srgbClr val="202122"/>
                </a:solidFill>
                <a:effectLst/>
                <a:latin typeface="Times New Roman" panose="02020603050405020304" pitchFamily="18" charset="0"/>
                <a:ea typeface="Times New Roman" panose="02020603050405020304" pitchFamily="18" charset="0"/>
              </a:rPr>
              <a:t>Là thuật toán phân tích các liên kết được dùng trong Google Search để xếp hạng các trang web.</a:t>
            </a:r>
            <a:endParaRPr lang="en-US" sz="1800" dirty="0">
              <a:effectLst/>
              <a:latin typeface="Times New Roman" panose="02020603050405020304" pitchFamily="18" charset="0"/>
              <a:ea typeface="Times New Roman" panose="02020603050405020304" pitchFamily="18" charset="0"/>
            </a:endParaRPr>
          </a:p>
          <a:p>
            <a:pPr marL="342900" marR="0" lvl="0" indent="-342900">
              <a:lnSpc>
                <a:spcPct val="106000"/>
              </a:lnSpc>
              <a:spcBef>
                <a:spcPts val="0"/>
              </a:spcBef>
              <a:spcAft>
                <a:spcPts val="120"/>
              </a:spcAft>
              <a:buSzPts val="1000"/>
              <a:buFont typeface="Symbol" panose="05050102010706020507" pitchFamily="18" charset="2"/>
              <a:buChar char=""/>
              <a:tabLst>
                <a:tab pos="1600200" algn="l"/>
              </a:tabLst>
            </a:pPr>
            <a:r>
              <a:rPr lang="vi-VN" sz="1800" dirty="0">
                <a:solidFill>
                  <a:srgbClr val="202122"/>
                </a:solidFill>
                <a:effectLst/>
                <a:latin typeface="Times New Roman" panose="02020603050405020304" pitchFamily="18" charset="0"/>
                <a:ea typeface="Calibri" panose="020F0502020204030204" pitchFamily="34" charset="0"/>
                <a:cs typeface="Arial" panose="020B0604020202020204" pitchFamily="34" charset="0"/>
              </a:rPr>
              <a:t>Thuật toán này chỉ định giá trị nhất định cho mỗi thành phần của một tập hợp các văn bản liên kết với nhau, ví dụ như World Wide Web.</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6000"/>
              </a:lnSpc>
              <a:spcBef>
                <a:spcPts val="0"/>
              </a:spcBef>
              <a:spcAft>
                <a:spcPts val="120"/>
              </a:spcAft>
              <a:buSzPts val="1000"/>
              <a:buFont typeface="Symbol" panose="05050102010706020507" pitchFamily="18" charset="2"/>
              <a:buChar char=""/>
              <a:tabLst>
                <a:tab pos="1600200" algn="l"/>
              </a:tabLst>
            </a:pPr>
            <a:r>
              <a:rPr lang="vi-VN" sz="1800" dirty="0">
                <a:solidFill>
                  <a:srgbClr val="202122"/>
                </a:solidFill>
                <a:effectLst/>
                <a:latin typeface="Times New Roman" panose="02020603050405020304" pitchFamily="18" charset="0"/>
                <a:ea typeface="Calibri" panose="020F0502020204030204" pitchFamily="34" charset="0"/>
                <a:cs typeface="Arial" panose="020B0604020202020204" pitchFamily="34" charset="0"/>
              </a:rPr>
              <a:t>Mục đích "đo" tầm quan trọng tương đối của các liên kết trong tập hợp đó.</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6000"/>
              </a:lnSpc>
              <a:spcBef>
                <a:spcPts val="0"/>
              </a:spcBef>
              <a:spcAft>
                <a:spcPts val="120"/>
              </a:spcAft>
              <a:buSzPts val="1000"/>
              <a:buFont typeface="Symbol" panose="05050102010706020507" pitchFamily="18" charset="2"/>
              <a:buChar char=""/>
              <a:tabLst>
                <a:tab pos="1600200" algn="l"/>
              </a:tabLst>
            </a:pPr>
            <a:r>
              <a:rPr lang="vi-VN" sz="1800" dirty="0">
                <a:solidFill>
                  <a:srgbClr val="202122"/>
                </a:solidFill>
                <a:effectLst/>
                <a:latin typeface="Times New Roman" panose="02020603050405020304" pitchFamily="18" charset="0"/>
                <a:ea typeface="Calibri" panose="020F0502020204030204" pitchFamily="34" charset="0"/>
                <a:cs typeface="Arial" panose="020B0604020202020204" pitchFamily="34" charset="0"/>
              </a:rPr>
              <a:t>Áp dụng cho bất kỳ tập hợp văn bản nào có trích dẫn đối ứng và liên kết cụ thể.</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r>
              <a:rPr lang="en-US" sz="1800" dirty="0">
                <a:solidFill>
                  <a:srgbClr val="202122"/>
                </a:solidFill>
                <a:effectLst/>
                <a:latin typeface="Times New Roman" panose="02020603050405020304" pitchFamily="18" charset="0"/>
                <a:ea typeface="Calibri" panose="020F0502020204030204" pitchFamily="34" charset="0"/>
              </a:rPr>
              <a:t>		-    </a:t>
            </a:r>
            <a:r>
              <a:rPr lang="vi-VN" sz="1800" dirty="0">
                <a:solidFill>
                  <a:srgbClr val="202122"/>
                </a:solidFill>
                <a:effectLst/>
                <a:latin typeface="Times New Roman" panose="02020603050405020304" pitchFamily="18" charset="0"/>
                <a:ea typeface="Calibri" panose="020F0502020204030204" pitchFamily="34" charset="0"/>
              </a:rPr>
              <a:t>giá trị (weight) mà nó gán cho bất kỳ thành phần E được gọi là PageRank của E và ký hiệu là PR(E).</a:t>
            </a:r>
            <a:endParaRPr lang="vi-VN" dirty="0"/>
          </a:p>
        </p:txBody>
      </p:sp>
    </p:spTree>
    <p:extLst>
      <p:ext uri="{BB962C8B-B14F-4D97-AF65-F5344CB8AC3E}">
        <p14:creationId xmlns:p14="http://schemas.microsoft.com/office/powerpoint/2010/main" val="22907142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pic>
        <p:nvPicPr>
          <p:cNvPr id="10" name="Picture 2">
            <a:extLst>
              <a:ext uri="{FF2B5EF4-FFF2-40B4-BE49-F238E27FC236}">
                <a16:creationId xmlns:a16="http://schemas.microsoft.com/office/drawing/2014/main" id="{25496B42-CC46-4183-B481-887CD3E8C72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extLst>
              <a:ext uri="{28A0092B-C50C-407E-A947-70E740481C1C}">
                <a14:useLocalDpi xmlns:a14="http://schemas.microsoft.com/office/drawing/2010/main" val="0"/>
              </a:ext>
            </a:extLst>
          </a:blip>
          <a:srcRect/>
          <a:stretch>
            <a:fillRect/>
          </a:stretch>
        </p:blipFill>
        <p:spPr bwMode="auto">
          <a:xfrm>
            <a:off x="0" y="0"/>
            <a:ext cx="9144002" cy="514350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a:extLst>
              <a:ext uri="{FF2B5EF4-FFF2-40B4-BE49-F238E27FC236}">
                <a16:creationId xmlns:a16="http://schemas.microsoft.com/office/drawing/2014/main" id="{E2758CE0-F916-4DCE-88D1-71430BE441B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useBgFill="1">
        <p:nvSpPr>
          <p:cNvPr id="14" name="Rectangle 13">
            <a:extLst>
              <a:ext uri="{FF2B5EF4-FFF2-40B4-BE49-F238E27FC236}">
                <a16:creationId xmlns:a16="http://schemas.microsoft.com/office/drawing/2014/main" id="{7E2BA2D5-46A3-46C0-98C9-A072D543B3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Hình ảnh 4">
            <a:extLst>
              <a:ext uri="{FF2B5EF4-FFF2-40B4-BE49-F238E27FC236}">
                <a16:creationId xmlns:a16="http://schemas.microsoft.com/office/drawing/2014/main" id="{E54E6334-3C4B-49E1-83E8-4E17EF1BD723}"/>
              </a:ext>
            </a:extLst>
          </p:cNvPr>
          <p:cNvPicPr>
            <a:picLocks noChangeAspect="1"/>
          </p:cNvPicPr>
          <p:nvPr/>
        </p:nvPicPr>
        <p:blipFill>
          <a:blip r:embed="rId4"/>
          <a:stretch>
            <a:fillRect/>
          </a:stretch>
        </p:blipFill>
        <p:spPr>
          <a:xfrm>
            <a:off x="1598338" y="718114"/>
            <a:ext cx="2745328" cy="3705296"/>
          </a:xfrm>
          <a:prstGeom prst="roundRect">
            <a:avLst>
              <a:gd name="adj" fmla="val 5301"/>
            </a:avLst>
          </a:prstGeom>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pic>
      <p:pic>
        <p:nvPicPr>
          <p:cNvPr id="16" name="Picture 15">
            <a:extLst>
              <a:ext uri="{FF2B5EF4-FFF2-40B4-BE49-F238E27FC236}">
                <a16:creationId xmlns:a16="http://schemas.microsoft.com/office/drawing/2014/main" id="{3573895B-DA42-4260-AE1E-182BA412328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1">
            <a:extLst>
              <a:ext uri="{FF2B5EF4-FFF2-40B4-BE49-F238E27FC236}">
                <a16:creationId xmlns:a16="http://schemas.microsoft.com/office/drawing/2014/main" id="{30F69839-8C81-42BA-A7C0-EF43218DC122}"/>
              </a:ext>
            </a:extLst>
          </p:cNvPr>
          <p:cNvSpPr>
            <a:spLocks noGrp="1"/>
          </p:cNvSpPr>
          <p:nvPr>
            <p:ph type="ctrTitle"/>
          </p:nvPr>
        </p:nvSpPr>
        <p:spPr>
          <a:xfrm>
            <a:off x="5677786" y="718114"/>
            <a:ext cx="2780883" cy="2348935"/>
          </a:xfrm>
        </p:spPr>
        <p:txBody>
          <a:bodyPr vert="horz" lIns="91440" tIns="45720" rIns="91440" bIns="45720" rtlCol="0" anchor="b">
            <a:normAutofit/>
          </a:bodyPr>
          <a:lstStyle/>
          <a:p>
            <a:pPr defTabSz="914400">
              <a:spcBef>
                <a:spcPct val="0"/>
              </a:spcBef>
            </a:pPr>
            <a:r>
              <a:rPr lang="en-US" sz="4800"/>
              <a:t>Page rank</a:t>
            </a:r>
          </a:p>
        </p:txBody>
      </p:sp>
      <p:sp>
        <p:nvSpPr>
          <p:cNvPr id="3" name="Subtitle 2">
            <a:extLst>
              <a:ext uri="{FF2B5EF4-FFF2-40B4-BE49-F238E27FC236}">
                <a16:creationId xmlns:a16="http://schemas.microsoft.com/office/drawing/2014/main" id="{02556581-65F3-455E-ABF8-617D67491A0D}"/>
              </a:ext>
            </a:extLst>
          </p:cNvPr>
          <p:cNvSpPr>
            <a:spLocks noGrp="1"/>
          </p:cNvSpPr>
          <p:nvPr>
            <p:ph type="subTitle" idx="1"/>
          </p:nvPr>
        </p:nvSpPr>
        <p:spPr>
          <a:xfrm>
            <a:off x="5677787" y="3124200"/>
            <a:ext cx="2780883" cy="1288256"/>
          </a:xfrm>
        </p:spPr>
        <p:txBody>
          <a:bodyPr vert="horz" lIns="91440" tIns="45720" rIns="91440" bIns="45720" rtlCol="0">
            <a:normAutofit/>
          </a:bodyPr>
          <a:lstStyle/>
          <a:p>
            <a:pPr marL="0" marR="0" indent="0" algn="ctr" defTabSz="914400">
              <a:spcBef>
                <a:spcPts val="1000"/>
              </a:spcBef>
              <a:spcAft>
                <a:spcPts val="600"/>
              </a:spcAft>
            </a:pPr>
            <a:r>
              <a:rPr lang="en-US" sz="2200">
                <a:solidFill>
                  <a:schemeClr val="tx1">
                    <a:lumMod val="50000"/>
                    <a:lumOff val="50000"/>
                  </a:schemeClr>
                </a:solidFill>
              </a:rPr>
              <a:t> 	</a:t>
            </a:r>
          </a:p>
        </p:txBody>
      </p:sp>
    </p:spTree>
    <p:extLst>
      <p:ext uri="{BB962C8B-B14F-4D97-AF65-F5344CB8AC3E}">
        <p14:creationId xmlns:p14="http://schemas.microsoft.com/office/powerpoint/2010/main" val="16127314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44"/>
        <p:cNvGrpSpPr/>
        <p:nvPr/>
      </p:nvGrpSpPr>
      <p:grpSpPr>
        <a:xfrm>
          <a:off x="0" y="0"/>
          <a:ext cx="0" cy="0"/>
          <a:chOff x="0" y="0"/>
          <a:chExt cx="0" cy="0"/>
        </a:xfrm>
      </p:grpSpPr>
      <p:sp>
        <p:nvSpPr>
          <p:cNvPr id="455" name="Google Shape;455;p24"/>
          <p:cNvSpPr txBox="1">
            <a:spLocks noGrp="1"/>
          </p:cNvSpPr>
          <p:nvPr>
            <p:ph type="sldNum" sz="quarter" idx="12"/>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26</a:t>
            </a:fld>
            <a:endParaRPr/>
          </a:p>
        </p:txBody>
      </p:sp>
      <p:sp>
        <p:nvSpPr>
          <p:cNvPr id="446" name="Google Shape;446;p24"/>
          <p:cNvSpPr txBox="1">
            <a:spLocks noGrp="1"/>
          </p:cNvSpPr>
          <p:nvPr>
            <p:ph type="title" idx="4294967295"/>
          </p:nvPr>
        </p:nvSpPr>
        <p:spPr>
          <a:xfrm>
            <a:off x="3133234" y="161046"/>
            <a:ext cx="4945062" cy="644525"/>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2800" dirty="0">
                <a:latin typeface="Times New Roman" panose="02020603050405020304" pitchFamily="18" charset="0"/>
                <a:cs typeface="Times New Roman" panose="02020603050405020304" pitchFamily="18" charset="0"/>
              </a:rPr>
              <a:t>Dataset </a:t>
            </a:r>
            <a:r>
              <a:rPr lang="en-US" sz="2800" dirty="0" err="1">
                <a:latin typeface="Times New Roman" panose="02020603050405020304" pitchFamily="18" charset="0"/>
                <a:cs typeface="Times New Roman" panose="02020603050405020304" pitchFamily="18" charset="0"/>
              </a:rPr>
              <a:t>sử</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dụng</a:t>
            </a:r>
            <a:endParaRPr sz="2800" dirty="0">
              <a:latin typeface="Times New Roman" panose="02020603050405020304" pitchFamily="18" charset="0"/>
              <a:cs typeface="Times New Roman" panose="02020603050405020304" pitchFamily="18" charset="0"/>
            </a:endParaRPr>
          </a:p>
        </p:txBody>
      </p:sp>
      <p:sp>
        <p:nvSpPr>
          <p:cNvPr id="454" name="Google Shape;454;p24"/>
          <p:cNvSpPr/>
          <p:nvPr/>
        </p:nvSpPr>
        <p:spPr>
          <a:xfrm>
            <a:off x="623423" y="409575"/>
            <a:ext cx="463838" cy="463814"/>
          </a:xfrm>
          <a:custGeom>
            <a:avLst/>
            <a:gdLst/>
            <a:ahLst/>
            <a:cxnLst/>
            <a:rect l="l" t="t" r="r" b="b"/>
            <a:pathLst>
              <a:path w="18758" h="18757" extrusionOk="0">
                <a:moveTo>
                  <a:pt x="10039" y="2467"/>
                </a:moveTo>
                <a:lnTo>
                  <a:pt x="10380" y="2491"/>
                </a:lnTo>
                <a:lnTo>
                  <a:pt x="10674" y="2516"/>
                </a:lnTo>
                <a:lnTo>
                  <a:pt x="10869" y="2540"/>
                </a:lnTo>
                <a:lnTo>
                  <a:pt x="10967" y="2564"/>
                </a:lnTo>
                <a:lnTo>
                  <a:pt x="10991" y="2589"/>
                </a:lnTo>
                <a:lnTo>
                  <a:pt x="10967" y="2638"/>
                </a:lnTo>
                <a:lnTo>
                  <a:pt x="10893" y="2784"/>
                </a:lnTo>
                <a:lnTo>
                  <a:pt x="10771" y="2955"/>
                </a:lnTo>
                <a:lnTo>
                  <a:pt x="10600" y="3151"/>
                </a:lnTo>
                <a:lnTo>
                  <a:pt x="10405" y="3322"/>
                </a:lnTo>
                <a:lnTo>
                  <a:pt x="10209" y="3468"/>
                </a:lnTo>
                <a:lnTo>
                  <a:pt x="10039" y="3590"/>
                </a:lnTo>
                <a:lnTo>
                  <a:pt x="9941" y="3615"/>
                </a:lnTo>
                <a:lnTo>
                  <a:pt x="9843" y="3639"/>
                </a:lnTo>
                <a:lnTo>
                  <a:pt x="9745" y="3663"/>
                </a:lnTo>
                <a:lnTo>
                  <a:pt x="9648" y="3737"/>
                </a:lnTo>
                <a:lnTo>
                  <a:pt x="9550" y="3810"/>
                </a:lnTo>
                <a:lnTo>
                  <a:pt x="9452" y="3883"/>
                </a:lnTo>
                <a:lnTo>
                  <a:pt x="9355" y="3957"/>
                </a:lnTo>
                <a:lnTo>
                  <a:pt x="9257" y="3981"/>
                </a:lnTo>
                <a:lnTo>
                  <a:pt x="9159" y="4005"/>
                </a:lnTo>
                <a:lnTo>
                  <a:pt x="9086" y="4005"/>
                </a:lnTo>
                <a:lnTo>
                  <a:pt x="8988" y="4054"/>
                </a:lnTo>
                <a:lnTo>
                  <a:pt x="8866" y="4128"/>
                </a:lnTo>
                <a:lnTo>
                  <a:pt x="8793" y="4201"/>
                </a:lnTo>
                <a:lnTo>
                  <a:pt x="8695" y="4274"/>
                </a:lnTo>
                <a:lnTo>
                  <a:pt x="8598" y="4323"/>
                </a:lnTo>
                <a:lnTo>
                  <a:pt x="8500" y="4372"/>
                </a:lnTo>
                <a:lnTo>
                  <a:pt x="8304" y="4372"/>
                </a:lnTo>
                <a:lnTo>
                  <a:pt x="8207" y="4323"/>
                </a:lnTo>
                <a:lnTo>
                  <a:pt x="8109" y="4274"/>
                </a:lnTo>
                <a:lnTo>
                  <a:pt x="8036" y="4201"/>
                </a:lnTo>
                <a:lnTo>
                  <a:pt x="7963" y="4103"/>
                </a:lnTo>
                <a:lnTo>
                  <a:pt x="7938" y="4005"/>
                </a:lnTo>
                <a:lnTo>
                  <a:pt x="7963" y="3908"/>
                </a:lnTo>
                <a:lnTo>
                  <a:pt x="8036" y="3810"/>
                </a:lnTo>
                <a:lnTo>
                  <a:pt x="8109" y="3712"/>
                </a:lnTo>
                <a:lnTo>
                  <a:pt x="8158" y="3615"/>
                </a:lnTo>
                <a:lnTo>
                  <a:pt x="8207" y="3517"/>
                </a:lnTo>
                <a:lnTo>
                  <a:pt x="8207" y="3419"/>
                </a:lnTo>
                <a:lnTo>
                  <a:pt x="8182" y="3273"/>
                </a:lnTo>
                <a:lnTo>
                  <a:pt x="8158" y="3199"/>
                </a:lnTo>
                <a:lnTo>
                  <a:pt x="8109" y="3151"/>
                </a:lnTo>
                <a:lnTo>
                  <a:pt x="8060" y="3102"/>
                </a:lnTo>
                <a:lnTo>
                  <a:pt x="7987" y="3077"/>
                </a:lnTo>
                <a:lnTo>
                  <a:pt x="7840" y="3053"/>
                </a:lnTo>
                <a:lnTo>
                  <a:pt x="7669" y="3028"/>
                </a:lnTo>
                <a:lnTo>
                  <a:pt x="7596" y="2980"/>
                </a:lnTo>
                <a:lnTo>
                  <a:pt x="7547" y="2955"/>
                </a:lnTo>
                <a:lnTo>
                  <a:pt x="7523" y="2906"/>
                </a:lnTo>
                <a:lnTo>
                  <a:pt x="7547" y="2833"/>
                </a:lnTo>
                <a:lnTo>
                  <a:pt x="7572" y="2760"/>
                </a:lnTo>
                <a:lnTo>
                  <a:pt x="7645" y="2662"/>
                </a:lnTo>
                <a:lnTo>
                  <a:pt x="7694" y="2638"/>
                </a:lnTo>
                <a:lnTo>
                  <a:pt x="7792" y="2589"/>
                </a:lnTo>
                <a:lnTo>
                  <a:pt x="8036" y="2540"/>
                </a:lnTo>
                <a:lnTo>
                  <a:pt x="8329" y="2491"/>
                </a:lnTo>
                <a:lnTo>
                  <a:pt x="8671" y="2467"/>
                </a:lnTo>
                <a:close/>
                <a:moveTo>
                  <a:pt x="11455" y="4763"/>
                </a:moveTo>
                <a:lnTo>
                  <a:pt x="11528" y="4787"/>
                </a:lnTo>
                <a:lnTo>
                  <a:pt x="11577" y="4811"/>
                </a:lnTo>
                <a:lnTo>
                  <a:pt x="11626" y="4885"/>
                </a:lnTo>
                <a:lnTo>
                  <a:pt x="11650" y="4958"/>
                </a:lnTo>
                <a:lnTo>
                  <a:pt x="11626" y="5031"/>
                </a:lnTo>
                <a:lnTo>
                  <a:pt x="11577" y="5153"/>
                </a:lnTo>
                <a:lnTo>
                  <a:pt x="11528" y="5251"/>
                </a:lnTo>
                <a:lnTo>
                  <a:pt x="11455" y="5324"/>
                </a:lnTo>
                <a:lnTo>
                  <a:pt x="11357" y="5398"/>
                </a:lnTo>
                <a:lnTo>
                  <a:pt x="11260" y="5471"/>
                </a:lnTo>
                <a:lnTo>
                  <a:pt x="11162" y="5520"/>
                </a:lnTo>
                <a:lnTo>
                  <a:pt x="10991" y="5520"/>
                </a:lnTo>
                <a:lnTo>
                  <a:pt x="10942" y="5471"/>
                </a:lnTo>
                <a:lnTo>
                  <a:pt x="10893" y="5398"/>
                </a:lnTo>
                <a:lnTo>
                  <a:pt x="10869" y="5324"/>
                </a:lnTo>
                <a:lnTo>
                  <a:pt x="10893" y="5251"/>
                </a:lnTo>
                <a:lnTo>
                  <a:pt x="10942" y="5153"/>
                </a:lnTo>
                <a:lnTo>
                  <a:pt x="10991" y="5031"/>
                </a:lnTo>
                <a:lnTo>
                  <a:pt x="11064" y="4958"/>
                </a:lnTo>
                <a:lnTo>
                  <a:pt x="11162" y="4885"/>
                </a:lnTo>
                <a:lnTo>
                  <a:pt x="11260" y="4811"/>
                </a:lnTo>
                <a:lnTo>
                  <a:pt x="11357" y="4787"/>
                </a:lnTo>
                <a:lnTo>
                  <a:pt x="11455" y="4763"/>
                </a:lnTo>
                <a:close/>
                <a:moveTo>
                  <a:pt x="16437" y="12260"/>
                </a:moveTo>
                <a:lnTo>
                  <a:pt x="16511" y="12285"/>
                </a:lnTo>
                <a:lnTo>
                  <a:pt x="16535" y="12334"/>
                </a:lnTo>
                <a:lnTo>
                  <a:pt x="16559" y="12407"/>
                </a:lnTo>
                <a:lnTo>
                  <a:pt x="16584" y="12578"/>
                </a:lnTo>
                <a:lnTo>
                  <a:pt x="16584" y="12651"/>
                </a:lnTo>
                <a:lnTo>
                  <a:pt x="16535" y="12749"/>
                </a:lnTo>
                <a:lnTo>
                  <a:pt x="16486" y="12871"/>
                </a:lnTo>
                <a:lnTo>
                  <a:pt x="16413" y="12944"/>
                </a:lnTo>
                <a:lnTo>
                  <a:pt x="16340" y="13042"/>
                </a:lnTo>
                <a:lnTo>
                  <a:pt x="16266" y="13140"/>
                </a:lnTo>
                <a:lnTo>
                  <a:pt x="16218" y="13237"/>
                </a:lnTo>
                <a:lnTo>
                  <a:pt x="16218" y="13335"/>
                </a:lnTo>
                <a:lnTo>
                  <a:pt x="16193" y="13482"/>
                </a:lnTo>
                <a:lnTo>
                  <a:pt x="16144" y="13555"/>
                </a:lnTo>
                <a:lnTo>
                  <a:pt x="16120" y="13628"/>
                </a:lnTo>
                <a:lnTo>
                  <a:pt x="16071" y="13653"/>
                </a:lnTo>
                <a:lnTo>
                  <a:pt x="15973" y="13653"/>
                </a:lnTo>
                <a:lnTo>
                  <a:pt x="15924" y="13628"/>
                </a:lnTo>
                <a:lnTo>
                  <a:pt x="15900" y="13555"/>
                </a:lnTo>
                <a:lnTo>
                  <a:pt x="15851" y="13433"/>
                </a:lnTo>
                <a:lnTo>
                  <a:pt x="15851" y="13286"/>
                </a:lnTo>
                <a:lnTo>
                  <a:pt x="15827" y="13140"/>
                </a:lnTo>
                <a:lnTo>
                  <a:pt x="15851" y="12969"/>
                </a:lnTo>
                <a:lnTo>
                  <a:pt x="15924" y="12798"/>
                </a:lnTo>
                <a:lnTo>
                  <a:pt x="15998" y="12627"/>
                </a:lnTo>
                <a:lnTo>
                  <a:pt x="16120" y="12480"/>
                </a:lnTo>
                <a:lnTo>
                  <a:pt x="16242" y="12383"/>
                </a:lnTo>
                <a:lnTo>
                  <a:pt x="16340" y="12309"/>
                </a:lnTo>
                <a:lnTo>
                  <a:pt x="16437" y="12260"/>
                </a:lnTo>
                <a:close/>
                <a:moveTo>
                  <a:pt x="13922" y="3615"/>
                </a:moveTo>
                <a:lnTo>
                  <a:pt x="14239" y="3639"/>
                </a:lnTo>
                <a:lnTo>
                  <a:pt x="14483" y="3639"/>
                </a:lnTo>
                <a:lnTo>
                  <a:pt x="14679" y="3688"/>
                </a:lnTo>
                <a:lnTo>
                  <a:pt x="14777" y="3712"/>
                </a:lnTo>
                <a:lnTo>
                  <a:pt x="14825" y="3737"/>
                </a:lnTo>
                <a:lnTo>
                  <a:pt x="14874" y="3761"/>
                </a:lnTo>
                <a:lnTo>
                  <a:pt x="14923" y="3737"/>
                </a:lnTo>
                <a:lnTo>
                  <a:pt x="14972" y="3712"/>
                </a:lnTo>
                <a:lnTo>
                  <a:pt x="15045" y="3688"/>
                </a:lnTo>
                <a:lnTo>
                  <a:pt x="15143" y="3663"/>
                </a:lnTo>
                <a:lnTo>
                  <a:pt x="15485" y="3639"/>
                </a:lnTo>
                <a:lnTo>
                  <a:pt x="15900" y="4103"/>
                </a:lnTo>
                <a:lnTo>
                  <a:pt x="16291" y="4616"/>
                </a:lnTo>
                <a:lnTo>
                  <a:pt x="16633" y="5153"/>
                </a:lnTo>
                <a:lnTo>
                  <a:pt x="16926" y="5715"/>
                </a:lnTo>
                <a:lnTo>
                  <a:pt x="17194" y="6301"/>
                </a:lnTo>
                <a:lnTo>
                  <a:pt x="17390" y="6912"/>
                </a:lnTo>
                <a:lnTo>
                  <a:pt x="17561" y="7547"/>
                </a:lnTo>
                <a:lnTo>
                  <a:pt x="17683" y="8182"/>
                </a:lnTo>
                <a:lnTo>
                  <a:pt x="17414" y="8157"/>
                </a:lnTo>
                <a:lnTo>
                  <a:pt x="17317" y="8133"/>
                </a:lnTo>
                <a:lnTo>
                  <a:pt x="17268" y="8084"/>
                </a:lnTo>
                <a:lnTo>
                  <a:pt x="17219" y="8060"/>
                </a:lnTo>
                <a:lnTo>
                  <a:pt x="17146" y="8035"/>
                </a:lnTo>
                <a:lnTo>
                  <a:pt x="16975" y="8011"/>
                </a:lnTo>
                <a:lnTo>
                  <a:pt x="16877" y="7986"/>
                </a:lnTo>
                <a:lnTo>
                  <a:pt x="16779" y="7938"/>
                </a:lnTo>
                <a:lnTo>
                  <a:pt x="16682" y="7889"/>
                </a:lnTo>
                <a:lnTo>
                  <a:pt x="16584" y="7815"/>
                </a:lnTo>
                <a:lnTo>
                  <a:pt x="16511" y="7742"/>
                </a:lnTo>
                <a:lnTo>
                  <a:pt x="16437" y="7693"/>
                </a:lnTo>
                <a:lnTo>
                  <a:pt x="16364" y="7693"/>
                </a:lnTo>
                <a:lnTo>
                  <a:pt x="16315" y="7718"/>
                </a:lnTo>
                <a:lnTo>
                  <a:pt x="16291" y="7767"/>
                </a:lnTo>
                <a:lnTo>
                  <a:pt x="16291" y="7840"/>
                </a:lnTo>
                <a:lnTo>
                  <a:pt x="16340" y="7913"/>
                </a:lnTo>
                <a:lnTo>
                  <a:pt x="16413" y="8011"/>
                </a:lnTo>
                <a:lnTo>
                  <a:pt x="16486" y="8084"/>
                </a:lnTo>
                <a:lnTo>
                  <a:pt x="16584" y="8133"/>
                </a:lnTo>
                <a:lnTo>
                  <a:pt x="16706" y="8182"/>
                </a:lnTo>
                <a:lnTo>
                  <a:pt x="16779" y="8182"/>
                </a:lnTo>
                <a:lnTo>
                  <a:pt x="16877" y="8206"/>
                </a:lnTo>
                <a:lnTo>
                  <a:pt x="16975" y="8255"/>
                </a:lnTo>
                <a:lnTo>
                  <a:pt x="17072" y="8304"/>
                </a:lnTo>
                <a:lnTo>
                  <a:pt x="17170" y="8377"/>
                </a:lnTo>
                <a:lnTo>
                  <a:pt x="17194" y="8426"/>
                </a:lnTo>
                <a:lnTo>
                  <a:pt x="17219" y="8475"/>
                </a:lnTo>
                <a:lnTo>
                  <a:pt x="17194" y="8621"/>
                </a:lnTo>
                <a:lnTo>
                  <a:pt x="17097" y="8792"/>
                </a:lnTo>
                <a:lnTo>
                  <a:pt x="16975" y="8963"/>
                </a:lnTo>
                <a:lnTo>
                  <a:pt x="16804" y="9110"/>
                </a:lnTo>
                <a:lnTo>
                  <a:pt x="16657" y="9232"/>
                </a:lnTo>
                <a:lnTo>
                  <a:pt x="16511" y="9305"/>
                </a:lnTo>
                <a:lnTo>
                  <a:pt x="16413" y="9330"/>
                </a:lnTo>
                <a:lnTo>
                  <a:pt x="16242" y="9354"/>
                </a:lnTo>
                <a:lnTo>
                  <a:pt x="16169" y="9378"/>
                </a:lnTo>
                <a:lnTo>
                  <a:pt x="16120" y="9427"/>
                </a:lnTo>
                <a:lnTo>
                  <a:pt x="16071" y="9452"/>
                </a:lnTo>
                <a:lnTo>
                  <a:pt x="16022" y="9476"/>
                </a:lnTo>
                <a:lnTo>
                  <a:pt x="15973" y="9452"/>
                </a:lnTo>
                <a:lnTo>
                  <a:pt x="15924" y="9427"/>
                </a:lnTo>
                <a:lnTo>
                  <a:pt x="15900" y="9378"/>
                </a:lnTo>
                <a:lnTo>
                  <a:pt x="15851" y="9305"/>
                </a:lnTo>
                <a:lnTo>
                  <a:pt x="15827" y="9134"/>
                </a:lnTo>
                <a:lnTo>
                  <a:pt x="15802" y="9037"/>
                </a:lnTo>
                <a:lnTo>
                  <a:pt x="15729" y="8890"/>
                </a:lnTo>
                <a:lnTo>
                  <a:pt x="15607" y="8743"/>
                </a:lnTo>
                <a:lnTo>
                  <a:pt x="15460" y="8573"/>
                </a:lnTo>
                <a:lnTo>
                  <a:pt x="15314" y="8402"/>
                </a:lnTo>
                <a:lnTo>
                  <a:pt x="15192" y="8255"/>
                </a:lnTo>
                <a:lnTo>
                  <a:pt x="15094" y="8108"/>
                </a:lnTo>
                <a:lnTo>
                  <a:pt x="15070" y="8011"/>
                </a:lnTo>
                <a:lnTo>
                  <a:pt x="15070" y="7938"/>
                </a:lnTo>
                <a:lnTo>
                  <a:pt x="15045" y="7889"/>
                </a:lnTo>
                <a:lnTo>
                  <a:pt x="15021" y="7889"/>
                </a:lnTo>
                <a:lnTo>
                  <a:pt x="14972" y="7913"/>
                </a:lnTo>
                <a:lnTo>
                  <a:pt x="14948" y="7962"/>
                </a:lnTo>
                <a:lnTo>
                  <a:pt x="14899" y="8035"/>
                </a:lnTo>
                <a:lnTo>
                  <a:pt x="14874" y="8182"/>
                </a:lnTo>
                <a:lnTo>
                  <a:pt x="14899" y="8279"/>
                </a:lnTo>
                <a:lnTo>
                  <a:pt x="14972" y="8402"/>
                </a:lnTo>
                <a:lnTo>
                  <a:pt x="15045" y="8548"/>
                </a:lnTo>
                <a:lnTo>
                  <a:pt x="15167" y="8670"/>
                </a:lnTo>
                <a:lnTo>
                  <a:pt x="15265" y="8792"/>
                </a:lnTo>
                <a:lnTo>
                  <a:pt x="15363" y="8914"/>
                </a:lnTo>
                <a:lnTo>
                  <a:pt x="15436" y="9037"/>
                </a:lnTo>
                <a:lnTo>
                  <a:pt x="15460" y="9134"/>
                </a:lnTo>
                <a:lnTo>
                  <a:pt x="15460" y="9232"/>
                </a:lnTo>
                <a:lnTo>
                  <a:pt x="15509" y="9330"/>
                </a:lnTo>
                <a:lnTo>
                  <a:pt x="15558" y="9427"/>
                </a:lnTo>
                <a:lnTo>
                  <a:pt x="15631" y="9525"/>
                </a:lnTo>
                <a:lnTo>
                  <a:pt x="15753" y="9598"/>
                </a:lnTo>
                <a:lnTo>
                  <a:pt x="15900" y="9647"/>
                </a:lnTo>
                <a:lnTo>
                  <a:pt x="16047" y="9696"/>
                </a:lnTo>
                <a:lnTo>
                  <a:pt x="16218" y="9720"/>
                </a:lnTo>
                <a:lnTo>
                  <a:pt x="16364" y="9720"/>
                </a:lnTo>
                <a:lnTo>
                  <a:pt x="16486" y="9769"/>
                </a:lnTo>
                <a:lnTo>
                  <a:pt x="16559" y="9818"/>
                </a:lnTo>
                <a:lnTo>
                  <a:pt x="16584" y="9867"/>
                </a:lnTo>
                <a:lnTo>
                  <a:pt x="16584" y="9916"/>
                </a:lnTo>
                <a:lnTo>
                  <a:pt x="16559" y="10013"/>
                </a:lnTo>
                <a:lnTo>
                  <a:pt x="16437" y="10209"/>
                </a:lnTo>
                <a:lnTo>
                  <a:pt x="16242" y="10429"/>
                </a:lnTo>
                <a:lnTo>
                  <a:pt x="16022" y="10673"/>
                </a:lnTo>
                <a:lnTo>
                  <a:pt x="15802" y="10917"/>
                </a:lnTo>
                <a:lnTo>
                  <a:pt x="15631" y="11186"/>
                </a:lnTo>
                <a:lnTo>
                  <a:pt x="15485" y="11430"/>
                </a:lnTo>
                <a:lnTo>
                  <a:pt x="15460" y="11528"/>
                </a:lnTo>
                <a:lnTo>
                  <a:pt x="15460" y="11625"/>
                </a:lnTo>
                <a:lnTo>
                  <a:pt x="15460" y="11772"/>
                </a:lnTo>
                <a:lnTo>
                  <a:pt x="15485" y="11918"/>
                </a:lnTo>
                <a:lnTo>
                  <a:pt x="15509" y="12016"/>
                </a:lnTo>
                <a:lnTo>
                  <a:pt x="15558" y="12089"/>
                </a:lnTo>
                <a:lnTo>
                  <a:pt x="15583" y="12138"/>
                </a:lnTo>
                <a:lnTo>
                  <a:pt x="15607" y="12212"/>
                </a:lnTo>
                <a:lnTo>
                  <a:pt x="15631" y="12383"/>
                </a:lnTo>
                <a:lnTo>
                  <a:pt x="15607" y="12480"/>
                </a:lnTo>
                <a:lnTo>
                  <a:pt x="15509" y="12651"/>
                </a:lnTo>
                <a:lnTo>
                  <a:pt x="15363" y="12847"/>
                </a:lnTo>
                <a:lnTo>
                  <a:pt x="15167" y="13042"/>
                </a:lnTo>
                <a:lnTo>
                  <a:pt x="14972" y="13237"/>
                </a:lnTo>
                <a:lnTo>
                  <a:pt x="14825" y="13433"/>
                </a:lnTo>
                <a:lnTo>
                  <a:pt x="14728" y="13604"/>
                </a:lnTo>
                <a:lnTo>
                  <a:pt x="14679" y="13701"/>
                </a:lnTo>
                <a:lnTo>
                  <a:pt x="14654" y="13823"/>
                </a:lnTo>
                <a:lnTo>
                  <a:pt x="14581" y="13970"/>
                </a:lnTo>
                <a:lnTo>
                  <a:pt x="14459" y="14117"/>
                </a:lnTo>
                <a:lnTo>
                  <a:pt x="14313" y="14288"/>
                </a:lnTo>
                <a:lnTo>
                  <a:pt x="14142" y="14434"/>
                </a:lnTo>
                <a:lnTo>
                  <a:pt x="13995" y="14556"/>
                </a:lnTo>
                <a:lnTo>
                  <a:pt x="13848" y="14629"/>
                </a:lnTo>
                <a:lnTo>
                  <a:pt x="13726" y="14654"/>
                </a:lnTo>
                <a:lnTo>
                  <a:pt x="13653" y="14654"/>
                </a:lnTo>
                <a:lnTo>
                  <a:pt x="13555" y="14605"/>
                </a:lnTo>
                <a:lnTo>
                  <a:pt x="13458" y="14556"/>
                </a:lnTo>
                <a:lnTo>
                  <a:pt x="13360" y="14483"/>
                </a:lnTo>
                <a:lnTo>
                  <a:pt x="13287" y="14385"/>
                </a:lnTo>
                <a:lnTo>
                  <a:pt x="13213" y="14288"/>
                </a:lnTo>
                <a:lnTo>
                  <a:pt x="13189" y="14190"/>
                </a:lnTo>
                <a:lnTo>
                  <a:pt x="13165" y="14092"/>
                </a:lnTo>
                <a:lnTo>
                  <a:pt x="13140" y="13921"/>
                </a:lnTo>
                <a:lnTo>
                  <a:pt x="13116" y="13848"/>
                </a:lnTo>
                <a:lnTo>
                  <a:pt x="13067" y="13799"/>
                </a:lnTo>
                <a:lnTo>
                  <a:pt x="13043" y="13750"/>
                </a:lnTo>
                <a:lnTo>
                  <a:pt x="12994" y="13677"/>
                </a:lnTo>
                <a:lnTo>
                  <a:pt x="12969" y="13530"/>
                </a:lnTo>
                <a:lnTo>
                  <a:pt x="12945" y="13359"/>
                </a:lnTo>
                <a:lnTo>
                  <a:pt x="12920" y="13286"/>
                </a:lnTo>
                <a:lnTo>
                  <a:pt x="12872" y="13237"/>
                </a:lnTo>
                <a:lnTo>
                  <a:pt x="12847" y="13164"/>
                </a:lnTo>
                <a:lnTo>
                  <a:pt x="12823" y="13066"/>
                </a:lnTo>
                <a:lnTo>
                  <a:pt x="12798" y="12920"/>
                </a:lnTo>
                <a:lnTo>
                  <a:pt x="12774" y="12749"/>
                </a:lnTo>
                <a:lnTo>
                  <a:pt x="12798" y="12602"/>
                </a:lnTo>
                <a:lnTo>
                  <a:pt x="12823" y="12456"/>
                </a:lnTo>
                <a:lnTo>
                  <a:pt x="12847" y="12358"/>
                </a:lnTo>
                <a:lnTo>
                  <a:pt x="12872" y="12285"/>
                </a:lnTo>
                <a:lnTo>
                  <a:pt x="12920" y="12236"/>
                </a:lnTo>
                <a:lnTo>
                  <a:pt x="12945" y="12163"/>
                </a:lnTo>
                <a:lnTo>
                  <a:pt x="12969" y="11992"/>
                </a:lnTo>
                <a:lnTo>
                  <a:pt x="12945" y="11894"/>
                </a:lnTo>
                <a:lnTo>
                  <a:pt x="12896" y="11772"/>
                </a:lnTo>
                <a:lnTo>
                  <a:pt x="12798" y="11650"/>
                </a:lnTo>
                <a:lnTo>
                  <a:pt x="12701" y="11528"/>
                </a:lnTo>
                <a:lnTo>
                  <a:pt x="12578" y="11381"/>
                </a:lnTo>
                <a:lnTo>
                  <a:pt x="12481" y="11210"/>
                </a:lnTo>
                <a:lnTo>
                  <a:pt x="12432" y="11015"/>
                </a:lnTo>
                <a:lnTo>
                  <a:pt x="12408" y="10844"/>
                </a:lnTo>
                <a:lnTo>
                  <a:pt x="12408" y="10697"/>
                </a:lnTo>
                <a:lnTo>
                  <a:pt x="12383" y="10551"/>
                </a:lnTo>
                <a:lnTo>
                  <a:pt x="12334" y="10453"/>
                </a:lnTo>
                <a:lnTo>
                  <a:pt x="12310" y="10380"/>
                </a:lnTo>
                <a:lnTo>
                  <a:pt x="12261" y="10331"/>
                </a:lnTo>
                <a:lnTo>
                  <a:pt x="12188" y="10307"/>
                </a:lnTo>
                <a:lnTo>
                  <a:pt x="12017" y="10282"/>
                </a:lnTo>
                <a:lnTo>
                  <a:pt x="11870" y="10307"/>
                </a:lnTo>
                <a:lnTo>
                  <a:pt x="11797" y="10331"/>
                </a:lnTo>
                <a:lnTo>
                  <a:pt x="11748" y="10380"/>
                </a:lnTo>
                <a:lnTo>
                  <a:pt x="11675" y="10429"/>
                </a:lnTo>
                <a:lnTo>
                  <a:pt x="11553" y="10453"/>
                </a:lnTo>
                <a:lnTo>
                  <a:pt x="11406" y="10478"/>
                </a:lnTo>
                <a:lnTo>
                  <a:pt x="11260" y="10478"/>
                </a:lnTo>
                <a:lnTo>
                  <a:pt x="11089" y="10453"/>
                </a:lnTo>
                <a:lnTo>
                  <a:pt x="10893" y="10355"/>
                </a:lnTo>
                <a:lnTo>
                  <a:pt x="10674" y="10233"/>
                </a:lnTo>
                <a:lnTo>
                  <a:pt x="10503" y="10087"/>
                </a:lnTo>
                <a:lnTo>
                  <a:pt x="10429" y="10013"/>
                </a:lnTo>
                <a:lnTo>
                  <a:pt x="10356" y="9891"/>
                </a:lnTo>
                <a:lnTo>
                  <a:pt x="10234" y="9598"/>
                </a:lnTo>
                <a:lnTo>
                  <a:pt x="10161" y="9281"/>
                </a:lnTo>
                <a:lnTo>
                  <a:pt x="10112" y="8963"/>
                </a:lnTo>
                <a:lnTo>
                  <a:pt x="10136" y="8792"/>
                </a:lnTo>
                <a:lnTo>
                  <a:pt x="10161" y="8621"/>
                </a:lnTo>
                <a:lnTo>
                  <a:pt x="10258" y="8279"/>
                </a:lnTo>
                <a:lnTo>
                  <a:pt x="10332" y="8108"/>
                </a:lnTo>
                <a:lnTo>
                  <a:pt x="10405" y="7962"/>
                </a:lnTo>
                <a:lnTo>
                  <a:pt x="10503" y="7815"/>
                </a:lnTo>
                <a:lnTo>
                  <a:pt x="10600" y="7718"/>
                </a:lnTo>
                <a:lnTo>
                  <a:pt x="10796" y="7522"/>
                </a:lnTo>
                <a:lnTo>
                  <a:pt x="10991" y="7376"/>
                </a:lnTo>
                <a:lnTo>
                  <a:pt x="11162" y="7278"/>
                </a:lnTo>
                <a:lnTo>
                  <a:pt x="11260" y="7229"/>
                </a:lnTo>
                <a:lnTo>
                  <a:pt x="11431" y="7205"/>
                </a:lnTo>
                <a:lnTo>
                  <a:pt x="11504" y="7180"/>
                </a:lnTo>
                <a:lnTo>
                  <a:pt x="11553" y="7132"/>
                </a:lnTo>
                <a:lnTo>
                  <a:pt x="11626" y="7107"/>
                </a:lnTo>
                <a:lnTo>
                  <a:pt x="11724" y="7083"/>
                </a:lnTo>
                <a:lnTo>
                  <a:pt x="11870" y="7058"/>
                </a:lnTo>
                <a:lnTo>
                  <a:pt x="12188" y="7058"/>
                </a:lnTo>
                <a:lnTo>
                  <a:pt x="12359" y="7107"/>
                </a:lnTo>
                <a:lnTo>
                  <a:pt x="12481" y="7156"/>
                </a:lnTo>
                <a:lnTo>
                  <a:pt x="12603" y="7229"/>
                </a:lnTo>
                <a:lnTo>
                  <a:pt x="12676" y="7303"/>
                </a:lnTo>
                <a:lnTo>
                  <a:pt x="12774" y="7376"/>
                </a:lnTo>
                <a:lnTo>
                  <a:pt x="12896" y="7425"/>
                </a:lnTo>
                <a:lnTo>
                  <a:pt x="12969" y="7425"/>
                </a:lnTo>
                <a:lnTo>
                  <a:pt x="13140" y="7449"/>
                </a:lnTo>
                <a:lnTo>
                  <a:pt x="13213" y="7498"/>
                </a:lnTo>
                <a:lnTo>
                  <a:pt x="13262" y="7522"/>
                </a:lnTo>
                <a:lnTo>
                  <a:pt x="13311" y="7547"/>
                </a:lnTo>
                <a:lnTo>
                  <a:pt x="13360" y="7571"/>
                </a:lnTo>
                <a:lnTo>
                  <a:pt x="13409" y="7547"/>
                </a:lnTo>
                <a:lnTo>
                  <a:pt x="13458" y="7522"/>
                </a:lnTo>
                <a:lnTo>
                  <a:pt x="13507" y="7498"/>
                </a:lnTo>
                <a:lnTo>
                  <a:pt x="13580" y="7449"/>
                </a:lnTo>
                <a:lnTo>
                  <a:pt x="13726" y="7425"/>
                </a:lnTo>
                <a:lnTo>
                  <a:pt x="13897" y="7449"/>
                </a:lnTo>
                <a:lnTo>
                  <a:pt x="13971" y="7498"/>
                </a:lnTo>
                <a:lnTo>
                  <a:pt x="14019" y="7522"/>
                </a:lnTo>
                <a:lnTo>
                  <a:pt x="14093" y="7571"/>
                </a:lnTo>
                <a:lnTo>
                  <a:pt x="14190" y="7596"/>
                </a:lnTo>
                <a:lnTo>
                  <a:pt x="14337" y="7620"/>
                </a:lnTo>
                <a:lnTo>
                  <a:pt x="14654" y="7620"/>
                </a:lnTo>
                <a:lnTo>
                  <a:pt x="14801" y="7596"/>
                </a:lnTo>
                <a:lnTo>
                  <a:pt x="14899" y="7571"/>
                </a:lnTo>
                <a:lnTo>
                  <a:pt x="14972" y="7522"/>
                </a:lnTo>
                <a:lnTo>
                  <a:pt x="15021" y="7473"/>
                </a:lnTo>
                <a:lnTo>
                  <a:pt x="15045" y="7400"/>
                </a:lnTo>
                <a:lnTo>
                  <a:pt x="15070" y="7229"/>
                </a:lnTo>
                <a:lnTo>
                  <a:pt x="15070" y="7205"/>
                </a:lnTo>
                <a:lnTo>
                  <a:pt x="15045" y="7156"/>
                </a:lnTo>
                <a:lnTo>
                  <a:pt x="14948" y="7107"/>
                </a:lnTo>
                <a:lnTo>
                  <a:pt x="14825" y="7058"/>
                </a:lnTo>
                <a:lnTo>
                  <a:pt x="14679" y="7058"/>
                </a:lnTo>
                <a:lnTo>
                  <a:pt x="14532" y="7034"/>
                </a:lnTo>
                <a:lnTo>
                  <a:pt x="14361" y="6985"/>
                </a:lnTo>
                <a:lnTo>
                  <a:pt x="14215" y="6936"/>
                </a:lnTo>
                <a:lnTo>
                  <a:pt x="14117" y="6863"/>
                </a:lnTo>
                <a:lnTo>
                  <a:pt x="14019" y="6790"/>
                </a:lnTo>
                <a:lnTo>
                  <a:pt x="13922" y="6716"/>
                </a:lnTo>
                <a:lnTo>
                  <a:pt x="13824" y="6692"/>
                </a:lnTo>
                <a:lnTo>
                  <a:pt x="13726" y="6668"/>
                </a:lnTo>
                <a:lnTo>
                  <a:pt x="13653" y="6643"/>
                </a:lnTo>
                <a:lnTo>
                  <a:pt x="13555" y="6619"/>
                </a:lnTo>
                <a:lnTo>
                  <a:pt x="13458" y="6545"/>
                </a:lnTo>
                <a:lnTo>
                  <a:pt x="13360" y="6472"/>
                </a:lnTo>
                <a:lnTo>
                  <a:pt x="13287" y="6399"/>
                </a:lnTo>
                <a:lnTo>
                  <a:pt x="13189" y="6374"/>
                </a:lnTo>
                <a:lnTo>
                  <a:pt x="13116" y="6350"/>
                </a:lnTo>
                <a:lnTo>
                  <a:pt x="13067" y="6374"/>
                </a:lnTo>
                <a:lnTo>
                  <a:pt x="13018" y="6399"/>
                </a:lnTo>
                <a:lnTo>
                  <a:pt x="12945" y="6399"/>
                </a:lnTo>
                <a:lnTo>
                  <a:pt x="12872" y="6350"/>
                </a:lnTo>
                <a:lnTo>
                  <a:pt x="12774" y="6277"/>
                </a:lnTo>
                <a:lnTo>
                  <a:pt x="12701" y="6228"/>
                </a:lnTo>
                <a:lnTo>
                  <a:pt x="12627" y="6179"/>
                </a:lnTo>
                <a:lnTo>
                  <a:pt x="12505" y="6179"/>
                </a:lnTo>
                <a:lnTo>
                  <a:pt x="12456" y="6228"/>
                </a:lnTo>
                <a:lnTo>
                  <a:pt x="12383" y="6252"/>
                </a:lnTo>
                <a:lnTo>
                  <a:pt x="12212" y="6277"/>
                </a:lnTo>
                <a:lnTo>
                  <a:pt x="12114" y="6326"/>
                </a:lnTo>
                <a:lnTo>
                  <a:pt x="11968" y="6399"/>
                </a:lnTo>
                <a:lnTo>
                  <a:pt x="11797" y="6521"/>
                </a:lnTo>
                <a:lnTo>
                  <a:pt x="11650" y="6668"/>
                </a:lnTo>
                <a:lnTo>
                  <a:pt x="11479" y="6814"/>
                </a:lnTo>
                <a:lnTo>
                  <a:pt x="11309" y="6936"/>
                </a:lnTo>
                <a:lnTo>
                  <a:pt x="11186" y="7009"/>
                </a:lnTo>
                <a:lnTo>
                  <a:pt x="11064" y="7058"/>
                </a:lnTo>
                <a:lnTo>
                  <a:pt x="10918" y="7009"/>
                </a:lnTo>
                <a:lnTo>
                  <a:pt x="10844" y="6985"/>
                </a:lnTo>
                <a:lnTo>
                  <a:pt x="10796" y="6961"/>
                </a:lnTo>
                <a:lnTo>
                  <a:pt x="10747" y="6912"/>
                </a:lnTo>
                <a:lnTo>
                  <a:pt x="10722" y="6838"/>
                </a:lnTo>
                <a:lnTo>
                  <a:pt x="10698" y="6668"/>
                </a:lnTo>
                <a:lnTo>
                  <a:pt x="10722" y="6497"/>
                </a:lnTo>
                <a:lnTo>
                  <a:pt x="10747" y="6423"/>
                </a:lnTo>
                <a:lnTo>
                  <a:pt x="10796" y="6374"/>
                </a:lnTo>
                <a:lnTo>
                  <a:pt x="10844" y="6350"/>
                </a:lnTo>
                <a:lnTo>
                  <a:pt x="10967" y="6326"/>
                </a:lnTo>
                <a:lnTo>
                  <a:pt x="11113" y="6301"/>
                </a:lnTo>
                <a:lnTo>
                  <a:pt x="11260" y="6277"/>
                </a:lnTo>
                <a:lnTo>
                  <a:pt x="11406" y="6277"/>
                </a:lnTo>
                <a:lnTo>
                  <a:pt x="11528" y="6228"/>
                </a:lnTo>
                <a:lnTo>
                  <a:pt x="11602" y="6179"/>
                </a:lnTo>
                <a:lnTo>
                  <a:pt x="11626" y="6130"/>
                </a:lnTo>
                <a:lnTo>
                  <a:pt x="11650" y="6106"/>
                </a:lnTo>
                <a:lnTo>
                  <a:pt x="11602" y="5935"/>
                </a:lnTo>
                <a:lnTo>
                  <a:pt x="11577" y="5862"/>
                </a:lnTo>
                <a:lnTo>
                  <a:pt x="11553" y="5813"/>
                </a:lnTo>
                <a:lnTo>
                  <a:pt x="11504" y="5764"/>
                </a:lnTo>
                <a:lnTo>
                  <a:pt x="11504" y="5715"/>
                </a:lnTo>
                <a:lnTo>
                  <a:pt x="11504" y="5666"/>
                </a:lnTo>
                <a:lnTo>
                  <a:pt x="11553" y="5617"/>
                </a:lnTo>
                <a:lnTo>
                  <a:pt x="11602" y="5593"/>
                </a:lnTo>
                <a:lnTo>
                  <a:pt x="11675" y="5544"/>
                </a:lnTo>
                <a:lnTo>
                  <a:pt x="11821" y="5520"/>
                </a:lnTo>
                <a:lnTo>
                  <a:pt x="11919" y="5520"/>
                </a:lnTo>
                <a:lnTo>
                  <a:pt x="12017" y="5471"/>
                </a:lnTo>
                <a:lnTo>
                  <a:pt x="12114" y="5398"/>
                </a:lnTo>
                <a:lnTo>
                  <a:pt x="12212" y="5324"/>
                </a:lnTo>
                <a:lnTo>
                  <a:pt x="12285" y="5251"/>
                </a:lnTo>
                <a:lnTo>
                  <a:pt x="12359" y="5153"/>
                </a:lnTo>
                <a:lnTo>
                  <a:pt x="12383" y="5031"/>
                </a:lnTo>
                <a:lnTo>
                  <a:pt x="12408" y="4958"/>
                </a:lnTo>
                <a:lnTo>
                  <a:pt x="12383" y="4787"/>
                </a:lnTo>
                <a:lnTo>
                  <a:pt x="12334" y="4714"/>
                </a:lnTo>
                <a:lnTo>
                  <a:pt x="12310" y="4665"/>
                </a:lnTo>
                <a:lnTo>
                  <a:pt x="12310" y="4640"/>
                </a:lnTo>
                <a:lnTo>
                  <a:pt x="12310" y="4592"/>
                </a:lnTo>
                <a:lnTo>
                  <a:pt x="12383" y="4469"/>
                </a:lnTo>
                <a:lnTo>
                  <a:pt x="12505" y="4298"/>
                </a:lnTo>
                <a:lnTo>
                  <a:pt x="12701" y="4103"/>
                </a:lnTo>
                <a:lnTo>
                  <a:pt x="12798" y="4005"/>
                </a:lnTo>
                <a:lnTo>
                  <a:pt x="12945" y="3908"/>
                </a:lnTo>
                <a:lnTo>
                  <a:pt x="13091" y="3834"/>
                </a:lnTo>
                <a:lnTo>
                  <a:pt x="13262" y="3761"/>
                </a:lnTo>
                <a:lnTo>
                  <a:pt x="13604" y="3663"/>
                </a:lnTo>
                <a:lnTo>
                  <a:pt x="13775" y="3639"/>
                </a:lnTo>
                <a:lnTo>
                  <a:pt x="13922" y="3615"/>
                </a:lnTo>
                <a:close/>
                <a:moveTo>
                  <a:pt x="6888" y="2467"/>
                </a:moveTo>
                <a:lnTo>
                  <a:pt x="6986" y="2491"/>
                </a:lnTo>
                <a:lnTo>
                  <a:pt x="7083" y="2516"/>
                </a:lnTo>
                <a:lnTo>
                  <a:pt x="7132" y="2540"/>
                </a:lnTo>
                <a:lnTo>
                  <a:pt x="7181" y="2589"/>
                </a:lnTo>
                <a:lnTo>
                  <a:pt x="7181" y="2638"/>
                </a:lnTo>
                <a:lnTo>
                  <a:pt x="7181" y="2711"/>
                </a:lnTo>
                <a:lnTo>
                  <a:pt x="7132" y="2784"/>
                </a:lnTo>
                <a:lnTo>
                  <a:pt x="7083" y="2858"/>
                </a:lnTo>
                <a:lnTo>
                  <a:pt x="6937" y="3028"/>
                </a:lnTo>
                <a:lnTo>
                  <a:pt x="6864" y="3175"/>
                </a:lnTo>
                <a:lnTo>
                  <a:pt x="6839" y="3322"/>
                </a:lnTo>
                <a:lnTo>
                  <a:pt x="6864" y="3395"/>
                </a:lnTo>
                <a:lnTo>
                  <a:pt x="6888" y="3419"/>
                </a:lnTo>
                <a:lnTo>
                  <a:pt x="6961" y="3517"/>
                </a:lnTo>
                <a:lnTo>
                  <a:pt x="7010" y="3615"/>
                </a:lnTo>
                <a:lnTo>
                  <a:pt x="7059" y="3712"/>
                </a:lnTo>
                <a:lnTo>
                  <a:pt x="7083" y="3810"/>
                </a:lnTo>
                <a:lnTo>
                  <a:pt x="7059" y="3908"/>
                </a:lnTo>
                <a:lnTo>
                  <a:pt x="7010" y="4005"/>
                </a:lnTo>
                <a:lnTo>
                  <a:pt x="6961" y="4103"/>
                </a:lnTo>
                <a:lnTo>
                  <a:pt x="6888" y="4201"/>
                </a:lnTo>
                <a:lnTo>
                  <a:pt x="6839" y="4225"/>
                </a:lnTo>
                <a:lnTo>
                  <a:pt x="6644" y="4225"/>
                </a:lnTo>
                <a:lnTo>
                  <a:pt x="6473" y="4128"/>
                </a:lnTo>
                <a:lnTo>
                  <a:pt x="6302" y="4005"/>
                </a:lnTo>
                <a:lnTo>
                  <a:pt x="6155" y="3859"/>
                </a:lnTo>
                <a:lnTo>
                  <a:pt x="5984" y="3786"/>
                </a:lnTo>
                <a:lnTo>
                  <a:pt x="5838" y="3761"/>
                </a:lnTo>
                <a:lnTo>
                  <a:pt x="5789" y="3786"/>
                </a:lnTo>
                <a:lnTo>
                  <a:pt x="5740" y="3810"/>
                </a:lnTo>
                <a:lnTo>
                  <a:pt x="5642" y="3883"/>
                </a:lnTo>
                <a:lnTo>
                  <a:pt x="5545" y="3957"/>
                </a:lnTo>
                <a:lnTo>
                  <a:pt x="5447" y="3981"/>
                </a:lnTo>
                <a:lnTo>
                  <a:pt x="5349" y="4005"/>
                </a:lnTo>
                <a:lnTo>
                  <a:pt x="5203" y="4030"/>
                </a:lnTo>
                <a:lnTo>
                  <a:pt x="5129" y="4054"/>
                </a:lnTo>
                <a:lnTo>
                  <a:pt x="5081" y="4103"/>
                </a:lnTo>
                <a:lnTo>
                  <a:pt x="5032" y="4128"/>
                </a:lnTo>
                <a:lnTo>
                  <a:pt x="4959" y="4152"/>
                </a:lnTo>
                <a:lnTo>
                  <a:pt x="4788" y="4201"/>
                </a:lnTo>
                <a:lnTo>
                  <a:pt x="4690" y="4201"/>
                </a:lnTo>
                <a:lnTo>
                  <a:pt x="4592" y="4250"/>
                </a:lnTo>
                <a:lnTo>
                  <a:pt x="4494" y="4298"/>
                </a:lnTo>
                <a:lnTo>
                  <a:pt x="4397" y="4372"/>
                </a:lnTo>
                <a:lnTo>
                  <a:pt x="4372" y="4421"/>
                </a:lnTo>
                <a:lnTo>
                  <a:pt x="4372" y="4494"/>
                </a:lnTo>
                <a:lnTo>
                  <a:pt x="4372" y="4616"/>
                </a:lnTo>
                <a:lnTo>
                  <a:pt x="4470" y="4787"/>
                </a:lnTo>
                <a:lnTo>
                  <a:pt x="4592" y="4958"/>
                </a:lnTo>
                <a:lnTo>
                  <a:pt x="4690" y="5031"/>
                </a:lnTo>
                <a:lnTo>
                  <a:pt x="4788" y="5056"/>
                </a:lnTo>
                <a:lnTo>
                  <a:pt x="4885" y="5080"/>
                </a:lnTo>
                <a:lnTo>
                  <a:pt x="5007" y="5080"/>
                </a:lnTo>
                <a:lnTo>
                  <a:pt x="5129" y="5056"/>
                </a:lnTo>
                <a:lnTo>
                  <a:pt x="5227" y="5007"/>
                </a:lnTo>
                <a:lnTo>
                  <a:pt x="5349" y="4933"/>
                </a:lnTo>
                <a:lnTo>
                  <a:pt x="5447" y="4860"/>
                </a:lnTo>
                <a:lnTo>
                  <a:pt x="5642" y="4665"/>
                </a:lnTo>
                <a:lnTo>
                  <a:pt x="5838" y="4518"/>
                </a:lnTo>
                <a:lnTo>
                  <a:pt x="6009" y="4421"/>
                </a:lnTo>
                <a:lnTo>
                  <a:pt x="6131" y="4372"/>
                </a:lnTo>
                <a:lnTo>
                  <a:pt x="6204" y="4396"/>
                </a:lnTo>
                <a:lnTo>
                  <a:pt x="6253" y="4445"/>
                </a:lnTo>
                <a:lnTo>
                  <a:pt x="6302" y="4494"/>
                </a:lnTo>
                <a:lnTo>
                  <a:pt x="6302" y="4567"/>
                </a:lnTo>
                <a:lnTo>
                  <a:pt x="6326" y="4640"/>
                </a:lnTo>
                <a:lnTo>
                  <a:pt x="6375" y="4714"/>
                </a:lnTo>
                <a:lnTo>
                  <a:pt x="6424" y="4738"/>
                </a:lnTo>
                <a:lnTo>
                  <a:pt x="6497" y="4763"/>
                </a:lnTo>
                <a:lnTo>
                  <a:pt x="6595" y="4787"/>
                </a:lnTo>
                <a:lnTo>
                  <a:pt x="6693" y="4811"/>
                </a:lnTo>
                <a:lnTo>
                  <a:pt x="6790" y="4885"/>
                </a:lnTo>
                <a:lnTo>
                  <a:pt x="6888" y="4958"/>
                </a:lnTo>
                <a:lnTo>
                  <a:pt x="6937" y="5031"/>
                </a:lnTo>
                <a:lnTo>
                  <a:pt x="6961" y="5153"/>
                </a:lnTo>
                <a:lnTo>
                  <a:pt x="6937" y="5251"/>
                </a:lnTo>
                <a:lnTo>
                  <a:pt x="6888" y="5324"/>
                </a:lnTo>
                <a:lnTo>
                  <a:pt x="6790" y="5398"/>
                </a:lnTo>
                <a:lnTo>
                  <a:pt x="6693" y="5471"/>
                </a:lnTo>
                <a:lnTo>
                  <a:pt x="6595" y="5520"/>
                </a:lnTo>
                <a:lnTo>
                  <a:pt x="6497" y="5520"/>
                </a:lnTo>
                <a:lnTo>
                  <a:pt x="6399" y="5544"/>
                </a:lnTo>
                <a:lnTo>
                  <a:pt x="6253" y="5642"/>
                </a:lnTo>
                <a:lnTo>
                  <a:pt x="6082" y="5764"/>
                </a:lnTo>
                <a:lnTo>
                  <a:pt x="5935" y="5910"/>
                </a:lnTo>
                <a:lnTo>
                  <a:pt x="5764" y="6057"/>
                </a:lnTo>
                <a:lnTo>
                  <a:pt x="5594" y="6179"/>
                </a:lnTo>
                <a:lnTo>
                  <a:pt x="5471" y="6252"/>
                </a:lnTo>
                <a:lnTo>
                  <a:pt x="5349" y="6277"/>
                </a:lnTo>
                <a:lnTo>
                  <a:pt x="5227" y="6326"/>
                </a:lnTo>
                <a:lnTo>
                  <a:pt x="5056" y="6448"/>
                </a:lnTo>
                <a:lnTo>
                  <a:pt x="4812" y="6643"/>
                </a:lnTo>
                <a:lnTo>
                  <a:pt x="4568" y="6887"/>
                </a:lnTo>
                <a:lnTo>
                  <a:pt x="4226" y="7229"/>
                </a:lnTo>
                <a:lnTo>
                  <a:pt x="4104" y="7327"/>
                </a:lnTo>
                <a:lnTo>
                  <a:pt x="3957" y="7449"/>
                </a:lnTo>
                <a:lnTo>
                  <a:pt x="3640" y="7644"/>
                </a:lnTo>
                <a:lnTo>
                  <a:pt x="3347" y="7767"/>
                </a:lnTo>
                <a:lnTo>
                  <a:pt x="3200" y="7791"/>
                </a:lnTo>
                <a:lnTo>
                  <a:pt x="3078" y="7815"/>
                </a:lnTo>
                <a:lnTo>
                  <a:pt x="2834" y="7815"/>
                </a:lnTo>
                <a:lnTo>
                  <a:pt x="2614" y="7864"/>
                </a:lnTo>
                <a:lnTo>
                  <a:pt x="2443" y="7938"/>
                </a:lnTo>
                <a:lnTo>
                  <a:pt x="2321" y="8011"/>
                </a:lnTo>
                <a:lnTo>
                  <a:pt x="2248" y="8084"/>
                </a:lnTo>
                <a:lnTo>
                  <a:pt x="2174" y="8182"/>
                </a:lnTo>
                <a:lnTo>
                  <a:pt x="2125" y="8279"/>
                </a:lnTo>
                <a:lnTo>
                  <a:pt x="2125" y="8377"/>
                </a:lnTo>
                <a:lnTo>
                  <a:pt x="2125" y="8475"/>
                </a:lnTo>
                <a:lnTo>
                  <a:pt x="2174" y="8573"/>
                </a:lnTo>
                <a:lnTo>
                  <a:pt x="2248" y="8670"/>
                </a:lnTo>
                <a:lnTo>
                  <a:pt x="2321" y="8768"/>
                </a:lnTo>
                <a:lnTo>
                  <a:pt x="2394" y="8841"/>
                </a:lnTo>
                <a:lnTo>
                  <a:pt x="2492" y="8890"/>
                </a:lnTo>
                <a:lnTo>
                  <a:pt x="2614" y="8939"/>
                </a:lnTo>
                <a:lnTo>
                  <a:pt x="2687" y="8939"/>
                </a:lnTo>
                <a:lnTo>
                  <a:pt x="2809" y="8988"/>
                </a:lnTo>
                <a:lnTo>
                  <a:pt x="2956" y="9085"/>
                </a:lnTo>
                <a:lnTo>
                  <a:pt x="3151" y="9232"/>
                </a:lnTo>
                <a:lnTo>
                  <a:pt x="3371" y="9427"/>
                </a:lnTo>
                <a:lnTo>
                  <a:pt x="3566" y="9623"/>
                </a:lnTo>
                <a:lnTo>
                  <a:pt x="3762" y="9769"/>
                </a:lnTo>
                <a:lnTo>
                  <a:pt x="3908" y="9867"/>
                </a:lnTo>
                <a:lnTo>
                  <a:pt x="4030" y="9891"/>
                </a:lnTo>
                <a:lnTo>
                  <a:pt x="4177" y="9867"/>
                </a:lnTo>
                <a:lnTo>
                  <a:pt x="4250" y="9843"/>
                </a:lnTo>
                <a:lnTo>
                  <a:pt x="4324" y="9818"/>
                </a:lnTo>
                <a:lnTo>
                  <a:pt x="4372" y="9769"/>
                </a:lnTo>
                <a:lnTo>
                  <a:pt x="4494" y="9745"/>
                </a:lnTo>
                <a:lnTo>
                  <a:pt x="4641" y="9720"/>
                </a:lnTo>
                <a:lnTo>
                  <a:pt x="4959" y="9720"/>
                </a:lnTo>
                <a:lnTo>
                  <a:pt x="5105" y="9769"/>
                </a:lnTo>
                <a:lnTo>
                  <a:pt x="5252" y="9818"/>
                </a:lnTo>
                <a:lnTo>
                  <a:pt x="5349" y="9916"/>
                </a:lnTo>
                <a:lnTo>
                  <a:pt x="5447" y="9989"/>
                </a:lnTo>
                <a:lnTo>
                  <a:pt x="5545" y="10038"/>
                </a:lnTo>
                <a:lnTo>
                  <a:pt x="5642" y="10087"/>
                </a:lnTo>
                <a:lnTo>
                  <a:pt x="5740" y="10087"/>
                </a:lnTo>
                <a:lnTo>
                  <a:pt x="5838" y="10136"/>
                </a:lnTo>
                <a:lnTo>
                  <a:pt x="5984" y="10209"/>
                </a:lnTo>
                <a:lnTo>
                  <a:pt x="6155" y="10331"/>
                </a:lnTo>
                <a:lnTo>
                  <a:pt x="6302" y="10478"/>
                </a:lnTo>
                <a:lnTo>
                  <a:pt x="6473" y="10624"/>
                </a:lnTo>
                <a:lnTo>
                  <a:pt x="6644" y="10746"/>
                </a:lnTo>
                <a:lnTo>
                  <a:pt x="6790" y="10819"/>
                </a:lnTo>
                <a:lnTo>
                  <a:pt x="6888" y="10844"/>
                </a:lnTo>
                <a:lnTo>
                  <a:pt x="6961" y="10868"/>
                </a:lnTo>
                <a:lnTo>
                  <a:pt x="7083" y="10917"/>
                </a:lnTo>
                <a:lnTo>
                  <a:pt x="7181" y="10966"/>
                </a:lnTo>
                <a:lnTo>
                  <a:pt x="7254" y="11039"/>
                </a:lnTo>
                <a:lnTo>
                  <a:pt x="7352" y="11113"/>
                </a:lnTo>
                <a:lnTo>
                  <a:pt x="7450" y="11186"/>
                </a:lnTo>
                <a:lnTo>
                  <a:pt x="7547" y="11210"/>
                </a:lnTo>
                <a:lnTo>
                  <a:pt x="7645" y="11235"/>
                </a:lnTo>
                <a:lnTo>
                  <a:pt x="7743" y="11259"/>
                </a:lnTo>
                <a:lnTo>
                  <a:pt x="7840" y="11283"/>
                </a:lnTo>
                <a:lnTo>
                  <a:pt x="7938" y="11357"/>
                </a:lnTo>
                <a:lnTo>
                  <a:pt x="8036" y="11430"/>
                </a:lnTo>
                <a:lnTo>
                  <a:pt x="8109" y="11528"/>
                </a:lnTo>
                <a:lnTo>
                  <a:pt x="8158" y="11625"/>
                </a:lnTo>
                <a:lnTo>
                  <a:pt x="8207" y="11723"/>
                </a:lnTo>
                <a:lnTo>
                  <a:pt x="8207" y="11796"/>
                </a:lnTo>
                <a:lnTo>
                  <a:pt x="8207" y="11894"/>
                </a:lnTo>
                <a:lnTo>
                  <a:pt x="8158" y="11992"/>
                </a:lnTo>
                <a:lnTo>
                  <a:pt x="8109" y="12089"/>
                </a:lnTo>
                <a:lnTo>
                  <a:pt x="8036" y="12187"/>
                </a:lnTo>
                <a:lnTo>
                  <a:pt x="7963" y="12285"/>
                </a:lnTo>
                <a:lnTo>
                  <a:pt x="7889" y="12383"/>
                </a:lnTo>
                <a:lnTo>
                  <a:pt x="7840" y="12480"/>
                </a:lnTo>
                <a:lnTo>
                  <a:pt x="7840" y="12578"/>
                </a:lnTo>
                <a:lnTo>
                  <a:pt x="7816" y="12676"/>
                </a:lnTo>
                <a:lnTo>
                  <a:pt x="7718" y="12822"/>
                </a:lnTo>
                <a:lnTo>
                  <a:pt x="7596" y="12969"/>
                </a:lnTo>
                <a:lnTo>
                  <a:pt x="7450" y="13140"/>
                </a:lnTo>
                <a:lnTo>
                  <a:pt x="7303" y="13311"/>
                </a:lnTo>
                <a:lnTo>
                  <a:pt x="7181" y="13457"/>
                </a:lnTo>
                <a:lnTo>
                  <a:pt x="7108" y="13604"/>
                </a:lnTo>
                <a:lnTo>
                  <a:pt x="7083" y="13701"/>
                </a:lnTo>
                <a:lnTo>
                  <a:pt x="7034" y="13823"/>
                </a:lnTo>
                <a:lnTo>
                  <a:pt x="6961" y="13970"/>
                </a:lnTo>
                <a:lnTo>
                  <a:pt x="6839" y="14117"/>
                </a:lnTo>
                <a:lnTo>
                  <a:pt x="6693" y="14288"/>
                </a:lnTo>
                <a:lnTo>
                  <a:pt x="6546" y="14434"/>
                </a:lnTo>
                <a:lnTo>
                  <a:pt x="6424" y="14605"/>
                </a:lnTo>
                <a:lnTo>
                  <a:pt x="6351" y="14752"/>
                </a:lnTo>
                <a:lnTo>
                  <a:pt x="6302" y="14849"/>
                </a:lnTo>
                <a:lnTo>
                  <a:pt x="6277" y="14947"/>
                </a:lnTo>
                <a:lnTo>
                  <a:pt x="6229" y="15069"/>
                </a:lnTo>
                <a:lnTo>
                  <a:pt x="6131" y="15216"/>
                </a:lnTo>
                <a:lnTo>
                  <a:pt x="6033" y="15338"/>
                </a:lnTo>
                <a:lnTo>
                  <a:pt x="5911" y="15460"/>
                </a:lnTo>
                <a:lnTo>
                  <a:pt x="5813" y="15582"/>
                </a:lnTo>
                <a:lnTo>
                  <a:pt x="5764" y="15704"/>
                </a:lnTo>
                <a:lnTo>
                  <a:pt x="5740" y="15802"/>
                </a:lnTo>
                <a:lnTo>
                  <a:pt x="5764" y="15973"/>
                </a:lnTo>
                <a:lnTo>
                  <a:pt x="5789" y="16046"/>
                </a:lnTo>
                <a:lnTo>
                  <a:pt x="5838" y="16095"/>
                </a:lnTo>
                <a:lnTo>
                  <a:pt x="5862" y="16144"/>
                </a:lnTo>
                <a:lnTo>
                  <a:pt x="5911" y="16217"/>
                </a:lnTo>
                <a:lnTo>
                  <a:pt x="5935" y="16388"/>
                </a:lnTo>
                <a:lnTo>
                  <a:pt x="5911" y="16461"/>
                </a:lnTo>
                <a:lnTo>
                  <a:pt x="5862" y="16510"/>
                </a:lnTo>
                <a:lnTo>
                  <a:pt x="5813" y="16559"/>
                </a:lnTo>
                <a:lnTo>
                  <a:pt x="5642" y="16559"/>
                </a:lnTo>
                <a:lnTo>
                  <a:pt x="5545" y="16510"/>
                </a:lnTo>
                <a:lnTo>
                  <a:pt x="5447" y="16461"/>
                </a:lnTo>
                <a:lnTo>
                  <a:pt x="5349" y="16388"/>
                </a:lnTo>
                <a:lnTo>
                  <a:pt x="5276" y="16266"/>
                </a:lnTo>
                <a:lnTo>
                  <a:pt x="5227" y="16119"/>
                </a:lnTo>
                <a:lnTo>
                  <a:pt x="5178" y="15973"/>
                </a:lnTo>
                <a:lnTo>
                  <a:pt x="5178" y="15802"/>
                </a:lnTo>
                <a:lnTo>
                  <a:pt x="5154" y="15655"/>
                </a:lnTo>
                <a:lnTo>
                  <a:pt x="5105" y="15484"/>
                </a:lnTo>
                <a:lnTo>
                  <a:pt x="5056" y="15338"/>
                </a:lnTo>
                <a:lnTo>
                  <a:pt x="4983" y="15240"/>
                </a:lnTo>
                <a:lnTo>
                  <a:pt x="4934" y="15191"/>
                </a:lnTo>
                <a:lnTo>
                  <a:pt x="4910" y="15093"/>
                </a:lnTo>
                <a:lnTo>
                  <a:pt x="4836" y="14849"/>
                </a:lnTo>
                <a:lnTo>
                  <a:pt x="4812" y="14556"/>
                </a:lnTo>
                <a:lnTo>
                  <a:pt x="4788" y="14214"/>
                </a:lnTo>
                <a:lnTo>
                  <a:pt x="4788" y="13970"/>
                </a:lnTo>
                <a:lnTo>
                  <a:pt x="4788" y="13799"/>
                </a:lnTo>
                <a:lnTo>
                  <a:pt x="4739" y="13604"/>
                </a:lnTo>
                <a:lnTo>
                  <a:pt x="4714" y="13433"/>
                </a:lnTo>
                <a:lnTo>
                  <a:pt x="4641" y="13237"/>
                </a:lnTo>
                <a:lnTo>
                  <a:pt x="4568" y="13066"/>
                </a:lnTo>
                <a:lnTo>
                  <a:pt x="4494" y="12920"/>
                </a:lnTo>
                <a:lnTo>
                  <a:pt x="4397" y="12773"/>
                </a:lnTo>
                <a:lnTo>
                  <a:pt x="4324" y="12676"/>
                </a:lnTo>
                <a:lnTo>
                  <a:pt x="4128" y="12456"/>
                </a:lnTo>
                <a:lnTo>
                  <a:pt x="3982" y="12260"/>
                </a:lnTo>
                <a:lnTo>
                  <a:pt x="3884" y="12114"/>
                </a:lnTo>
                <a:lnTo>
                  <a:pt x="3835" y="11992"/>
                </a:lnTo>
                <a:lnTo>
                  <a:pt x="3811" y="11845"/>
                </a:lnTo>
                <a:lnTo>
                  <a:pt x="3786" y="11772"/>
                </a:lnTo>
                <a:lnTo>
                  <a:pt x="3737" y="11723"/>
                </a:lnTo>
                <a:lnTo>
                  <a:pt x="3713" y="11650"/>
                </a:lnTo>
                <a:lnTo>
                  <a:pt x="3664" y="11528"/>
                </a:lnTo>
                <a:lnTo>
                  <a:pt x="3664" y="11381"/>
                </a:lnTo>
                <a:lnTo>
                  <a:pt x="3640" y="11235"/>
                </a:lnTo>
                <a:lnTo>
                  <a:pt x="3664" y="11088"/>
                </a:lnTo>
                <a:lnTo>
                  <a:pt x="3664" y="10942"/>
                </a:lnTo>
                <a:lnTo>
                  <a:pt x="3713" y="10819"/>
                </a:lnTo>
                <a:lnTo>
                  <a:pt x="3737" y="10771"/>
                </a:lnTo>
                <a:lnTo>
                  <a:pt x="3786" y="10697"/>
                </a:lnTo>
                <a:lnTo>
                  <a:pt x="3811" y="10648"/>
                </a:lnTo>
                <a:lnTo>
                  <a:pt x="3835" y="10478"/>
                </a:lnTo>
                <a:lnTo>
                  <a:pt x="3811" y="10307"/>
                </a:lnTo>
                <a:lnTo>
                  <a:pt x="3786" y="10233"/>
                </a:lnTo>
                <a:lnTo>
                  <a:pt x="3737" y="10184"/>
                </a:lnTo>
                <a:lnTo>
                  <a:pt x="3689" y="10160"/>
                </a:lnTo>
                <a:lnTo>
                  <a:pt x="3615" y="10111"/>
                </a:lnTo>
                <a:lnTo>
                  <a:pt x="3444" y="10087"/>
                </a:lnTo>
                <a:lnTo>
                  <a:pt x="3347" y="10062"/>
                </a:lnTo>
                <a:lnTo>
                  <a:pt x="3200" y="9989"/>
                </a:lnTo>
                <a:lnTo>
                  <a:pt x="3054" y="9867"/>
                </a:lnTo>
                <a:lnTo>
                  <a:pt x="2883" y="9720"/>
                </a:lnTo>
                <a:lnTo>
                  <a:pt x="2712" y="9574"/>
                </a:lnTo>
                <a:lnTo>
                  <a:pt x="2565" y="9452"/>
                </a:lnTo>
                <a:lnTo>
                  <a:pt x="2419" y="9354"/>
                </a:lnTo>
                <a:lnTo>
                  <a:pt x="2321" y="9330"/>
                </a:lnTo>
                <a:lnTo>
                  <a:pt x="2199" y="9281"/>
                </a:lnTo>
                <a:lnTo>
                  <a:pt x="2003" y="9159"/>
                </a:lnTo>
                <a:lnTo>
                  <a:pt x="1784" y="8988"/>
                </a:lnTo>
                <a:lnTo>
                  <a:pt x="1539" y="8768"/>
                </a:lnTo>
                <a:lnTo>
                  <a:pt x="1246" y="8402"/>
                </a:lnTo>
                <a:lnTo>
                  <a:pt x="1078" y="8185"/>
                </a:lnTo>
                <a:lnTo>
                  <a:pt x="1124" y="7840"/>
                </a:lnTo>
                <a:lnTo>
                  <a:pt x="1197" y="7473"/>
                </a:lnTo>
                <a:lnTo>
                  <a:pt x="1295" y="7132"/>
                </a:lnTo>
                <a:lnTo>
                  <a:pt x="1393" y="6790"/>
                </a:lnTo>
                <a:lnTo>
                  <a:pt x="1515" y="6448"/>
                </a:lnTo>
                <a:lnTo>
                  <a:pt x="1637" y="6106"/>
                </a:lnTo>
                <a:lnTo>
                  <a:pt x="1784" y="5788"/>
                </a:lnTo>
                <a:lnTo>
                  <a:pt x="1954" y="5471"/>
                </a:lnTo>
                <a:lnTo>
                  <a:pt x="2125" y="5153"/>
                </a:lnTo>
                <a:lnTo>
                  <a:pt x="2296" y="4860"/>
                </a:lnTo>
                <a:lnTo>
                  <a:pt x="2516" y="4567"/>
                </a:lnTo>
                <a:lnTo>
                  <a:pt x="2712" y="4298"/>
                </a:lnTo>
                <a:lnTo>
                  <a:pt x="3151" y="3737"/>
                </a:lnTo>
                <a:lnTo>
                  <a:pt x="3664" y="3248"/>
                </a:lnTo>
                <a:lnTo>
                  <a:pt x="4079" y="3248"/>
                </a:lnTo>
                <a:lnTo>
                  <a:pt x="4299" y="3297"/>
                </a:lnTo>
                <a:lnTo>
                  <a:pt x="4470" y="3346"/>
                </a:lnTo>
                <a:lnTo>
                  <a:pt x="4592" y="3419"/>
                </a:lnTo>
                <a:lnTo>
                  <a:pt x="4690" y="3493"/>
                </a:lnTo>
                <a:lnTo>
                  <a:pt x="4788" y="3517"/>
                </a:lnTo>
                <a:lnTo>
                  <a:pt x="4885" y="3493"/>
                </a:lnTo>
                <a:lnTo>
                  <a:pt x="4983" y="3419"/>
                </a:lnTo>
                <a:lnTo>
                  <a:pt x="5056" y="3346"/>
                </a:lnTo>
                <a:lnTo>
                  <a:pt x="5178" y="3297"/>
                </a:lnTo>
                <a:lnTo>
                  <a:pt x="5276" y="3248"/>
                </a:lnTo>
                <a:lnTo>
                  <a:pt x="5349" y="3248"/>
                </a:lnTo>
                <a:lnTo>
                  <a:pt x="5471" y="3199"/>
                </a:lnTo>
                <a:lnTo>
                  <a:pt x="5594" y="3126"/>
                </a:lnTo>
                <a:lnTo>
                  <a:pt x="5764" y="3004"/>
                </a:lnTo>
                <a:lnTo>
                  <a:pt x="5935" y="2858"/>
                </a:lnTo>
                <a:lnTo>
                  <a:pt x="6131" y="2711"/>
                </a:lnTo>
                <a:lnTo>
                  <a:pt x="6375" y="2589"/>
                </a:lnTo>
                <a:lnTo>
                  <a:pt x="6619" y="2516"/>
                </a:lnTo>
                <a:lnTo>
                  <a:pt x="6888" y="2467"/>
                </a:lnTo>
                <a:close/>
                <a:moveTo>
                  <a:pt x="9379" y="0"/>
                </a:moveTo>
                <a:lnTo>
                  <a:pt x="8891" y="24"/>
                </a:lnTo>
                <a:lnTo>
                  <a:pt x="8427" y="49"/>
                </a:lnTo>
                <a:lnTo>
                  <a:pt x="7963" y="122"/>
                </a:lnTo>
                <a:lnTo>
                  <a:pt x="7499" y="195"/>
                </a:lnTo>
                <a:lnTo>
                  <a:pt x="7034" y="293"/>
                </a:lnTo>
                <a:lnTo>
                  <a:pt x="6595" y="440"/>
                </a:lnTo>
                <a:lnTo>
                  <a:pt x="6155" y="586"/>
                </a:lnTo>
                <a:lnTo>
                  <a:pt x="5740" y="733"/>
                </a:lnTo>
                <a:lnTo>
                  <a:pt x="5325" y="928"/>
                </a:lnTo>
                <a:lnTo>
                  <a:pt x="4910" y="1148"/>
                </a:lnTo>
                <a:lnTo>
                  <a:pt x="4519" y="1368"/>
                </a:lnTo>
                <a:lnTo>
                  <a:pt x="4128" y="1612"/>
                </a:lnTo>
                <a:lnTo>
                  <a:pt x="3762" y="1881"/>
                </a:lnTo>
                <a:lnTo>
                  <a:pt x="3420" y="2149"/>
                </a:lnTo>
                <a:lnTo>
                  <a:pt x="3078" y="2442"/>
                </a:lnTo>
                <a:lnTo>
                  <a:pt x="2760" y="2760"/>
                </a:lnTo>
                <a:lnTo>
                  <a:pt x="2443" y="3077"/>
                </a:lnTo>
                <a:lnTo>
                  <a:pt x="2150" y="3419"/>
                </a:lnTo>
                <a:lnTo>
                  <a:pt x="1881" y="3761"/>
                </a:lnTo>
                <a:lnTo>
                  <a:pt x="1613" y="4128"/>
                </a:lnTo>
                <a:lnTo>
                  <a:pt x="1368" y="4518"/>
                </a:lnTo>
                <a:lnTo>
                  <a:pt x="1149" y="4909"/>
                </a:lnTo>
                <a:lnTo>
                  <a:pt x="929" y="5324"/>
                </a:lnTo>
                <a:lnTo>
                  <a:pt x="733" y="5739"/>
                </a:lnTo>
                <a:lnTo>
                  <a:pt x="587" y="6155"/>
                </a:lnTo>
                <a:lnTo>
                  <a:pt x="440" y="6594"/>
                </a:lnTo>
                <a:lnTo>
                  <a:pt x="294" y="7034"/>
                </a:lnTo>
                <a:lnTo>
                  <a:pt x="196" y="7498"/>
                </a:lnTo>
                <a:lnTo>
                  <a:pt x="123" y="7962"/>
                </a:lnTo>
                <a:lnTo>
                  <a:pt x="49" y="8426"/>
                </a:lnTo>
                <a:lnTo>
                  <a:pt x="25" y="8890"/>
                </a:lnTo>
                <a:lnTo>
                  <a:pt x="1" y="9378"/>
                </a:lnTo>
                <a:lnTo>
                  <a:pt x="25" y="9867"/>
                </a:lnTo>
                <a:lnTo>
                  <a:pt x="49" y="10331"/>
                </a:lnTo>
                <a:lnTo>
                  <a:pt x="123" y="10795"/>
                </a:lnTo>
                <a:lnTo>
                  <a:pt x="196" y="11259"/>
                </a:lnTo>
                <a:lnTo>
                  <a:pt x="294" y="11723"/>
                </a:lnTo>
                <a:lnTo>
                  <a:pt x="440" y="12163"/>
                </a:lnTo>
                <a:lnTo>
                  <a:pt x="587" y="12602"/>
                </a:lnTo>
                <a:lnTo>
                  <a:pt x="733" y="13018"/>
                </a:lnTo>
                <a:lnTo>
                  <a:pt x="929" y="13433"/>
                </a:lnTo>
                <a:lnTo>
                  <a:pt x="1149" y="13848"/>
                </a:lnTo>
                <a:lnTo>
                  <a:pt x="1368" y="14239"/>
                </a:lnTo>
                <a:lnTo>
                  <a:pt x="1613" y="14629"/>
                </a:lnTo>
                <a:lnTo>
                  <a:pt x="1881" y="14996"/>
                </a:lnTo>
                <a:lnTo>
                  <a:pt x="2150" y="15338"/>
                </a:lnTo>
                <a:lnTo>
                  <a:pt x="2443" y="15680"/>
                </a:lnTo>
                <a:lnTo>
                  <a:pt x="2760" y="15997"/>
                </a:lnTo>
                <a:lnTo>
                  <a:pt x="3078" y="16315"/>
                </a:lnTo>
                <a:lnTo>
                  <a:pt x="3420" y="16608"/>
                </a:lnTo>
                <a:lnTo>
                  <a:pt x="3762" y="16876"/>
                </a:lnTo>
                <a:lnTo>
                  <a:pt x="4128" y="17145"/>
                </a:lnTo>
                <a:lnTo>
                  <a:pt x="4519" y="17389"/>
                </a:lnTo>
                <a:lnTo>
                  <a:pt x="4910" y="17609"/>
                </a:lnTo>
                <a:lnTo>
                  <a:pt x="5325" y="17829"/>
                </a:lnTo>
                <a:lnTo>
                  <a:pt x="5740" y="18024"/>
                </a:lnTo>
                <a:lnTo>
                  <a:pt x="6155" y="18171"/>
                </a:lnTo>
                <a:lnTo>
                  <a:pt x="6595" y="18317"/>
                </a:lnTo>
                <a:lnTo>
                  <a:pt x="7034" y="18464"/>
                </a:lnTo>
                <a:lnTo>
                  <a:pt x="7499" y="18562"/>
                </a:lnTo>
                <a:lnTo>
                  <a:pt x="7963" y="18635"/>
                </a:lnTo>
                <a:lnTo>
                  <a:pt x="8427" y="18708"/>
                </a:lnTo>
                <a:lnTo>
                  <a:pt x="8891" y="18733"/>
                </a:lnTo>
                <a:lnTo>
                  <a:pt x="9379" y="18757"/>
                </a:lnTo>
                <a:lnTo>
                  <a:pt x="9868" y="18733"/>
                </a:lnTo>
                <a:lnTo>
                  <a:pt x="10332" y="18708"/>
                </a:lnTo>
                <a:lnTo>
                  <a:pt x="10796" y="18635"/>
                </a:lnTo>
                <a:lnTo>
                  <a:pt x="11260" y="18562"/>
                </a:lnTo>
                <a:lnTo>
                  <a:pt x="11724" y="18464"/>
                </a:lnTo>
                <a:lnTo>
                  <a:pt x="12163" y="18317"/>
                </a:lnTo>
                <a:lnTo>
                  <a:pt x="12603" y="18171"/>
                </a:lnTo>
                <a:lnTo>
                  <a:pt x="13018" y="18024"/>
                </a:lnTo>
                <a:lnTo>
                  <a:pt x="13433" y="17829"/>
                </a:lnTo>
                <a:lnTo>
                  <a:pt x="13848" y="17609"/>
                </a:lnTo>
                <a:lnTo>
                  <a:pt x="14239" y="17389"/>
                </a:lnTo>
                <a:lnTo>
                  <a:pt x="14630" y="17145"/>
                </a:lnTo>
                <a:lnTo>
                  <a:pt x="14996" y="16876"/>
                </a:lnTo>
                <a:lnTo>
                  <a:pt x="15338" y="16608"/>
                </a:lnTo>
                <a:lnTo>
                  <a:pt x="15680" y="16315"/>
                </a:lnTo>
                <a:lnTo>
                  <a:pt x="15998" y="15997"/>
                </a:lnTo>
                <a:lnTo>
                  <a:pt x="16315" y="15680"/>
                </a:lnTo>
                <a:lnTo>
                  <a:pt x="16608" y="15338"/>
                </a:lnTo>
                <a:lnTo>
                  <a:pt x="16877" y="14996"/>
                </a:lnTo>
                <a:lnTo>
                  <a:pt x="17146" y="14629"/>
                </a:lnTo>
                <a:lnTo>
                  <a:pt x="17390" y="14239"/>
                </a:lnTo>
                <a:lnTo>
                  <a:pt x="17610" y="13848"/>
                </a:lnTo>
                <a:lnTo>
                  <a:pt x="17829" y="13433"/>
                </a:lnTo>
                <a:lnTo>
                  <a:pt x="18025" y="13018"/>
                </a:lnTo>
                <a:lnTo>
                  <a:pt x="18171" y="12602"/>
                </a:lnTo>
                <a:lnTo>
                  <a:pt x="18318" y="12163"/>
                </a:lnTo>
                <a:lnTo>
                  <a:pt x="18464" y="11723"/>
                </a:lnTo>
                <a:lnTo>
                  <a:pt x="18562" y="11259"/>
                </a:lnTo>
                <a:lnTo>
                  <a:pt x="18635" y="10795"/>
                </a:lnTo>
                <a:lnTo>
                  <a:pt x="18709" y="10331"/>
                </a:lnTo>
                <a:lnTo>
                  <a:pt x="18733" y="9867"/>
                </a:lnTo>
                <a:lnTo>
                  <a:pt x="18758" y="9378"/>
                </a:lnTo>
                <a:lnTo>
                  <a:pt x="18733" y="8890"/>
                </a:lnTo>
                <a:lnTo>
                  <a:pt x="18709" y="8426"/>
                </a:lnTo>
                <a:lnTo>
                  <a:pt x="18635" y="7962"/>
                </a:lnTo>
                <a:lnTo>
                  <a:pt x="18562" y="7498"/>
                </a:lnTo>
                <a:lnTo>
                  <a:pt x="18464" y="7034"/>
                </a:lnTo>
                <a:lnTo>
                  <a:pt x="18318" y="6594"/>
                </a:lnTo>
                <a:lnTo>
                  <a:pt x="18171" y="6155"/>
                </a:lnTo>
                <a:lnTo>
                  <a:pt x="18025" y="5739"/>
                </a:lnTo>
                <a:lnTo>
                  <a:pt x="17829" y="5324"/>
                </a:lnTo>
                <a:lnTo>
                  <a:pt x="17610" y="4909"/>
                </a:lnTo>
                <a:lnTo>
                  <a:pt x="17390" y="4518"/>
                </a:lnTo>
                <a:lnTo>
                  <a:pt x="17146" y="4128"/>
                </a:lnTo>
                <a:lnTo>
                  <a:pt x="16877" y="3761"/>
                </a:lnTo>
                <a:lnTo>
                  <a:pt x="16608" y="3419"/>
                </a:lnTo>
                <a:lnTo>
                  <a:pt x="16315" y="3077"/>
                </a:lnTo>
                <a:lnTo>
                  <a:pt x="15998" y="2760"/>
                </a:lnTo>
                <a:lnTo>
                  <a:pt x="15680" y="2442"/>
                </a:lnTo>
                <a:lnTo>
                  <a:pt x="15338" y="2149"/>
                </a:lnTo>
                <a:lnTo>
                  <a:pt x="14996" y="1881"/>
                </a:lnTo>
                <a:lnTo>
                  <a:pt x="14630" y="1612"/>
                </a:lnTo>
                <a:lnTo>
                  <a:pt x="14239" y="1368"/>
                </a:lnTo>
                <a:lnTo>
                  <a:pt x="13848" y="1148"/>
                </a:lnTo>
                <a:lnTo>
                  <a:pt x="13433" y="928"/>
                </a:lnTo>
                <a:lnTo>
                  <a:pt x="13018" y="733"/>
                </a:lnTo>
                <a:lnTo>
                  <a:pt x="12603" y="586"/>
                </a:lnTo>
                <a:lnTo>
                  <a:pt x="12163" y="440"/>
                </a:lnTo>
                <a:lnTo>
                  <a:pt x="11724" y="293"/>
                </a:lnTo>
                <a:lnTo>
                  <a:pt x="11260" y="195"/>
                </a:lnTo>
                <a:lnTo>
                  <a:pt x="10796" y="122"/>
                </a:lnTo>
                <a:lnTo>
                  <a:pt x="10332" y="49"/>
                </a:lnTo>
                <a:lnTo>
                  <a:pt x="9868" y="24"/>
                </a:lnTo>
                <a:lnTo>
                  <a:pt x="937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aphicFrame>
        <p:nvGraphicFramePr>
          <p:cNvPr id="7" name="Bảng 6">
            <a:extLst>
              <a:ext uri="{FF2B5EF4-FFF2-40B4-BE49-F238E27FC236}">
                <a16:creationId xmlns:a16="http://schemas.microsoft.com/office/drawing/2014/main" id="{E996B342-066E-461D-9FF5-6B00DA084B3E}"/>
              </a:ext>
            </a:extLst>
          </p:cNvPr>
          <p:cNvGraphicFramePr>
            <a:graphicFrameLocks noGrp="1"/>
          </p:cNvGraphicFramePr>
          <p:nvPr>
            <p:extLst>
              <p:ext uri="{D42A27DB-BD31-4B8C-83A1-F6EECF244321}">
                <p14:modId xmlns:p14="http://schemas.microsoft.com/office/powerpoint/2010/main" val="1372624244"/>
              </p:ext>
            </p:extLst>
          </p:nvPr>
        </p:nvGraphicFramePr>
        <p:xfrm>
          <a:off x="385032" y="1052475"/>
          <a:ext cx="8180093" cy="2368923"/>
        </p:xfrm>
        <a:graphic>
          <a:graphicData uri="http://schemas.openxmlformats.org/drawingml/2006/table">
            <a:tbl>
              <a:tblPr firstRow="1" firstCol="1" bandRow="1">
                <a:tableStyleId>{F33BC144-551A-471F-A1C8-82E2048A450B}</a:tableStyleId>
              </a:tblPr>
              <a:tblGrid>
                <a:gridCol w="1356977">
                  <a:extLst>
                    <a:ext uri="{9D8B030D-6E8A-4147-A177-3AD203B41FA5}">
                      <a16:colId xmlns:a16="http://schemas.microsoft.com/office/drawing/2014/main" val="1133857587"/>
                    </a:ext>
                  </a:extLst>
                </a:gridCol>
                <a:gridCol w="964504">
                  <a:extLst>
                    <a:ext uri="{9D8B030D-6E8A-4147-A177-3AD203B41FA5}">
                      <a16:colId xmlns:a16="http://schemas.microsoft.com/office/drawing/2014/main" val="2261085240"/>
                    </a:ext>
                  </a:extLst>
                </a:gridCol>
                <a:gridCol w="971419">
                  <a:extLst>
                    <a:ext uri="{9D8B030D-6E8A-4147-A177-3AD203B41FA5}">
                      <a16:colId xmlns:a16="http://schemas.microsoft.com/office/drawing/2014/main" val="2140425742"/>
                    </a:ext>
                  </a:extLst>
                </a:gridCol>
                <a:gridCol w="1270740">
                  <a:extLst>
                    <a:ext uri="{9D8B030D-6E8A-4147-A177-3AD203B41FA5}">
                      <a16:colId xmlns:a16="http://schemas.microsoft.com/office/drawing/2014/main" val="439628928"/>
                    </a:ext>
                  </a:extLst>
                </a:gridCol>
                <a:gridCol w="1176553">
                  <a:extLst>
                    <a:ext uri="{9D8B030D-6E8A-4147-A177-3AD203B41FA5}">
                      <a16:colId xmlns:a16="http://schemas.microsoft.com/office/drawing/2014/main" val="2715988142"/>
                    </a:ext>
                  </a:extLst>
                </a:gridCol>
                <a:gridCol w="2439900">
                  <a:extLst>
                    <a:ext uri="{9D8B030D-6E8A-4147-A177-3AD203B41FA5}">
                      <a16:colId xmlns:a16="http://schemas.microsoft.com/office/drawing/2014/main" val="2415699209"/>
                    </a:ext>
                  </a:extLst>
                </a:gridCol>
              </a:tblGrid>
              <a:tr h="54039">
                <a:tc>
                  <a:txBody>
                    <a:bodyPr/>
                    <a:lstStyle/>
                    <a:p>
                      <a:pPr marL="0" marR="0">
                        <a:lnSpc>
                          <a:spcPct val="107000"/>
                        </a:lnSpc>
                        <a:spcBef>
                          <a:spcPts val="0"/>
                        </a:spcBef>
                        <a:spcAft>
                          <a:spcPts val="0"/>
                        </a:spcAft>
                      </a:pPr>
                      <a:r>
                        <a:rPr lang="en-US" sz="1400" dirty="0">
                          <a:solidFill>
                            <a:schemeClr val="tx1">
                              <a:lumMod val="85000"/>
                            </a:schemeClr>
                          </a:solidFill>
                          <a:effectLst/>
                          <a:latin typeface="+mj-lt"/>
                        </a:rPr>
                        <a:t>Name </a:t>
                      </a:r>
                      <a:endParaRPr lang="en-US" sz="1400" dirty="0">
                        <a:solidFill>
                          <a:schemeClr val="tx1">
                            <a:lumMod val="85000"/>
                          </a:schemeClr>
                        </a:solidFill>
                        <a:effectLst/>
                        <a:latin typeface="+mj-lt"/>
                        <a:ea typeface="Calibri" panose="020F0502020204030204" pitchFamily="34" charset="0"/>
                        <a:cs typeface="Times New Roman" panose="02020603050405020304" pitchFamily="18" charset="0"/>
                      </a:endParaRPr>
                    </a:p>
                  </a:txBody>
                  <a:tcPr marL="29201" marR="29201" marT="0" marB="0">
                    <a:solidFill>
                      <a:schemeClr val="bg1">
                        <a:lumMod val="50000"/>
                        <a:lumOff val="50000"/>
                      </a:schemeClr>
                    </a:solidFill>
                  </a:tcPr>
                </a:tc>
                <a:tc>
                  <a:txBody>
                    <a:bodyPr/>
                    <a:lstStyle/>
                    <a:p>
                      <a:pPr marL="0" marR="0">
                        <a:lnSpc>
                          <a:spcPct val="107000"/>
                        </a:lnSpc>
                        <a:spcBef>
                          <a:spcPts val="0"/>
                        </a:spcBef>
                        <a:spcAft>
                          <a:spcPts val="0"/>
                        </a:spcAft>
                      </a:pPr>
                      <a:r>
                        <a:rPr lang="en-US" sz="1400" dirty="0">
                          <a:solidFill>
                            <a:schemeClr val="tx1">
                              <a:lumMod val="85000"/>
                            </a:schemeClr>
                          </a:solidFill>
                          <a:effectLst/>
                          <a:latin typeface="+mj-lt"/>
                        </a:rPr>
                        <a:t>Type</a:t>
                      </a:r>
                      <a:endParaRPr lang="en-US" sz="1400" dirty="0">
                        <a:solidFill>
                          <a:schemeClr val="tx1">
                            <a:lumMod val="85000"/>
                          </a:schemeClr>
                        </a:solidFill>
                        <a:effectLst/>
                        <a:latin typeface="+mj-lt"/>
                        <a:ea typeface="Calibri" panose="020F0502020204030204" pitchFamily="34" charset="0"/>
                        <a:cs typeface="Times New Roman" panose="02020603050405020304" pitchFamily="18" charset="0"/>
                      </a:endParaRPr>
                    </a:p>
                  </a:txBody>
                  <a:tcPr marL="29201" marR="29201" marT="0" marB="0">
                    <a:solidFill>
                      <a:schemeClr val="bg1">
                        <a:lumMod val="50000"/>
                        <a:lumOff val="50000"/>
                      </a:schemeClr>
                    </a:solidFill>
                  </a:tcPr>
                </a:tc>
                <a:tc>
                  <a:txBody>
                    <a:bodyPr/>
                    <a:lstStyle/>
                    <a:p>
                      <a:pPr marL="0" marR="0">
                        <a:lnSpc>
                          <a:spcPct val="107000"/>
                        </a:lnSpc>
                        <a:spcBef>
                          <a:spcPts val="0"/>
                        </a:spcBef>
                        <a:spcAft>
                          <a:spcPts val="0"/>
                        </a:spcAft>
                      </a:pPr>
                      <a:r>
                        <a:rPr lang="en-US" sz="1400">
                          <a:solidFill>
                            <a:schemeClr val="tx1">
                              <a:lumMod val="85000"/>
                            </a:schemeClr>
                          </a:solidFill>
                          <a:effectLst/>
                          <a:latin typeface="+mj-lt"/>
                        </a:rPr>
                        <a:t>Node</a:t>
                      </a:r>
                      <a:endParaRPr lang="en-US" sz="1400">
                        <a:solidFill>
                          <a:schemeClr val="tx1">
                            <a:lumMod val="85000"/>
                          </a:schemeClr>
                        </a:solidFill>
                        <a:effectLst/>
                        <a:latin typeface="+mj-lt"/>
                        <a:ea typeface="Calibri" panose="020F0502020204030204" pitchFamily="34" charset="0"/>
                        <a:cs typeface="Times New Roman" panose="02020603050405020304" pitchFamily="18" charset="0"/>
                      </a:endParaRPr>
                    </a:p>
                  </a:txBody>
                  <a:tcPr marL="29201" marR="29201" marT="0" marB="0">
                    <a:solidFill>
                      <a:schemeClr val="bg1">
                        <a:lumMod val="50000"/>
                        <a:lumOff val="50000"/>
                      </a:schemeClr>
                    </a:solidFill>
                  </a:tcPr>
                </a:tc>
                <a:tc>
                  <a:txBody>
                    <a:bodyPr/>
                    <a:lstStyle/>
                    <a:p>
                      <a:pPr marL="0" marR="0">
                        <a:lnSpc>
                          <a:spcPct val="107000"/>
                        </a:lnSpc>
                        <a:spcBef>
                          <a:spcPts val="0"/>
                        </a:spcBef>
                        <a:spcAft>
                          <a:spcPts val="0"/>
                        </a:spcAft>
                      </a:pPr>
                      <a:r>
                        <a:rPr lang="en-US" sz="1400" dirty="0">
                          <a:solidFill>
                            <a:schemeClr val="tx1">
                              <a:lumMod val="85000"/>
                            </a:schemeClr>
                          </a:solidFill>
                          <a:effectLst/>
                          <a:latin typeface="+mj-lt"/>
                        </a:rPr>
                        <a:t>Edges </a:t>
                      </a:r>
                      <a:endParaRPr lang="en-US" sz="1400" dirty="0">
                        <a:solidFill>
                          <a:schemeClr val="tx1">
                            <a:lumMod val="85000"/>
                          </a:schemeClr>
                        </a:solidFill>
                        <a:effectLst/>
                        <a:latin typeface="+mj-lt"/>
                        <a:ea typeface="Calibri" panose="020F0502020204030204" pitchFamily="34" charset="0"/>
                        <a:cs typeface="Times New Roman" panose="02020603050405020304" pitchFamily="18" charset="0"/>
                      </a:endParaRPr>
                    </a:p>
                  </a:txBody>
                  <a:tcPr marL="29201" marR="29201" marT="0" marB="0">
                    <a:solidFill>
                      <a:schemeClr val="bg1">
                        <a:lumMod val="50000"/>
                        <a:lumOff val="50000"/>
                      </a:schemeClr>
                    </a:solidFill>
                  </a:tcPr>
                </a:tc>
                <a:tc>
                  <a:txBody>
                    <a:bodyPr/>
                    <a:lstStyle/>
                    <a:p>
                      <a:pPr marL="0" marR="0">
                        <a:lnSpc>
                          <a:spcPct val="107000"/>
                        </a:lnSpc>
                        <a:spcBef>
                          <a:spcPts val="0"/>
                        </a:spcBef>
                        <a:spcAft>
                          <a:spcPts val="0"/>
                        </a:spcAft>
                      </a:pPr>
                      <a:r>
                        <a:rPr lang="en-US" sz="1400">
                          <a:solidFill>
                            <a:schemeClr val="tx1">
                              <a:lumMod val="85000"/>
                            </a:schemeClr>
                          </a:solidFill>
                          <a:effectLst/>
                          <a:latin typeface="+mj-lt"/>
                        </a:rPr>
                        <a:t>Communities</a:t>
                      </a:r>
                      <a:endParaRPr lang="en-US" sz="1400">
                        <a:solidFill>
                          <a:schemeClr val="tx1">
                            <a:lumMod val="85000"/>
                          </a:schemeClr>
                        </a:solidFill>
                        <a:effectLst/>
                        <a:latin typeface="+mj-lt"/>
                        <a:ea typeface="Calibri" panose="020F0502020204030204" pitchFamily="34" charset="0"/>
                        <a:cs typeface="Times New Roman" panose="02020603050405020304" pitchFamily="18" charset="0"/>
                      </a:endParaRPr>
                    </a:p>
                  </a:txBody>
                  <a:tcPr marL="29201" marR="29201" marT="0" marB="0">
                    <a:solidFill>
                      <a:schemeClr val="bg1">
                        <a:lumMod val="50000"/>
                        <a:lumOff val="50000"/>
                      </a:schemeClr>
                    </a:solidFill>
                  </a:tcPr>
                </a:tc>
                <a:tc>
                  <a:txBody>
                    <a:bodyPr/>
                    <a:lstStyle/>
                    <a:p>
                      <a:pPr marL="0" marR="0">
                        <a:lnSpc>
                          <a:spcPct val="107000"/>
                        </a:lnSpc>
                        <a:spcBef>
                          <a:spcPts val="0"/>
                        </a:spcBef>
                        <a:spcAft>
                          <a:spcPts val="0"/>
                        </a:spcAft>
                      </a:pPr>
                      <a:r>
                        <a:rPr lang="en-US" sz="1400" dirty="0">
                          <a:solidFill>
                            <a:schemeClr val="tx1">
                              <a:lumMod val="85000"/>
                            </a:schemeClr>
                          </a:solidFill>
                          <a:effectLst/>
                          <a:latin typeface="+mj-lt"/>
                        </a:rPr>
                        <a:t>Description</a:t>
                      </a:r>
                      <a:endParaRPr lang="en-US" sz="1400" dirty="0">
                        <a:solidFill>
                          <a:schemeClr val="tx1">
                            <a:lumMod val="85000"/>
                          </a:schemeClr>
                        </a:solidFill>
                        <a:effectLst/>
                        <a:latin typeface="+mj-lt"/>
                        <a:ea typeface="Calibri" panose="020F0502020204030204" pitchFamily="34" charset="0"/>
                        <a:cs typeface="Times New Roman" panose="02020603050405020304" pitchFamily="18" charset="0"/>
                      </a:endParaRPr>
                    </a:p>
                  </a:txBody>
                  <a:tcPr marL="29201" marR="29201" marT="0" marB="0">
                    <a:solidFill>
                      <a:schemeClr val="bg1">
                        <a:lumMod val="50000"/>
                        <a:lumOff val="50000"/>
                      </a:schemeClr>
                    </a:solidFill>
                  </a:tcPr>
                </a:tc>
                <a:extLst>
                  <a:ext uri="{0D108BD9-81ED-4DB2-BD59-A6C34878D82A}">
                    <a16:rowId xmlns:a16="http://schemas.microsoft.com/office/drawing/2014/main" val="317723797"/>
                  </a:ext>
                </a:extLst>
              </a:tr>
              <a:tr h="257417">
                <a:tc>
                  <a:txBody>
                    <a:bodyPr/>
                    <a:lstStyle/>
                    <a:p>
                      <a:pPr marL="0" marR="0">
                        <a:lnSpc>
                          <a:spcPct val="107000"/>
                        </a:lnSpc>
                        <a:spcBef>
                          <a:spcPts val="0"/>
                        </a:spcBef>
                        <a:spcAft>
                          <a:spcPts val="0"/>
                        </a:spcAft>
                      </a:pPr>
                      <a:r>
                        <a:rPr lang="en-US" sz="1400" dirty="0">
                          <a:solidFill>
                            <a:schemeClr val="tx1">
                              <a:lumMod val="85000"/>
                            </a:schemeClr>
                          </a:solidFill>
                          <a:effectLst/>
                          <a:latin typeface="+mj-lt"/>
                        </a:rPr>
                        <a:t>Com-DBLP</a:t>
                      </a:r>
                      <a:endParaRPr lang="en-US" sz="1400" dirty="0">
                        <a:solidFill>
                          <a:schemeClr val="tx1">
                            <a:lumMod val="85000"/>
                          </a:schemeClr>
                        </a:solidFill>
                        <a:effectLst/>
                        <a:latin typeface="+mj-lt"/>
                        <a:ea typeface="Calibri" panose="020F0502020204030204" pitchFamily="34" charset="0"/>
                        <a:cs typeface="Times New Roman" panose="02020603050405020304" pitchFamily="18" charset="0"/>
                      </a:endParaRPr>
                    </a:p>
                  </a:txBody>
                  <a:tcPr marL="29201" marR="29201" marT="0" marB="0">
                    <a:solidFill>
                      <a:schemeClr val="bg1">
                        <a:lumMod val="75000"/>
                        <a:lumOff val="25000"/>
                      </a:schemeClr>
                    </a:solidFill>
                  </a:tcPr>
                </a:tc>
                <a:tc>
                  <a:txBody>
                    <a:bodyPr/>
                    <a:lstStyle/>
                    <a:p>
                      <a:pPr marL="0" marR="0">
                        <a:lnSpc>
                          <a:spcPct val="107000"/>
                        </a:lnSpc>
                        <a:spcBef>
                          <a:spcPts val="0"/>
                        </a:spcBef>
                        <a:spcAft>
                          <a:spcPts val="0"/>
                        </a:spcAft>
                      </a:pPr>
                      <a:r>
                        <a:rPr lang="en-US" sz="1400" dirty="0">
                          <a:solidFill>
                            <a:schemeClr val="tx1">
                              <a:lumMod val="85000"/>
                            </a:schemeClr>
                          </a:solidFill>
                          <a:effectLst/>
                          <a:latin typeface="+mj-lt"/>
                        </a:rPr>
                        <a:t>Undirected</a:t>
                      </a:r>
                      <a:endParaRPr lang="en-US" sz="1400" dirty="0">
                        <a:solidFill>
                          <a:schemeClr val="tx1">
                            <a:lumMod val="85000"/>
                          </a:schemeClr>
                        </a:solidFill>
                        <a:effectLst/>
                        <a:latin typeface="+mj-lt"/>
                        <a:ea typeface="Calibri" panose="020F0502020204030204" pitchFamily="34" charset="0"/>
                        <a:cs typeface="Times New Roman" panose="02020603050405020304" pitchFamily="18" charset="0"/>
                      </a:endParaRPr>
                    </a:p>
                  </a:txBody>
                  <a:tcPr marL="29201" marR="29201" marT="0" marB="0">
                    <a:solidFill>
                      <a:schemeClr val="bg1">
                        <a:lumMod val="75000"/>
                        <a:lumOff val="25000"/>
                      </a:schemeClr>
                    </a:solidFill>
                  </a:tcPr>
                </a:tc>
                <a:tc>
                  <a:txBody>
                    <a:bodyPr/>
                    <a:lstStyle/>
                    <a:p>
                      <a:pPr marL="0" marR="0">
                        <a:lnSpc>
                          <a:spcPct val="107000"/>
                        </a:lnSpc>
                        <a:spcBef>
                          <a:spcPts val="0"/>
                        </a:spcBef>
                        <a:spcAft>
                          <a:spcPts val="0"/>
                        </a:spcAft>
                      </a:pPr>
                      <a:r>
                        <a:rPr lang="en-US" sz="1400">
                          <a:solidFill>
                            <a:schemeClr val="tx1">
                              <a:lumMod val="85000"/>
                            </a:schemeClr>
                          </a:solidFill>
                          <a:effectLst/>
                          <a:latin typeface="+mj-lt"/>
                        </a:rPr>
                        <a:t>317,080</a:t>
                      </a:r>
                      <a:endParaRPr lang="en-US" sz="1400">
                        <a:solidFill>
                          <a:schemeClr val="tx1">
                            <a:lumMod val="85000"/>
                          </a:schemeClr>
                        </a:solidFill>
                        <a:effectLst/>
                        <a:latin typeface="+mj-lt"/>
                        <a:ea typeface="Calibri" panose="020F0502020204030204" pitchFamily="34" charset="0"/>
                        <a:cs typeface="Times New Roman" panose="02020603050405020304" pitchFamily="18" charset="0"/>
                      </a:endParaRPr>
                    </a:p>
                  </a:txBody>
                  <a:tcPr marL="29201" marR="29201" marT="0" marB="0">
                    <a:solidFill>
                      <a:schemeClr val="bg1">
                        <a:lumMod val="75000"/>
                        <a:lumOff val="25000"/>
                      </a:schemeClr>
                    </a:solidFill>
                  </a:tcPr>
                </a:tc>
                <a:tc>
                  <a:txBody>
                    <a:bodyPr/>
                    <a:lstStyle/>
                    <a:p>
                      <a:pPr marL="0" marR="0">
                        <a:lnSpc>
                          <a:spcPct val="107000"/>
                        </a:lnSpc>
                        <a:spcBef>
                          <a:spcPts val="0"/>
                        </a:spcBef>
                        <a:spcAft>
                          <a:spcPts val="0"/>
                        </a:spcAft>
                      </a:pPr>
                      <a:r>
                        <a:rPr lang="en-US" sz="1400">
                          <a:solidFill>
                            <a:schemeClr val="tx1">
                              <a:lumMod val="85000"/>
                            </a:schemeClr>
                          </a:solidFill>
                          <a:effectLst/>
                          <a:latin typeface="+mj-lt"/>
                        </a:rPr>
                        <a:t>1,049,866</a:t>
                      </a:r>
                      <a:endParaRPr lang="en-US" sz="1400">
                        <a:solidFill>
                          <a:schemeClr val="tx1">
                            <a:lumMod val="85000"/>
                          </a:schemeClr>
                        </a:solidFill>
                        <a:effectLst/>
                        <a:latin typeface="+mj-lt"/>
                        <a:ea typeface="Calibri" panose="020F0502020204030204" pitchFamily="34" charset="0"/>
                        <a:cs typeface="Times New Roman" panose="02020603050405020304" pitchFamily="18" charset="0"/>
                      </a:endParaRPr>
                    </a:p>
                  </a:txBody>
                  <a:tcPr marL="29201" marR="29201" marT="0" marB="0">
                    <a:solidFill>
                      <a:schemeClr val="bg1">
                        <a:lumMod val="75000"/>
                        <a:lumOff val="25000"/>
                      </a:schemeClr>
                    </a:solidFill>
                  </a:tcPr>
                </a:tc>
                <a:tc>
                  <a:txBody>
                    <a:bodyPr/>
                    <a:lstStyle/>
                    <a:p>
                      <a:pPr marL="0" marR="0">
                        <a:lnSpc>
                          <a:spcPct val="107000"/>
                        </a:lnSpc>
                        <a:spcBef>
                          <a:spcPts val="0"/>
                        </a:spcBef>
                        <a:spcAft>
                          <a:spcPts val="0"/>
                        </a:spcAft>
                      </a:pPr>
                      <a:r>
                        <a:rPr lang="en-US" sz="1400">
                          <a:solidFill>
                            <a:schemeClr val="tx1">
                              <a:lumMod val="85000"/>
                            </a:schemeClr>
                          </a:solidFill>
                          <a:effectLst/>
                          <a:latin typeface="+mj-lt"/>
                        </a:rPr>
                        <a:t>13,477</a:t>
                      </a:r>
                      <a:endParaRPr lang="en-US" sz="1400">
                        <a:solidFill>
                          <a:schemeClr val="tx1">
                            <a:lumMod val="85000"/>
                          </a:schemeClr>
                        </a:solidFill>
                        <a:effectLst/>
                        <a:latin typeface="+mj-lt"/>
                        <a:ea typeface="Calibri" panose="020F0502020204030204" pitchFamily="34" charset="0"/>
                        <a:cs typeface="Times New Roman" panose="02020603050405020304" pitchFamily="18" charset="0"/>
                      </a:endParaRPr>
                    </a:p>
                  </a:txBody>
                  <a:tcPr marL="29201" marR="29201" marT="0" marB="0">
                    <a:solidFill>
                      <a:schemeClr val="bg1">
                        <a:lumMod val="75000"/>
                        <a:lumOff val="25000"/>
                      </a:schemeClr>
                    </a:solidFill>
                  </a:tcPr>
                </a:tc>
                <a:tc>
                  <a:txBody>
                    <a:bodyPr/>
                    <a:lstStyle/>
                    <a:p>
                      <a:pPr marL="0" marR="0">
                        <a:lnSpc>
                          <a:spcPct val="107000"/>
                        </a:lnSpc>
                        <a:spcBef>
                          <a:spcPts val="0"/>
                        </a:spcBef>
                        <a:spcAft>
                          <a:spcPts val="0"/>
                        </a:spcAft>
                      </a:pPr>
                      <a:r>
                        <a:rPr lang="en-US" sz="1400" dirty="0">
                          <a:solidFill>
                            <a:schemeClr val="tx1">
                              <a:lumMod val="85000"/>
                            </a:schemeClr>
                          </a:solidFill>
                          <a:effectLst/>
                          <a:latin typeface="+mj-lt"/>
                        </a:rPr>
                        <a:t>DBLP </a:t>
                      </a:r>
                      <a:r>
                        <a:rPr lang="en-US" sz="1400" dirty="0" err="1">
                          <a:solidFill>
                            <a:schemeClr val="tx1">
                              <a:lumMod val="85000"/>
                            </a:schemeClr>
                          </a:solidFill>
                          <a:effectLst/>
                          <a:latin typeface="+mj-lt"/>
                        </a:rPr>
                        <a:t>collapboration</a:t>
                      </a:r>
                      <a:r>
                        <a:rPr lang="en-US" sz="1400" dirty="0">
                          <a:solidFill>
                            <a:schemeClr val="tx1">
                              <a:lumMod val="85000"/>
                            </a:schemeClr>
                          </a:solidFill>
                          <a:effectLst/>
                          <a:latin typeface="+mj-lt"/>
                        </a:rPr>
                        <a:t> network</a:t>
                      </a:r>
                      <a:endParaRPr lang="en-US" sz="1400" dirty="0">
                        <a:solidFill>
                          <a:schemeClr val="tx1">
                            <a:lumMod val="85000"/>
                          </a:schemeClr>
                        </a:solidFill>
                        <a:effectLst/>
                        <a:latin typeface="+mj-lt"/>
                        <a:ea typeface="Calibri" panose="020F0502020204030204" pitchFamily="34" charset="0"/>
                        <a:cs typeface="Times New Roman" panose="02020603050405020304" pitchFamily="18" charset="0"/>
                      </a:endParaRPr>
                    </a:p>
                  </a:txBody>
                  <a:tcPr marL="29201" marR="29201" marT="0" marB="0">
                    <a:solidFill>
                      <a:schemeClr val="bg1">
                        <a:lumMod val="75000"/>
                        <a:lumOff val="25000"/>
                      </a:schemeClr>
                    </a:solidFill>
                  </a:tcPr>
                </a:tc>
                <a:extLst>
                  <a:ext uri="{0D108BD9-81ED-4DB2-BD59-A6C34878D82A}">
                    <a16:rowId xmlns:a16="http://schemas.microsoft.com/office/drawing/2014/main" val="883031289"/>
                  </a:ext>
                </a:extLst>
              </a:tr>
              <a:tr h="257417">
                <a:tc>
                  <a:txBody>
                    <a:bodyPr/>
                    <a:lstStyle/>
                    <a:p>
                      <a:pPr marL="0" marR="0">
                        <a:lnSpc>
                          <a:spcPct val="107000"/>
                        </a:lnSpc>
                        <a:spcBef>
                          <a:spcPts val="0"/>
                        </a:spcBef>
                        <a:spcAft>
                          <a:spcPts val="0"/>
                        </a:spcAft>
                      </a:pPr>
                      <a:r>
                        <a:rPr lang="en-US" sz="1400">
                          <a:solidFill>
                            <a:schemeClr val="tx1">
                              <a:lumMod val="85000"/>
                            </a:schemeClr>
                          </a:solidFill>
                          <a:effectLst/>
                          <a:latin typeface="+mj-lt"/>
                        </a:rPr>
                        <a:t>Com-amazon</a:t>
                      </a:r>
                      <a:endParaRPr lang="en-US" sz="1400">
                        <a:solidFill>
                          <a:schemeClr val="tx1">
                            <a:lumMod val="85000"/>
                          </a:schemeClr>
                        </a:solidFill>
                        <a:effectLst/>
                        <a:latin typeface="+mj-lt"/>
                        <a:ea typeface="Calibri" panose="020F0502020204030204" pitchFamily="34" charset="0"/>
                        <a:cs typeface="Times New Roman" panose="02020603050405020304" pitchFamily="18" charset="0"/>
                      </a:endParaRPr>
                    </a:p>
                  </a:txBody>
                  <a:tcPr marL="29201" marR="29201" marT="0" marB="0">
                    <a:solidFill>
                      <a:schemeClr val="bg1">
                        <a:lumMod val="75000"/>
                        <a:lumOff val="25000"/>
                      </a:schemeClr>
                    </a:solidFill>
                  </a:tcPr>
                </a:tc>
                <a:tc>
                  <a:txBody>
                    <a:bodyPr/>
                    <a:lstStyle/>
                    <a:p>
                      <a:pPr marL="0" marR="0">
                        <a:lnSpc>
                          <a:spcPct val="107000"/>
                        </a:lnSpc>
                        <a:spcBef>
                          <a:spcPts val="0"/>
                        </a:spcBef>
                        <a:spcAft>
                          <a:spcPts val="0"/>
                        </a:spcAft>
                      </a:pPr>
                      <a:r>
                        <a:rPr lang="en-US" sz="1400" dirty="0">
                          <a:solidFill>
                            <a:schemeClr val="tx1">
                              <a:lumMod val="85000"/>
                            </a:schemeClr>
                          </a:solidFill>
                          <a:effectLst/>
                          <a:latin typeface="+mj-lt"/>
                        </a:rPr>
                        <a:t>Undirected</a:t>
                      </a:r>
                      <a:endParaRPr lang="en-US" sz="1400" dirty="0">
                        <a:solidFill>
                          <a:schemeClr val="tx1">
                            <a:lumMod val="85000"/>
                          </a:schemeClr>
                        </a:solidFill>
                        <a:effectLst/>
                        <a:latin typeface="+mj-lt"/>
                        <a:ea typeface="Calibri" panose="020F0502020204030204" pitchFamily="34" charset="0"/>
                        <a:cs typeface="Times New Roman" panose="02020603050405020304" pitchFamily="18" charset="0"/>
                      </a:endParaRPr>
                    </a:p>
                  </a:txBody>
                  <a:tcPr marL="29201" marR="29201" marT="0" marB="0">
                    <a:solidFill>
                      <a:schemeClr val="bg1">
                        <a:lumMod val="75000"/>
                        <a:lumOff val="25000"/>
                      </a:schemeClr>
                    </a:solidFill>
                  </a:tcPr>
                </a:tc>
                <a:tc>
                  <a:txBody>
                    <a:bodyPr/>
                    <a:lstStyle/>
                    <a:p>
                      <a:pPr marL="0" marR="0">
                        <a:lnSpc>
                          <a:spcPct val="107000"/>
                        </a:lnSpc>
                        <a:spcBef>
                          <a:spcPts val="0"/>
                        </a:spcBef>
                        <a:spcAft>
                          <a:spcPts val="0"/>
                        </a:spcAft>
                      </a:pPr>
                      <a:r>
                        <a:rPr lang="en-US" sz="1400" dirty="0">
                          <a:solidFill>
                            <a:schemeClr val="tx1">
                              <a:lumMod val="85000"/>
                            </a:schemeClr>
                          </a:solidFill>
                          <a:effectLst/>
                          <a:latin typeface="+mj-lt"/>
                        </a:rPr>
                        <a:t>334,863</a:t>
                      </a:r>
                      <a:endParaRPr lang="en-US" sz="1400" dirty="0">
                        <a:solidFill>
                          <a:schemeClr val="tx1">
                            <a:lumMod val="85000"/>
                          </a:schemeClr>
                        </a:solidFill>
                        <a:effectLst/>
                        <a:latin typeface="+mj-lt"/>
                        <a:ea typeface="Calibri" panose="020F0502020204030204" pitchFamily="34" charset="0"/>
                        <a:cs typeface="Times New Roman" panose="02020603050405020304" pitchFamily="18" charset="0"/>
                      </a:endParaRPr>
                    </a:p>
                  </a:txBody>
                  <a:tcPr marL="29201" marR="29201" marT="0" marB="0">
                    <a:solidFill>
                      <a:schemeClr val="bg1">
                        <a:lumMod val="75000"/>
                        <a:lumOff val="25000"/>
                      </a:schemeClr>
                    </a:solidFill>
                  </a:tcPr>
                </a:tc>
                <a:tc>
                  <a:txBody>
                    <a:bodyPr/>
                    <a:lstStyle/>
                    <a:p>
                      <a:pPr marL="0" marR="0">
                        <a:lnSpc>
                          <a:spcPct val="107000"/>
                        </a:lnSpc>
                        <a:spcBef>
                          <a:spcPts val="0"/>
                        </a:spcBef>
                        <a:spcAft>
                          <a:spcPts val="0"/>
                        </a:spcAft>
                      </a:pPr>
                      <a:r>
                        <a:rPr lang="en-US" sz="1400" dirty="0">
                          <a:solidFill>
                            <a:schemeClr val="tx1">
                              <a:lumMod val="85000"/>
                            </a:schemeClr>
                          </a:solidFill>
                          <a:effectLst/>
                          <a:latin typeface="+mj-lt"/>
                        </a:rPr>
                        <a:t>925,872</a:t>
                      </a:r>
                      <a:endParaRPr lang="en-US" sz="1400" dirty="0">
                        <a:solidFill>
                          <a:schemeClr val="tx1">
                            <a:lumMod val="85000"/>
                          </a:schemeClr>
                        </a:solidFill>
                        <a:effectLst/>
                        <a:latin typeface="+mj-lt"/>
                        <a:ea typeface="Calibri" panose="020F0502020204030204" pitchFamily="34" charset="0"/>
                        <a:cs typeface="Times New Roman" panose="02020603050405020304" pitchFamily="18" charset="0"/>
                      </a:endParaRPr>
                    </a:p>
                  </a:txBody>
                  <a:tcPr marL="29201" marR="29201" marT="0" marB="0">
                    <a:solidFill>
                      <a:schemeClr val="bg1">
                        <a:lumMod val="75000"/>
                        <a:lumOff val="25000"/>
                      </a:schemeClr>
                    </a:solidFill>
                  </a:tcPr>
                </a:tc>
                <a:tc>
                  <a:txBody>
                    <a:bodyPr/>
                    <a:lstStyle/>
                    <a:p>
                      <a:pPr marL="0" marR="0">
                        <a:lnSpc>
                          <a:spcPct val="107000"/>
                        </a:lnSpc>
                        <a:spcBef>
                          <a:spcPts val="0"/>
                        </a:spcBef>
                        <a:spcAft>
                          <a:spcPts val="0"/>
                        </a:spcAft>
                      </a:pPr>
                      <a:r>
                        <a:rPr lang="en-US" sz="1400" dirty="0">
                          <a:solidFill>
                            <a:schemeClr val="tx1">
                              <a:lumMod val="85000"/>
                            </a:schemeClr>
                          </a:solidFill>
                          <a:effectLst/>
                          <a:latin typeface="+mj-lt"/>
                        </a:rPr>
                        <a:t>75,149</a:t>
                      </a:r>
                      <a:endParaRPr lang="en-US" sz="1400" dirty="0">
                        <a:solidFill>
                          <a:schemeClr val="tx1">
                            <a:lumMod val="85000"/>
                          </a:schemeClr>
                        </a:solidFill>
                        <a:effectLst/>
                        <a:latin typeface="+mj-lt"/>
                        <a:ea typeface="Calibri" panose="020F0502020204030204" pitchFamily="34" charset="0"/>
                        <a:cs typeface="Times New Roman" panose="02020603050405020304" pitchFamily="18" charset="0"/>
                      </a:endParaRPr>
                    </a:p>
                  </a:txBody>
                  <a:tcPr marL="29201" marR="29201" marT="0" marB="0">
                    <a:solidFill>
                      <a:schemeClr val="bg1">
                        <a:lumMod val="75000"/>
                        <a:lumOff val="25000"/>
                      </a:schemeClr>
                    </a:solidFill>
                  </a:tcPr>
                </a:tc>
                <a:tc>
                  <a:txBody>
                    <a:bodyPr/>
                    <a:lstStyle/>
                    <a:p>
                      <a:pPr marL="0" marR="0">
                        <a:lnSpc>
                          <a:spcPct val="107000"/>
                        </a:lnSpc>
                        <a:spcBef>
                          <a:spcPts val="0"/>
                        </a:spcBef>
                        <a:spcAft>
                          <a:spcPts val="0"/>
                        </a:spcAft>
                      </a:pPr>
                      <a:r>
                        <a:rPr lang="en-US" sz="1400">
                          <a:solidFill>
                            <a:schemeClr val="tx1">
                              <a:lumMod val="85000"/>
                            </a:schemeClr>
                          </a:solidFill>
                          <a:effectLst/>
                          <a:latin typeface="+mj-lt"/>
                        </a:rPr>
                        <a:t>Amazon product network</a:t>
                      </a:r>
                      <a:endParaRPr lang="en-US" sz="1400">
                        <a:solidFill>
                          <a:schemeClr val="tx1">
                            <a:lumMod val="85000"/>
                          </a:schemeClr>
                        </a:solidFill>
                        <a:effectLst/>
                        <a:latin typeface="+mj-lt"/>
                        <a:ea typeface="Calibri" panose="020F0502020204030204" pitchFamily="34" charset="0"/>
                        <a:cs typeface="Times New Roman" panose="02020603050405020304" pitchFamily="18" charset="0"/>
                      </a:endParaRPr>
                    </a:p>
                  </a:txBody>
                  <a:tcPr marL="29201" marR="29201" marT="0" marB="0">
                    <a:solidFill>
                      <a:schemeClr val="bg1">
                        <a:lumMod val="75000"/>
                        <a:lumOff val="25000"/>
                      </a:schemeClr>
                    </a:solidFill>
                  </a:tcPr>
                </a:tc>
                <a:extLst>
                  <a:ext uri="{0D108BD9-81ED-4DB2-BD59-A6C34878D82A}">
                    <a16:rowId xmlns:a16="http://schemas.microsoft.com/office/drawing/2014/main" val="3252356555"/>
                  </a:ext>
                </a:extLst>
              </a:tr>
              <a:tr h="257417">
                <a:tc>
                  <a:txBody>
                    <a:bodyPr/>
                    <a:lstStyle/>
                    <a:p>
                      <a:pPr marL="0" marR="0">
                        <a:lnSpc>
                          <a:spcPct val="107000"/>
                        </a:lnSpc>
                        <a:spcBef>
                          <a:spcPts val="0"/>
                        </a:spcBef>
                        <a:spcAft>
                          <a:spcPts val="0"/>
                        </a:spcAft>
                      </a:pPr>
                      <a:r>
                        <a:rPr lang="en-US" sz="1400">
                          <a:solidFill>
                            <a:schemeClr val="tx1">
                              <a:lumMod val="85000"/>
                            </a:schemeClr>
                          </a:solidFill>
                          <a:effectLst/>
                          <a:latin typeface="+mj-lt"/>
                        </a:rPr>
                        <a:t>Com-Youtube</a:t>
                      </a:r>
                      <a:endParaRPr lang="en-US" sz="1400">
                        <a:solidFill>
                          <a:schemeClr val="tx1">
                            <a:lumMod val="85000"/>
                          </a:schemeClr>
                        </a:solidFill>
                        <a:effectLst/>
                        <a:latin typeface="+mj-lt"/>
                        <a:ea typeface="Calibri" panose="020F0502020204030204" pitchFamily="34" charset="0"/>
                        <a:cs typeface="Times New Roman" panose="02020603050405020304" pitchFamily="18" charset="0"/>
                      </a:endParaRPr>
                    </a:p>
                  </a:txBody>
                  <a:tcPr marL="29201" marR="29201" marT="0" marB="0">
                    <a:solidFill>
                      <a:schemeClr val="bg1">
                        <a:lumMod val="75000"/>
                        <a:lumOff val="25000"/>
                      </a:schemeClr>
                    </a:solidFill>
                  </a:tcPr>
                </a:tc>
                <a:tc>
                  <a:txBody>
                    <a:bodyPr/>
                    <a:lstStyle/>
                    <a:p>
                      <a:pPr marL="0" marR="0">
                        <a:lnSpc>
                          <a:spcPct val="107000"/>
                        </a:lnSpc>
                        <a:spcBef>
                          <a:spcPts val="0"/>
                        </a:spcBef>
                        <a:spcAft>
                          <a:spcPts val="0"/>
                        </a:spcAft>
                      </a:pPr>
                      <a:r>
                        <a:rPr lang="en-US" sz="1400">
                          <a:solidFill>
                            <a:schemeClr val="tx1">
                              <a:lumMod val="85000"/>
                            </a:schemeClr>
                          </a:solidFill>
                          <a:effectLst/>
                          <a:latin typeface="+mj-lt"/>
                        </a:rPr>
                        <a:t>Undirected</a:t>
                      </a:r>
                      <a:endParaRPr lang="en-US" sz="1400">
                        <a:solidFill>
                          <a:schemeClr val="tx1">
                            <a:lumMod val="85000"/>
                          </a:schemeClr>
                        </a:solidFill>
                        <a:effectLst/>
                        <a:latin typeface="+mj-lt"/>
                        <a:ea typeface="Calibri" panose="020F0502020204030204" pitchFamily="34" charset="0"/>
                        <a:cs typeface="Times New Roman" panose="02020603050405020304" pitchFamily="18" charset="0"/>
                      </a:endParaRPr>
                    </a:p>
                  </a:txBody>
                  <a:tcPr marL="29201" marR="29201" marT="0" marB="0">
                    <a:solidFill>
                      <a:schemeClr val="bg1">
                        <a:lumMod val="75000"/>
                        <a:lumOff val="25000"/>
                      </a:schemeClr>
                    </a:solidFill>
                  </a:tcPr>
                </a:tc>
                <a:tc>
                  <a:txBody>
                    <a:bodyPr/>
                    <a:lstStyle/>
                    <a:p>
                      <a:pPr marL="0" marR="0">
                        <a:lnSpc>
                          <a:spcPct val="107000"/>
                        </a:lnSpc>
                        <a:spcBef>
                          <a:spcPts val="0"/>
                        </a:spcBef>
                        <a:spcAft>
                          <a:spcPts val="0"/>
                        </a:spcAft>
                      </a:pPr>
                      <a:r>
                        <a:rPr lang="en-US" sz="1400" dirty="0">
                          <a:solidFill>
                            <a:schemeClr val="tx1">
                              <a:lumMod val="85000"/>
                            </a:schemeClr>
                          </a:solidFill>
                          <a:effectLst/>
                          <a:latin typeface="+mj-lt"/>
                        </a:rPr>
                        <a:t>1,134,890</a:t>
                      </a:r>
                      <a:endParaRPr lang="en-US" sz="1400" dirty="0">
                        <a:solidFill>
                          <a:schemeClr val="tx1">
                            <a:lumMod val="85000"/>
                          </a:schemeClr>
                        </a:solidFill>
                        <a:effectLst/>
                        <a:latin typeface="+mj-lt"/>
                        <a:ea typeface="Calibri" panose="020F0502020204030204" pitchFamily="34" charset="0"/>
                        <a:cs typeface="Times New Roman" panose="02020603050405020304" pitchFamily="18" charset="0"/>
                      </a:endParaRPr>
                    </a:p>
                  </a:txBody>
                  <a:tcPr marL="29201" marR="29201" marT="0" marB="0">
                    <a:solidFill>
                      <a:schemeClr val="bg1">
                        <a:lumMod val="75000"/>
                        <a:lumOff val="25000"/>
                      </a:schemeClr>
                    </a:solidFill>
                  </a:tcPr>
                </a:tc>
                <a:tc>
                  <a:txBody>
                    <a:bodyPr/>
                    <a:lstStyle/>
                    <a:p>
                      <a:pPr marL="0" marR="0">
                        <a:lnSpc>
                          <a:spcPct val="107000"/>
                        </a:lnSpc>
                        <a:spcBef>
                          <a:spcPts val="0"/>
                        </a:spcBef>
                        <a:spcAft>
                          <a:spcPts val="0"/>
                        </a:spcAft>
                      </a:pPr>
                      <a:r>
                        <a:rPr lang="en-US" sz="1400" dirty="0">
                          <a:solidFill>
                            <a:schemeClr val="tx1">
                              <a:lumMod val="85000"/>
                            </a:schemeClr>
                          </a:solidFill>
                          <a:effectLst/>
                          <a:latin typeface="+mj-lt"/>
                        </a:rPr>
                        <a:t>2,987,624</a:t>
                      </a:r>
                      <a:endParaRPr lang="en-US" sz="1400" dirty="0">
                        <a:solidFill>
                          <a:schemeClr val="tx1">
                            <a:lumMod val="85000"/>
                          </a:schemeClr>
                        </a:solidFill>
                        <a:effectLst/>
                        <a:latin typeface="+mj-lt"/>
                        <a:ea typeface="Calibri" panose="020F0502020204030204" pitchFamily="34" charset="0"/>
                        <a:cs typeface="Times New Roman" panose="02020603050405020304" pitchFamily="18" charset="0"/>
                      </a:endParaRPr>
                    </a:p>
                  </a:txBody>
                  <a:tcPr marL="29201" marR="29201" marT="0" marB="0">
                    <a:solidFill>
                      <a:schemeClr val="bg1">
                        <a:lumMod val="75000"/>
                        <a:lumOff val="25000"/>
                      </a:schemeClr>
                    </a:solidFill>
                  </a:tcPr>
                </a:tc>
                <a:tc>
                  <a:txBody>
                    <a:bodyPr/>
                    <a:lstStyle/>
                    <a:p>
                      <a:pPr marL="0" marR="0">
                        <a:lnSpc>
                          <a:spcPct val="107000"/>
                        </a:lnSpc>
                        <a:spcBef>
                          <a:spcPts val="0"/>
                        </a:spcBef>
                        <a:spcAft>
                          <a:spcPts val="0"/>
                        </a:spcAft>
                      </a:pPr>
                      <a:r>
                        <a:rPr lang="en-US" sz="1400">
                          <a:solidFill>
                            <a:schemeClr val="tx1">
                              <a:lumMod val="85000"/>
                            </a:schemeClr>
                          </a:solidFill>
                          <a:effectLst/>
                          <a:latin typeface="+mj-lt"/>
                        </a:rPr>
                        <a:t>8,385</a:t>
                      </a:r>
                      <a:endParaRPr lang="en-US" sz="1400">
                        <a:solidFill>
                          <a:schemeClr val="tx1">
                            <a:lumMod val="85000"/>
                          </a:schemeClr>
                        </a:solidFill>
                        <a:effectLst/>
                        <a:latin typeface="+mj-lt"/>
                        <a:ea typeface="Calibri" panose="020F0502020204030204" pitchFamily="34" charset="0"/>
                        <a:cs typeface="Times New Roman" panose="02020603050405020304" pitchFamily="18" charset="0"/>
                      </a:endParaRPr>
                    </a:p>
                  </a:txBody>
                  <a:tcPr marL="29201" marR="29201" marT="0" marB="0">
                    <a:solidFill>
                      <a:schemeClr val="bg1">
                        <a:lumMod val="75000"/>
                        <a:lumOff val="25000"/>
                      </a:schemeClr>
                    </a:solidFill>
                  </a:tcPr>
                </a:tc>
                <a:tc>
                  <a:txBody>
                    <a:bodyPr/>
                    <a:lstStyle/>
                    <a:p>
                      <a:pPr marL="0" marR="0">
                        <a:lnSpc>
                          <a:spcPct val="107000"/>
                        </a:lnSpc>
                        <a:spcBef>
                          <a:spcPts val="0"/>
                        </a:spcBef>
                        <a:spcAft>
                          <a:spcPts val="0"/>
                        </a:spcAft>
                      </a:pPr>
                      <a:r>
                        <a:rPr lang="en-US" sz="1400" dirty="0" err="1">
                          <a:solidFill>
                            <a:schemeClr val="tx1">
                              <a:lumMod val="85000"/>
                            </a:schemeClr>
                          </a:solidFill>
                          <a:effectLst/>
                          <a:latin typeface="+mj-lt"/>
                        </a:rPr>
                        <a:t>Youtube</a:t>
                      </a:r>
                      <a:r>
                        <a:rPr lang="en-US" sz="1400" dirty="0">
                          <a:solidFill>
                            <a:schemeClr val="tx1">
                              <a:lumMod val="85000"/>
                            </a:schemeClr>
                          </a:solidFill>
                          <a:effectLst/>
                          <a:latin typeface="+mj-lt"/>
                        </a:rPr>
                        <a:t> online social network</a:t>
                      </a:r>
                      <a:endParaRPr lang="en-US" sz="1400" dirty="0">
                        <a:solidFill>
                          <a:schemeClr val="tx1">
                            <a:lumMod val="85000"/>
                          </a:schemeClr>
                        </a:solidFill>
                        <a:effectLst/>
                        <a:latin typeface="+mj-lt"/>
                        <a:ea typeface="Calibri" panose="020F0502020204030204" pitchFamily="34" charset="0"/>
                        <a:cs typeface="Times New Roman" panose="02020603050405020304" pitchFamily="18" charset="0"/>
                      </a:endParaRPr>
                    </a:p>
                  </a:txBody>
                  <a:tcPr marL="29201" marR="29201" marT="0" marB="0">
                    <a:solidFill>
                      <a:schemeClr val="bg1">
                        <a:lumMod val="75000"/>
                        <a:lumOff val="25000"/>
                      </a:schemeClr>
                    </a:solidFill>
                  </a:tcPr>
                </a:tc>
                <a:extLst>
                  <a:ext uri="{0D108BD9-81ED-4DB2-BD59-A6C34878D82A}">
                    <a16:rowId xmlns:a16="http://schemas.microsoft.com/office/drawing/2014/main" val="273475993"/>
                  </a:ext>
                </a:extLst>
              </a:tr>
              <a:tr h="390589">
                <a:tc>
                  <a:txBody>
                    <a:bodyPr/>
                    <a:lstStyle/>
                    <a:p>
                      <a:pPr marL="0" marR="0">
                        <a:lnSpc>
                          <a:spcPct val="107000"/>
                        </a:lnSpc>
                        <a:spcBef>
                          <a:spcPts val="0"/>
                        </a:spcBef>
                        <a:spcAft>
                          <a:spcPts val="0"/>
                        </a:spcAft>
                      </a:pPr>
                      <a:r>
                        <a:rPr lang="en-US" sz="1400" dirty="0">
                          <a:solidFill>
                            <a:schemeClr val="tx1">
                              <a:lumMod val="85000"/>
                            </a:schemeClr>
                          </a:solidFill>
                          <a:effectLst/>
                          <a:latin typeface="+mj-lt"/>
                        </a:rPr>
                        <a:t>Com-LiveJournal</a:t>
                      </a:r>
                      <a:endParaRPr lang="en-US" sz="1400" dirty="0">
                        <a:solidFill>
                          <a:schemeClr val="tx1">
                            <a:lumMod val="85000"/>
                          </a:schemeClr>
                        </a:solidFill>
                        <a:effectLst/>
                        <a:latin typeface="+mj-lt"/>
                        <a:ea typeface="Calibri" panose="020F0502020204030204" pitchFamily="34" charset="0"/>
                        <a:cs typeface="Times New Roman" panose="02020603050405020304" pitchFamily="18" charset="0"/>
                      </a:endParaRPr>
                    </a:p>
                  </a:txBody>
                  <a:tcPr marL="29201" marR="29201" marT="0" marB="0">
                    <a:solidFill>
                      <a:schemeClr val="bg1">
                        <a:lumMod val="75000"/>
                        <a:lumOff val="25000"/>
                      </a:schemeClr>
                    </a:solidFill>
                  </a:tcPr>
                </a:tc>
                <a:tc>
                  <a:txBody>
                    <a:bodyPr/>
                    <a:lstStyle/>
                    <a:p>
                      <a:pPr marL="0" marR="0">
                        <a:lnSpc>
                          <a:spcPct val="107000"/>
                        </a:lnSpc>
                        <a:spcBef>
                          <a:spcPts val="0"/>
                        </a:spcBef>
                        <a:spcAft>
                          <a:spcPts val="0"/>
                        </a:spcAft>
                      </a:pPr>
                      <a:r>
                        <a:rPr lang="en-US" sz="1400">
                          <a:solidFill>
                            <a:schemeClr val="tx1">
                              <a:lumMod val="85000"/>
                            </a:schemeClr>
                          </a:solidFill>
                          <a:effectLst/>
                          <a:latin typeface="+mj-lt"/>
                        </a:rPr>
                        <a:t>Undirected</a:t>
                      </a:r>
                      <a:endParaRPr lang="en-US" sz="1400">
                        <a:solidFill>
                          <a:schemeClr val="tx1">
                            <a:lumMod val="85000"/>
                          </a:schemeClr>
                        </a:solidFill>
                        <a:effectLst/>
                        <a:latin typeface="+mj-lt"/>
                        <a:ea typeface="Calibri" panose="020F0502020204030204" pitchFamily="34" charset="0"/>
                        <a:cs typeface="Times New Roman" panose="02020603050405020304" pitchFamily="18" charset="0"/>
                      </a:endParaRPr>
                    </a:p>
                  </a:txBody>
                  <a:tcPr marL="29201" marR="29201" marT="0" marB="0">
                    <a:solidFill>
                      <a:schemeClr val="bg1">
                        <a:lumMod val="75000"/>
                        <a:lumOff val="25000"/>
                      </a:schemeClr>
                    </a:solidFill>
                  </a:tcPr>
                </a:tc>
                <a:tc>
                  <a:txBody>
                    <a:bodyPr/>
                    <a:lstStyle/>
                    <a:p>
                      <a:pPr marL="0" marR="0">
                        <a:lnSpc>
                          <a:spcPct val="107000"/>
                        </a:lnSpc>
                        <a:spcBef>
                          <a:spcPts val="0"/>
                        </a:spcBef>
                        <a:spcAft>
                          <a:spcPts val="0"/>
                        </a:spcAft>
                      </a:pPr>
                      <a:r>
                        <a:rPr lang="en-US" sz="1400" dirty="0">
                          <a:solidFill>
                            <a:schemeClr val="tx1">
                              <a:lumMod val="85000"/>
                            </a:schemeClr>
                          </a:solidFill>
                          <a:effectLst/>
                          <a:latin typeface="+mj-lt"/>
                        </a:rPr>
                        <a:t>3,997,962</a:t>
                      </a:r>
                      <a:endParaRPr lang="en-US" sz="1400" dirty="0">
                        <a:solidFill>
                          <a:schemeClr val="tx1">
                            <a:lumMod val="85000"/>
                          </a:schemeClr>
                        </a:solidFill>
                        <a:effectLst/>
                        <a:latin typeface="+mj-lt"/>
                        <a:ea typeface="Calibri" panose="020F0502020204030204" pitchFamily="34" charset="0"/>
                        <a:cs typeface="Times New Roman" panose="02020603050405020304" pitchFamily="18" charset="0"/>
                      </a:endParaRPr>
                    </a:p>
                  </a:txBody>
                  <a:tcPr marL="29201" marR="29201" marT="0" marB="0">
                    <a:solidFill>
                      <a:schemeClr val="bg1">
                        <a:lumMod val="75000"/>
                        <a:lumOff val="25000"/>
                      </a:schemeClr>
                    </a:solidFill>
                  </a:tcPr>
                </a:tc>
                <a:tc>
                  <a:txBody>
                    <a:bodyPr/>
                    <a:lstStyle/>
                    <a:p>
                      <a:pPr marL="0" marR="0">
                        <a:lnSpc>
                          <a:spcPct val="107000"/>
                        </a:lnSpc>
                        <a:spcBef>
                          <a:spcPts val="0"/>
                        </a:spcBef>
                        <a:spcAft>
                          <a:spcPts val="0"/>
                        </a:spcAft>
                      </a:pPr>
                      <a:r>
                        <a:rPr lang="en-US" sz="1400" dirty="0">
                          <a:solidFill>
                            <a:schemeClr val="tx1">
                              <a:lumMod val="85000"/>
                            </a:schemeClr>
                          </a:solidFill>
                          <a:effectLst/>
                          <a:latin typeface="+mj-lt"/>
                        </a:rPr>
                        <a:t>34,681,189</a:t>
                      </a:r>
                      <a:endParaRPr lang="en-US" sz="1400" dirty="0">
                        <a:solidFill>
                          <a:schemeClr val="tx1">
                            <a:lumMod val="85000"/>
                          </a:schemeClr>
                        </a:solidFill>
                        <a:effectLst/>
                        <a:latin typeface="+mj-lt"/>
                        <a:ea typeface="Calibri" panose="020F0502020204030204" pitchFamily="34" charset="0"/>
                        <a:cs typeface="Times New Roman" panose="02020603050405020304" pitchFamily="18" charset="0"/>
                      </a:endParaRPr>
                    </a:p>
                  </a:txBody>
                  <a:tcPr marL="29201" marR="29201" marT="0" marB="0">
                    <a:solidFill>
                      <a:schemeClr val="bg1">
                        <a:lumMod val="75000"/>
                        <a:lumOff val="25000"/>
                      </a:schemeClr>
                    </a:solidFill>
                  </a:tcPr>
                </a:tc>
                <a:tc>
                  <a:txBody>
                    <a:bodyPr/>
                    <a:lstStyle/>
                    <a:p>
                      <a:pPr marL="0" marR="0">
                        <a:lnSpc>
                          <a:spcPct val="107000"/>
                        </a:lnSpc>
                        <a:spcBef>
                          <a:spcPts val="0"/>
                        </a:spcBef>
                        <a:spcAft>
                          <a:spcPts val="0"/>
                        </a:spcAft>
                      </a:pPr>
                      <a:r>
                        <a:rPr lang="en-US" sz="1400" dirty="0">
                          <a:solidFill>
                            <a:schemeClr val="tx1">
                              <a:lumMod val="85000"/>
                            </a:schemeClr>
                          </a:solidFill>
                          <a:effectLst/>
                          <a:latin typeface="+mj-lt"/>
                        </a:rPr>
                        <a:t>287,512</a:t>
                      </a:r>
                      <a:endParaRPr lang="en-US" sz="1400" dirty="0">
                        <a:solidFill>
                          <a:schemeClr val="tx1">
                            <a:lumMod val="85000"/>
                          </a:schemeClr>
                        </a:solidFill>
                        <a:effectLst/>
                        <a:latin typeface="+mj-lt"/>
                        <a:ea typeface="Calibri" panose="020F0502020204030204" pitchFamily="34" charset="0"/>
                        <a:cs typeface="Times New Roman" panose="02020603050405020304" pitchFamily="18" charset="0"/>
                      </a:endParaRPr>
                    </a:p>
                  </a:txBody>
                  <a:tcPr marL="29201" marR="29201" marT="0" marB="0">
                    <a:solidFill>
                      <a:schemeClr val="bg1">
                        <a:lumMod val="75000"/>
                        <a:lumOff val="25000"/>
                      </a:schemeClr>
                    </a:solidFill>
                  </a:tcPr>
                </a:tc>
                <a:tc>
                  <a:txBody>
                    <a:bodyPr/>
                    <a:lstStyle/>
                    <a:p>
                      <a:pPr marL="0" marR="0">
                        <a:lnSpc>
                          <a:spcPct val="107000"/>
                        </a:lnSpc>
                        <a:spcBef>
                          <a:spcPts val="0"/>
                        </a:spcBef>
                        <a:spcAft>
                          <a:spcPts val="0"/>
                        </a:spcAft>
                      </a:pPr>
                      <a:r>
                        <a:rPr lang="en-US" sz="1400" dirty="0">
                          <a:solidFill>
                            <a:schemeClr val="tx1">
                              <a:lumMod val="85000"/>
                            </a:schemeClr>
                          </a:solidFill>
                          <a:effectLst/>
                          <a:latin typeface="+mj-lt"/>
                        </a:rPr>
                        <a:t>LiveJournal online social network</a:t>
                      </a:r>
                      <a:endParaRPr lang="en-US" sz="1400" dirty="0">
                        <a:solidFill>
                          <a:schemeClr val="tx1">
                            <a:lumMod val="85000"/>
                          </a:schemeClr>
                        </a:solidFill>
                        <a:effectLst/>
                        <a:latin typeface="+mj-lt"/>
                        <a:ea typeface="Calibri" panose="020F0502020204030204" pitchFamily="34" charset="0"/>
                        <a:cs typeface="Times New Roman" panose="02020603050405020304" pitchFamily="18" charset="0"/>
                      </a:endParaRPr>
                    </a:p>
                  </a:txBody>
                  <a:tcPr marL="29201" marR="29201" marT="0" marB="0">
                    <a:solidFill>
                      <a:schemeClr val="bg1">
                        <a:lumMod val="75000"/>
                        <a:lumOff val="25000"/>
                      </a:schemeClr>
                    </a:solidFill>
                  </a:tcPr>
                </a:tc>
                <a:extLst>
                  <a:ext uri="{0D108BD9-81ED-4DB2-BD59-A6C34878D82A}">
                    <a16:rowId xmlns:a16="http://schemas.microsoft.com/office/drawing/2014/main" val="3904171248"/>
                  </a:ext>
                </a:extLst>
              </a:tr>
              <a:tr h="257417">
                <a:tc>
                  <a:txBody>
                    <a:bodyPr/>
                    <a:lstStyle/>
                    <a:p>
                      <a:pPr marL="0" marR="0">
                        <a:lnSpc>
                          <a:spcPct val="107000"/>
                        </a:lnSpc>
                        <a:spcBef>
                          <a:spcPts val="0"/>
                        </a:spcBef>
                        <a:spcAft>
                          <a:spcPts val="0"/>
                        </a:spcAft>
                      </a:pPr>
                      <a:r>
                        <a:rPr lang="en-US" sz="1400">
                          <a:solidFill>
                            <a:schemeClr val="tx1">
                              <a:lumMod val="85000"/>
                            </a:schemeClr>
                          </a:solidFill>
                          <a:effectLst/>
                          <a:latin typeface="+mj-lt"/>
                        </a:rPr>
                        <a:t>Com-Orkut</a:t>
                      </a:r>
                      <a:endParaRPr lang="en-US" sz="1400">
                        <a:solidFill>
                          <a:schemeClr val="tx1">
                            <a:lumMod val="85000"/>
                          </a:schemeClr>
                        </a:solidFill>
                        <a:effectLst/>
                        <a:latin typeface="+mj-lt"/>
                        <a:ea typeface="Calibri" panose="020F0502020204030204" pitchFamily="34" charset="0"/>
                        <a:cs typeface="Times New Roman" panose="02020603050405020304" pitchFamily="18" charset="0"/>
                      </a:endParaRPr>
                    </a:p>
                  </a:txBody>
                  <a:tcPr marL="29201" marR="29201" marT="0" marB="0">
                    <a:solidFill>
                      <a:schemeClr val="bg1">
                        <a:lumMod val="75000"/>
                        <a:lumOff val="25000"/>
                      </a:schemeClr>
                    </a:solidFill>
                  </a:tcPr>
                </a:tc>
                <a:tc>
                  <a:txBody>
                    <a:bodyPr/>
                    <a:lstStyle/>
                    <a:p>
                      <a:pPr marL="0" marR="0">
                        <a:lnSpc>
                          <a:spcPct val="107000"/>
                        </a:lnSpc>
                        <a:spcBef>
                          <a:spcPts val="0"/>
                        </a:spcBef>
                        <a:spcAft>
                          <a:spcPts val="0"/>
                        </a:spcAft>
                      </a:pPr>
                      <a:r>
                        <a:rPr lang="en-US" sz="1400">
                          <a:solidFill>
                            <a:schemeClr val="tx1">
                              <a:lumMod val="85000"/>
                            </a:schemeClr>
                          </a:solidFill>
                          <a:effectLst/>
                          <a:latin typeface="+mj-lt"/>
                        </a:rPr>
                        <a:t>Undirected</a:t>
                      </a:r>
                      <a:endParaRPr lang="en-US" sz="1400">
                        <a:solidFill>
                          <a:schemeClr val="tx1">
                            <a:lumMod val="85000"/>
                          </a:schemeClr>
                        </a:solidFill>
                        <a:effectLst/>
                        <a:latin typeface="+mj-lt"/>
                        <a:ea typeface="Calibri" panose="020F0502020204030204" pitchFamily="34" charset="0"/>
                        <a:cs typeface="Times New Roman" panose="02020603050405020304" pitchFamily="18" charset="0"/>
                      </a:endParaRPr>
                    </a:p>
                  </a:txBody>
                  <a:tcPr marL="29201" marR="29201" marT="0" marB="0">
                    <a:solidFill>
                      <a:schemeClr val="bg1">
                        <a:lumMod val="75000"/>
                        <a:lumOff val="25000"/>
                      </a:schemeClr>
                    </a:solidFill>
                  </a:tcPr>
                </a:tc>
                <a:tc>
                  <a:txBody>
                    <a:bodyPr/>
                    <a:lstStyle/>
                    <a:p>
                      <a:pPr marL="0" marR="0">
                        <a:lnSpc>
                          <a:spcPct val="107000"/>
                        </a:lnSpc>
                        <a:spcBef>
                          <a:spcPts val="0"/>
                        </a:spcBef>
                        <a:spcAft>
                          <a:spcPts val="0"/>
                        </a:spcAft>
                      </a:pPr>
                      <a:r>
                        <a:rPr lang="en-US" sz="1400">
                          <a:solidFill>
                            <a:schemeClr val="tx1">
                              <a:lumMod val="85000"/>
                            </a:schemeClr>
                          </a:solidFill>
                          <a:effectLst/>
                          <a:latin typeface="+mj-lt"/>
                        </a:rPr>
                        <a:t>3,072,441</a:t>
                      </a:r>
                      <a:endParaRPr lang="en-US" sz="1400">
                        <a:solidFill>
                          <a:schemeClr val="tx1">
                            <a:lumMod val="85000"/>
                          </a:schemeClr>
                        </a:solidFill>
                        <a:effectLst/>
                        <a:latin typeface="+mj-lt"/>
                        <a:ea typeface="Calibri" panose="020F0502020204030204" pitchFamily="34" charset="0"/>
                        <a:cs typeface="Times New Roman" panose="02020603050405020304" pitchFamily="18" charset="0"/>
                      </a:endParaRPr>
                    </a:p>
                  </a:txBody>
                  <a:tcPr marL="29201" marR="29201" marT="0" marB="0">
                    <a:solidFill>
                      <a:schemeClr val="bg1">
                        <a:lumMod val="75000"/>
                        <a:lumOff val="25000"/>
                      </a:schemeClr>
                    </a:solidFill>
                  </a:tcPr>
                </a:tc>
                <a:tc>
                  <a:txBody>
                    <a:bodyPr/>
                    <a:lstStyle/>
                    <a:p>
                      <a:pPr marL="0" marR="0">
                        <a:lnSpc>
                          <a:spcPct val="107000"/>
                        </a:lnSpc>
                        <a:spcBef>
                          <a:spcPts val="0"/>
                        </a:spcBef>
                        <a:spcAft>
                          <a:spcPts val="0"/>
                        </a:spcAft>
                      </a:pPr>
                      <a:r>
                        <a:rPr lang="en-US" sz="1400">
                          <a:solidFill>
                            <a:schemeClr val="tx1">
                              <a:lumMod val="85000"/>
                            </a:schemeClr>
                          </a:solidFill>
                          <a:effectLst/>
                          <a:latin typeface="+mj-lt"/>
                        </a:rPr>
                        <a:t>117,185,083</a:t>
                      </a:r>
                      <a:endParaRPr lang="en-US" sz="1400">
                        <a:solidFill>
                          <a:schemeClr val="tx1">
                            <a:lumMod val="85000"/>
                          </a:schemeClr>
                        </a:solidFill>
                        <a:effectLst/>
                        <a:latin typeface="+mj-lt"/>
                        <a:ea typeface="Calibri" panose="020F0502020204030204" pitchFamily="34" charset="0"/>
                        <a:cs typeface="Times New Roman" panose="02020603050405020304" pitchFamily="18" charset="0"/>
                      </a:endParaRPr>
                    </a:p>
                  </a:txBody>
                  <a:tcPr marL="29201" marR="29201" marT="0" marB="0">
                    <a:solidFill>
                      <a:schemeClr val="bg1">
                        <a:lumMod val="75000"/>
                        <a:lumOff val="25000"/>
                      </a:schemeClr>
                    </a:solidFill>
                  </a:tcPr>
                </a:tc>
                <a:tc>
                  <a:txBody>
                    <a:bodyPr/>
                    <a:lstStyle/>
                    <a:p>
                      <a:pPr marL="0" marR="0">
                        <a:lnSpc>
                          <a:spcPct val="107000"/>
                        </a:lnSpc>
                        <a:spcBef>
                          <a:spcPts val="0"/>
                        </a:spcBef>
                        <a:spcAft>
                          <a:spcPts val="0"/>
                        </a:spcAft>
                      </a:pPr>
                      <a:r>
                        <a:rPr lang="en-US" sz="1400" dirty="0">
                          <a:solidFill>
                            <a:schemeClr val="tx1">
                              <a:lumMod val="85000"/>
                            </a:schemeClr>
                          </a:solidFill>
                          <a:effectLst/>
                          <a:latin typeface="+mj-lt"/>
                        </a:rPr>
                        <a:t>6,288,363</a:t>
                      </a:r>
                      <a:endParaRPr lang="en-US" sz="1400" dirty="0">
                        <a:solidFill>
                          <a:schemeClr val="tx1">
                            <a:lumMod val="85000"/>
                          </a:schemeClr>
                        </a:solidFill>
                        <a:effectLst/>
                        <a:latin typeface="+mj-lt"/>
                        <a:ea typeface="Calibri" panose="020F0502020204030204" pitchFamily="34" charset="0"/>
                        <a:cs typeface="Times New Roman" panose="02020603050405020304" pitchFamily="18" charset="0"/>
                      </a:endParaRPr>
                    </a:p>
                  </a:txBody>
                  <a:tcPr marL="29201" marR="29201" marT="0" marB="0">
                    <a:solidFill>
                      <a:schemeClr val="bg1">
                        <a:lumMod val="75000"/>
                        <a:lumOff val="25000"/>
                      </a:schemeClr>
                    </a:solidFill>
                  </a:tcPr>
                </a:tc>
                <a:tc>
                  <a:txBody>
                    <a:bodyPr/>
                    <a:lstStyle/>
                    <a:p>
                      <a:pPr marL="0" marR="0">
                        <a:lnSpc>
                          <a:spcPct val="107000"/>
                        </a:lnSpc>
                        <a:spcBef>
                          <a:spcPts val="0"/>
                        </a:spcBef>
                        <a:spcAft>
                          <a:spcPts val="0"/>
                        </a:spcAft>
                      </a:pPr>
                      <a:r>
                        <a:rPr lang="en-US" sz="1400" dirty="0">
                          <a:solidFill>
                            <a:schemeClr val="tx1">
                              <a:lumMod val="85000"/>
                            </a:schemeClr>
                          </a:solidFill>
                          <a:effectLst/>
                          <a:latin typeface="+mj-lt"/>
                        </a:rPr>
                        <a:t>Orkut online social network</a:t>
                      </a:r>
                      <a:endParaRPr lang="en-US" sz="1400" dirty="0">
                        <a:solidFill>
                          <a:schemeClr val="tx1">
                            <a:lumMod val="85000"/>
                          </a:schemeClr>
                        </a:solidFill>
                        <a:effectLst/>
                        <a:latin typeface="+mj-lt"/>
                        <a:ea typeface="Calibri" panose="020F0502020204030204" pitchFamily="34" charset="0"/>
                        <a:cs typeface="Times New Roman" panose="02020603050405020304" pitchFamily="18" charset="0"/>
                      </a:endParaRPr>
                    </a:p>
                  </a:txBody>
                  <a:tcPr marL="29201" marR="29201" marT="0" marB="0">
                    <a:solidFill>
                      <a:schemeClr val="bg1">
                        <a:lumMod val="75000"/>
                        <a:lumOff val="25000"/>
                      </a:schemeClr>
                    </a:solidFill>
                  </a:tcPr>
                </a:tc>
                <a:extLst>
                  <a:ext uri="{0D108BD9-81ED-4DB2-BD59-A6C34878D82A}">
                    <a16:rowId xmlns:a16="http://schemas.microsoft.com/office/drawing/2014/main" val="2781770357"/>
                  </a:ext>
                </a:extLst>
              </a:tr>
              <a:tr h="257417">
                <a:tc>
                  <a:txBody>
                    <a:bodyPr/>
                    <a:lstStyle/>
                    <a:p>
                      <a:pPr marL="0" marR="0">
                        <a:lnSpc>
                          <a:spcPct val="107000"/>
                        </a:lnSpc>
                        <a:spcBef>
                          <a:spcPts val="0"/>
                        </a:spcBef>
                        <a:spcAft>
                          <a:spcPts val="0"/>
                        </a:spcAft>
                      </a:pPr>
                      <a:r>
                        <a:rPr lang="en-US" sz="1400">
                          <a:solidFill>
                            <a:schemeClr val="tx1">
                              <a:lumMod val="85000"/>
                            </a:schemeClr>
                          </a:solidFill>
                          <a:effectLst/>
                          <a:latin typeface="+mj-lt"/>
                        </a:rPr>
                        <a:t>Com-Friendster</a:t>
                      </a:r>
                      <a:endParaRPr lang="en-US" sz="1400">
                        <a:solidFill>
                          <a:schemeClr val="tx1">
                            <a:lumMod val="85000"/>
                          </a:schemeClr>
                        </a:solidFill>
                        <a:effectLst/>
                        <a:latin typeface="+mj-lt"/>
                        <a:ea typeface="Calibri" panose="020F0502020204030204" pitchFamily="34" charset="0"/>
                        <a:cs typeface="Times New Roman" panose="02020603050405020304" pitchFamily="18" charset="0"/>
                      </a:endParaRPr>
                    </a:p>
                  </a:txBody>
                  <a:tcPr marL="29201" marR="29201" marT="0" marB="0">
                    <a:solidFill>
                      <a:schemeClr val="bg1">
                        <a:lumMod val="75000"/>
                        <a:lumOff val="25000"/>
                      </a:schemeClr>
                    </a:solidFill>
                  </a:tcPr>
                </a:tc>
                <a:tc>
                  <a:txBody>
                    <a:bodyPr/>
                    <a:lstStyle/>
                    <a:p>
                      <a:pPr marL="0" marR="0">
                        <a:lnSpc>
                          <a:spcPct val="107000"/>
                        </a:lnSpc>
                        <a:spcBef>
                          <a:spcPts val="0"/>
                        </a:spcBef>
                        <a:spcAft>
                          <a:spcPts val="0"/>
                        </a:spcAft>
                      </a:pPr>
                      <a:r>
                        <a:rPr lang="en-US" sz="1400">
                          <a:solidFill>
                            <a:schemeClr val="tx1">
                              <a:lumMod val="85000"/>
                            </a:schemeClr>
                          </a:solidFill>
                          <a:effectLst/>
                          <a:latin typeface="+mj-lt"/>
                        </a:rPr>
                        <a:t>Undirected</a:t>
                      </a:r>
                      <a:endParaRPr lang="en-US" sz="1400">
                        <a:solidFill>
                          <a:schemeClr val="tx1">
                            <a:lumMod val="85000"/>
                          </a:schemeClr>
                        </a:solidFill>
                        <a:effectLst/>
                        <a:latin typeface="+mj-lt"/>
                        <a:ea typeface="Calibri" panose="020F0502020204030204" pitchFamily="34" charset="0"/>
                        <a:cs typeface="Times New Roman" panose="02020603050405020304" pitchFamily="18" charset="0"/>
                      </a:endParaRPr>
                    </a:p>
                  </a:txBody>
                  <a:tcPr marL="29201" marR="29201" marT="0" marB="0">
                    <a:solidFill>
                      <a:schemeClr val="bg1">
                        <a:lumMod val="75000"/>
                        <a:lumOff val="25000"/>
                      </a:schemeClr>
                    </a:solidFill>
                  </a:tcPr>
                </a:tc>
                <a:tc>
                  <a:txBody>
                    <a:bodyPr/>
                    <a:lstStyle/>
                    <a:p>
                      <a:pPr marL="0" marR="0">
                        <a:lnSpc>
                          <a:spcPct val="107000"/>
                        </a:lnSpc>
                        <a:spcBef>
                          <a:spcPts val="0"/>
                        </a:spcBef>
                        <a:spcAft>
                          <a:spcPts val="0"/>
                        </a:spcAft>
                      </a:pPr>
                      <a:r>
                        <a:rPr lang="en-US" sz="1400">
                          <a:solidFill>
                            <a:schemeClr val="tx1">
                              <a:lumMod val="85000"/>
                            </a:schemeClr>
                          </a:solidFill>
                          <a:effectLst/>
                          <a:latin typeface="+mj-lt"/>
                        </a:rPr>
                        <a:t>65,608,366</a:t>
                      </a:r>
                      <a:endParaRPr lang="en-US" sz="1400">
                        <a:solidFill>
                          <a:schemeClr val="tx1">
                            <a:lumMod val="85000"/>
                          </a:schemeClr>
                        </a:solidFill>
                        <a:effectLst/>
                        <a:latin typeface="+mj-lt"/>
                        <a:ea typeface="Calibri" panose="020F0502020204030204" pitchFamily="34" charset="0"/>
                        <a:cs typeface="Times New Roman" panose="02020603050405020304" pitchFamily="18" charset="0"/>
                      </a:endParaRPr>
                    </a:p>
                  </a:txBody>
                  <a:tcPr marL="29201" marR="29201" marT="0" marB="0">
                    <a:solidFill>
                      <a:schemeClr val="bg1">
                        <a:lumMod val="75000"/>
                        <a:lumOff val="25000"/>
                      </a:schemeClr>
                    </a:solidFill>
                  </a:tcPr>
                </a:tc>
                <a:tc>
                  <a:txBody>
                    <a:bodyPr/>
                    <a:lstStyle/>
                    <a:p>
                      <a:pPr marL="0" marR="0">
                        <a:lnSpc>
                          <a:spcPct val="107000"/>
                        </a:lnSpc>
                        <a:spcBef>
                          <a:spcPts val="0"/>
                        </a:spcBef>
                        <a:spcAft>
                          <a:spcPts val="0"/>
                        </a:spcAft>
                      </a:pPr>
                      <a:r>
                        <a:rPr lang="en-US" sz="1400">
                          <a:solidFill>
                            <a:schemeClr val="tx1">
                              <a:lumMod val="85000"/>
                            </a:schemeClr>
                          </a:solidFill>
                          <a:effectLst/>
                          <a:latin typeface="+mj-lt"/>
                        </a:rPr>
                        <a:t>1,806,067,135</a:t>
                      </a:r>
                      <a:endParaRPr lang="en-US" sz="1400">
                        <a:solidFill>
                          <a:schemeClr val="tx1">
                            <a:lumMod val="85000"/>
                          </a:schemeClr>
                        </a:solidFill>
                        <a:effectLst/>
                        <a:latin typeface="+mj-lt"/>
                        <a:ea typeface="Calibri" panose="020F0502020204030204" pitchFamily="34" charset="0"/>
                        <a:cs typeface="Times New Roman" panose="02020603050405020304" pitchFamily="18" charset="0"/>
                      </a:endParaRPr>
                    </a:p>
                  </a:txBody>
                  <a:tcPr marL="29201" marR="29201" marT="0" marB="0">
                    <a:solidFill>
                      <a:schemeClr val="bg1">
                        <a:lumMod val="75000"/>
                        <a:lumOff val="25000"/>
                      </a:schemeClr>
                    </a:solidFill>
                  </a:tcPr>
                </a:tc>
                <a:tc>
                  <a:txBody>
                    <a:bodyPr/>
                    <a:lstStyle/>
                    <a:p>
                      <a:pPr marL="0" marR="0">
                        <a:lnSpc>
                          <a:spcPct val="107000"/>
                        </a:lnSpc>
                        <a:spcBef>
                          <a:spcPts val="0"/>
                        </a:spcBef>
                        <a:spcAft>
                          <a:spcPts val="0"/>
                        </a:spcAft>
                      </a:pPr>
                      <a:r>
                        <a:rPr lang="en-US" sz="1400" dirty="0">
                          <a:solidFill>
                            <a:schemeClr val="tx1">
                              <a:lumMod val="85000"/>
                            </a:schemeClr>
                          </a:solidFill>
                          <a:effectLst/>
                          <a:latin typeface="+mj-lt"/>
                        </a:rPr>
                        <a:t>957,154</a:t>
                      </a:r>
                      <a:endParaRPr lang="en-US" sz="1400" dirty="0">
                        <a:solidFill>
                          <a:schemeClr val="tx1">
                            <a:lumMod val="85000"/>
                          </a:schemeClr>
                        </a:solidFill>
                        <a:effectLst/>
                        <a:latin typeface="+mj-lt"/>
                        <a:ea typeface="Calibri" panose="020F0502020204030204" pitchFamily="34" charset="0"/>
                        <a:cs typeface="Times New Roman" panose="02020603050405020304" pitchFamily="18" charset="0"/>
                      </a:endParaRPr>
                    </a:p>
                  </a:txBody>
                  <a:tcPr marL="29201" marR="29201" marT="0" marB="0">
                    <a:solidFill>
                      <a:schemeClr val="bg1">
                        <a:lumMod val="75000"/>
                        <a:lumOff val="25000"/>
                      </a:schemeClr>
                    </a:solidFill>
                  </a:tcPr>
                </a:tc>
                <a:tc>
                  <a:txBody>
                    <a:bodyPr/>
                    <a:lstStyle/>
                    <a:p>
                      <a:pPr marL="0" marR="0">
                        <a:lnSpc>
                          <a:spcPct val="107000"/>
                        </a:lnSpc>
                        <a:spcBef>
                          <a:spcPts val="0"/>
                        </a:spcBef>
                        <a:spcAft>
                          <a:spcPts val="0"/>
                        </a:spcAft>
                      </a:pPr>
                      <a:r>
                        <a:rPr lang="en-US" sz="1400" dirty="0">
                          <a:solidFill>
                            <a:schemeClr val="tx1">
                              <a:lumMod val="85000"/>
                            </a:schemeClr>
                          </a:solidFill>
                          <a:effectLst/>
                          <a:latin typeface="+mj-lt"/>
                        </a:rPr>
                        <a:t>Friendster online social network</a:t>
                      </a:r>
                      <a:endParaRPr lang="en-US" sz="1400" dirty="0">
                        <a:solidFill>
                          <a:schemeClr val="tx1">
                            <a:lumMod val="85000"/>
                          </a:schemeClr>
                        </a:solidFill>
                        <a:effectLst/>
                        <a:latin typeface="+mj-lt"/>
                        <a:ea typeface="Calibri" panose="020F0502020204030204" pitchFamily="34" charset="0"/>
                        <a:cs typeface="Times New Roman" panose="02020603050405020304" pitchFamily="18" charset="0"/>
                      </a:endParaRPr>
                    </a:p>
                  </a:txBody>
                  <a:tcPr marL="29201" marR="29201" marT="0" marB="0">
                    <a:solidFill>
                      <a:schemeClr val="bg1">
                        <a:lumMod val="75000"/>
                        <a:lumOff val="25000"/>
                      </a:schemeClr>
                    </a:solidFill>
                  </a:tcPr>
                </a:tc>
                <a:extLst>
                  <a:ext uri="{0D108BD9-81ED-4DB2-BD59-A6C34878D82A}">
                    <a16:rowId xmlns:a16="http://schemas.microsoft.com/office/drawing/2014/main" val="2988156666"/>
                  </a:ext>
                </a:extLst>
              </a:tr>
              <a:tr h="124245">
                <a:tc>
                  <a:txBody>
                    <a:bodyPr/>
                    <a:lstStyle/>
                    <a:p>
                      <a:pPr marL="0" marR="0">
                        <a:lnSpc>
                          <a:spcPct val="107000"/>
                        </a:lnSpc>
                        <a:spcBef>
                          <a:spcPts val="0"/>
                        </a:spcBef>
                        <a:spcAft>
                          <a:spcPts val="0"/>
                        </a:spcAft>
                      </a:pPr>
                      <a:r>
                        <a:rPr lang="en-US" sz="1400">
                          <a:solidFill>
                            <a:schemeClr val="tx1">
                              <a:lumMod val="85000"/>
                            </a:schemeClr>
                          </a:solidFill>
                          <a:effectLst/>
                          <a:latin typeface="+mj-lt"/>
                        </a:rPr>
                        <a:t>Email-EU</a:t>
                      </a:r>
                      <a:endParaRPr lang="en-US" sz="1400">
                        <a:solidFill>
                          <a:schemeClr val="tx1">
                            <a:lumMod val="85000"/>
                          </a:schemeClr>
                        </a:solidFill>
                        <a:effectLst/>
                        <a:latin typeface="+mj-lt"/>
                        <a:ea typeface="Calibri" panose="020F0502020204030204" pitchFamily="34" charset="0"/>
                        <a:cs typeface="Times New Roman" panose="02020603050405020304" pitchFamily="18" charset="0"/>
                      </a:endParaRPr>
                    </a:p>
                  </a:txBody>
                  <a:tcPr marL="29201" marR="29201" marT="0" marB="0">
                    <a:solidFill>
                      <a:schemeClr val="bg1">
                        <a:lumMod val="75000"/>
                        <a:lumOff val="25000"/>
                      </a:schemeClr>
                    </a:solidFill>
                  </a:tcPr>
                </a:tc>
                <a:tc>
                  <a:txBody>
                    <a:bodyPr/>
                    <a:lstStyle/>
                    <a:p>
                      <a:pPr marL="0" marR="0">
                        <a:lnSpc>
                          <a:spcPct val="107000"/>
                        </a:lnSpc>
                        <a:spcBef>
                          <a:spcPts val="0"/>
                        </a:spcBef>
                        <a:spcAft>
                          <a:spcPts val="0"/>
                        </a:spcAft>
                      </a:pPr>
                      <a:r>
                        <a:rPr lang="en-US" sz="1400">
                          <a:solidFill>
                            <a:schemeClr val="tx1">
                              <a:lumMod val="85000"/>
                            </a:schemeClr>
                          </a:solidFill>
                          <a:effectLst/>
                          <a:latin typeface="+mj-lt"/>
                        </a:rPr>
                        <a:t>Directed</a:t>
                      </a:r>
                      <a:endParaRPr lang="en-US" sz="1400">
                        <a:solidFill>
                          <a:schemeClr val="tx1">
                            <a:lumMod val="85000"/>
                          </a:schemeClr>
                        </a:solidFill>
                        <a:effectLst/>
                        <a:latin typeface="+mj-lt"/>
                        <a:ea typeface="Calibri" panose="020F0502020204030204" pitchFamily="34" charset="0"/>
                        <a:cs typeface="Times New Roman" panose="02020603050405020304" pitchFamily="18" charset="0"/>
                      </a:endParaRPr>
                    </a:p>
                  </a:txBody>
                  <a:tcPr marL="29201" marR="29201" marT="0" marB="0">
                    <a:solidFill>
                      <a:schemeClr val="bg1">
                        <a:lumMod val="75000"/>
                        <a:lumOff val="25000"/>
                      </a:schemeClr>
                    </a:solidFill>
                  </a:tcPr>
                </a:tc>
                <a:tc>
                  <a:txBody>
                    <a:bodyPr/>
                    <a:lstStyle/>
                    <a:p>
                      <a:pPr marL="0" marR="0">
                        <a:lnSpc>
                          <a:spcPct val="107000"/>
                        </a:lnSpc>
                        <a:spcBef>
                          <a:spcPts val="0"/>
                        </a:spcBef>
                        <a:spcAft>
                          <a:spcPts val="0"/>
                        </a:spcAft>
                      </a:pPr>
                      <a:r>
                        <a:rPr lang="en-US" sz="1400">
                          <a:solidFill>
                            <a:schemeClr val="tx1">
                              <a:lumMod val="85000"/>
                            </a:schemeClr>
                          </a:solidFill>
                          <a:effectLst/>
                          <a:latin typeface="+mj-lt"/>
                        </a:rPr>
                        <a:t>1,005</a:t>
                      </a:r>
                      <a:endParaRPr lang="en-US" sz="1400">
                        <a:solidFill>
                          <a:schemeClr val="tx1">
                            <a:lumMod val="85000"/>
                          </a:schemeClr>
                        </a:solidFill>
                        <a:effectLst/>
                        <a:latin typeface="+mj-lt"/>
                        <a:ea typeface="Calibri" panose="020F0502020204030204" pitchFamily="34" charset="0"/>
                        <a:cs typeface="Times New Roman" panose="02020603050405020304" pitchFamily="18" charset="0"/>
                      </a:endParaRPr>
                    </a:p>
                  </a:txBody>
                  <a:tcPr marL="29201" marR="29201" marT="0" marB="0">
                    <a:solidFill>
                      <a:schemeClr val="bg1">
                        <a:lumMod val="75000"/>
                        <a:lumOff val="25000"/>
                      </a:schemeClr>
                    </a:solidFill>
                  </a:tcPr>
                </a:tc>
                <a:tc>
                  <a:txBody>
                    <a:bodyPr/>
                    <a:lstStyle/>
                    <a:p>
                      <a:pPr marL="0" marR="0">
                        <a:lnSpc>
                          <a:spcPct val="107000"/>
                        </a:lnSpc>
                        <a:spcBef>
                          <a:spcPts val="0"/>
                        </a:spcBef>
                        <a:spcAft>
                          <a:spcPts val="0"/>
                        </a:spcAft>
                      </a:pPr>
                      <a:r>
                        <a:rPr lang="en-US" sz="1400">
                          <a:solidFill>
                            <a:schemeClr val="tx1">
                              <a:lumMod val="85000"/>
                            </a:schemeClr>
                          </a:solidFill>
                          <a:effectLst/>
                          <a:latin typeface="+mj-lt"/>
                        </a:rPr>
                        <a:t>25,571</a:t>
                      </a:r>
                      <a:endParaRPr lang="en-US" sz="1400">
                        <a:solidFill>
                          <a:schemeClr val="tx1">
                            <a:lumMod val="85000"/>
                          </a:schemeClr>
                        </a:solidFill>
                        <a:effectLst/>
                        <a:latin typeface="+mj-lt"/>
                        <a:ea typeface="Calibri" panose="020F0502020204030204" pitchFamily="34" charset="0"/>
                        <a:cs typeface="Times New Roman" panose="02020603050405020304" pitchFamily="18" charset="0"/>
                      </a:endParaRPr>
                    </a:p>
                  </a:txBody>
                  <a:tcPr marL="29201" marR="29201" marT="0" marB="0">
                    <a:solidFill>
                      <a:schemeClr val="bg1">
                        <a:lumMod val="75000"/>
                        <a:lumOff val="25000"/>
                      </a:schemeClr>
                    </a:solidFill>
                  </a:tcPr>
                </a:tc>
                <a:tc>
                  <a:txBody>
                    <a:bodyPr/>
                    <a:lstStyle/>
                    <a:p>
                      <a:pPr marL="0" marR="0">
                        <a:lnSpc>
                          <a:spcPct val="107000"/>
                        </a:lnSpc>
                        <a:spcBef>
                          <a:spcPts val="0"/>
                        </a:spcBef>
                        <a:spcAft>
                          <a:spcPts val="0"/>
                        </a:spcAft>
                      </a:pPr>
                      <a:r>
                        <a:rPr lang="en-US" sz="1400" dirty="0">
                          <a:solidFill>
                            <a:schemeClr val="tx1">
                              <a:lumMod val="85000"/>
                            </a:schemeClr>
                          </a:solidFill>
                          <a:effectLst/>
                          <a:latin typeface="+mj-lt"/>
                        </a:rPr>
                        <a:t>42</a:t>
                      </a:r>
                      <a:endParaRPr lang="en-US" sz="1400" dirty="0">
                        <a:solidFill>
                          <a:schemeClr val="tx1">
                            <a:lumMod val="85000"/>
                          </a:schemeClr>
                        </a:solidFill>
                        <a:effectLst/>
                        <a:latin typeface="+mj-lt"/>
                        <a:ea typeface="Calibri" panose="020F0502020204030204" pitchFamily="34" charset="0"/>
                        <a:cs typeface="Times New Roman" panose="02020603050405020304" pitchFamily="18" charset="0"/>
                      </a:endParaRPr>
                    </a:p>
                  </a:txBody>
                  <a:tcPr marL="29201" marR="29201" marT="0" marB="0">
                    <a:solidFill>
                      <a:schemeClr val="bg1">
                        <a:lumMod val="75000"/>
                        <a:lumOff val="25000"/>
                      </a:schemeClr>
                    </a:solidFill>
                  </a:tcPr>
                </a:tc>
                <a:tc>
                  <a:txBody>
                    <a:bodyPr/>
                    <a:lstStyle/>
                    <a:p>
                      <a:pPr marL="0" marR="0">
                        <a:lnSpc>
                          <a:spcPct val="107000"/>
                        </a:lnSpc>
                        <a:spcBef>
                          <a:spcPts val="0"/>
                        </a:spcBef>
                        <a:spcAft>
                          <a:spcPts val="0"/>
                        </a:spcAft>
                      </a:pPr>
                      <a:r>
                        <a:rPr lang="en-US" sz="1400" dirty="0">
                          <a:solidFill>
                            <a:schemeClr val="tx1">
                              <a:lumMod val="85000"/>
                            </a:schemeClr>
                          </a:solidFill>
                          <a:effectLst/>
                          <a:latin typeface="+mj-lt"/>
                        </a:rPr>
                        <a:t>E-mail network </a:t>
                      </a:r>
                      <a:endParaRPr lang="en-US" sz="1400" dirty="0">
                        <a:solidFill>
                          <a:schemeClr val="tx1">
                            <a:lumMod val="85000"/>
                          </a:schemeClr>
                        </a:solidFill>
                        <a:effectLst/>
                        <a:latin typeface="+mj-lt"/>
                        <a:ea typeface="Calibri" panose="020F0502020204030204" pitchFamily="34" charset="0"/>
                        <a:cs typeface="Times New Roman" panose="02020603050405020304" pitchFamily="18" charset="0"/>
                      </a:endParaRPr>
                    </a:p>
                  </a:txBody>
                  <a:tcPr marL="29201" marR="29201" marT="0" marB="0">
                    <a:solidFill>
                      <a:schemeClr val="bg1">
                        <a:lumMod val="75000"/>
                        <a:lumOff val="25000"/>
                      </a:schemeClr>
                    </a:solidFill>
                  </a:tcPr>
                </a:tc>
                <a:extLst>
                  <a:ext uri="{0D108BD9-81ED-4DB2-BD59-A6C34878D82A}">
                    <a16:rowId xmlns:a16="http://schemas.microsoft.com/office/drawing/2014/main" val="2281029744"/>
                  </a:ext>
                </a:extLst>
              </a:tr>
              <a:tr h="257417">
                <a:tc>
                  <a:txBody>
                    <a:bodyPr/>
                    <a:lstStyle/>
                    <a:p>
                      <a:pPr marL="0" marR="0">
                        <a:lnSpc>
                          <a:spcPct val="107000"/>
                        </a:lnSpc>
                        <a:spcBef>
                          <a:spcPts val="0"/>
                        </a:spcBef>
                        <a:spcAft>
                          <a:spcPts val="0"/>
                        </a:spcAft>
                      </a:pPr>
                      <a:r>
                        <a:rPr lang="en-US" sz="1400">
                          <a:solidFill>
                            <a:schemeClr val="tx1">
                              <a:lumMod val="85000"/>
                            </a:schemeClr>
                          </a:solidFill>
                          <a:effectLst/>
                          <a:latin typeface="+mj-lt"/>
                        </a:rPr>
                        <a:t>Wiki-topcats</a:t>
                      </a:r>
                      <a:endParaRPr lang="en-US" sz="1400">
                        <a:solidFill>
                          <a:schemeClr val="tx1">
                            <a:lumMod val="85000"/>
                          </a:schemeClr>
                        </a:solidFill>
                        <a:effectLst/>
                        <a:latin typeface="+mj-lt"/>
                        <a:ea typeface="Calibri" panose="020F0502020204030204" pitchFamily="34" charset="0"/>
                        <a:cs typeface="Times New Roman" panose="02020603050405020304" pitchFamily="18" charset="0"/>
                      </a:endParaRPr>
                    </a:p>
                  </a:txBody>
                  <a:tcPr marL="29201" marR="29201" marT="0" marB="0">
                    <a:solidFill>
                      <a:schemeClr val="bg1">
                        <a:lumMod val="75000"/>
                        <a:lumOff val="25000"/>
                      </a:schemeClr>
                    </a:solidFill>
                  </a:tcPr>
                </a:tc>
                <a:tc>
                  <a:txBody>
                    <a:bodyPr/>
                    <a:lstStyle/>
                    <a:p>
                      <a:pPr marL="0" marR="0">
                        <a:lnSpc>
                          <a:spcPct val="107000"/>
                        </a:lnSpc>
                        <a:spcBef>
                          <a:spcPts val="0"/>
                        </a:spcBef>
                        <a:spcAft>
                          <a:spcPts val="0"/>
                        </a:spcAft>
                      </a:pPr>
                      <a:r>
                        <a:rPr lang="en-US" sz="1400">
                          <a:solidFill>
                            <a:schemeClr val="tx1">
                              <a:lumMod val="85000"/>
                            </a:schemeClr>
                          </a:solidFill>
                          <a:effectLst/>
                          <a:latin typeface="+mj-lt"/>
                        </a:rPr>
                        <a:t>Directed</a:t>
                      </a:r>
                      <a:endParaRPr lang="en-US" sz="1400">
                        <a:solidFill>
                          <a:schemeClr val="tx1">
                            <a:lumMod val="85000"/>
                          </a:schemeClr>
                        </a:solidFill>
                        <a:effectLst/>
                        <a:latin typeface="+mj-lt"/>
                        <a:ea typeface="Calibri" panose="020F0502020204030204" pitchFamily="34" charset="0"/>
                        <a:cs typeface="Times New Roman" panose="02020603050405020304" pitchFamily="18" charset="0"/>
                      </a:endParaRPr>
                    </a:p>
                  </a:txBody>
                  <a:tcPr marL="29201" marR="29201" marT="0" marB="0">
                    <a:solidFill>
                      <a:schemeClr val="bg1">
                        <a:lumMod val="75000"/>
                        <a:lumOff val="25000"/>
                      </a:schemeClr>
                    </a:solidFill>
                  </a:tcPr>
                </a:tc>
                <a:tc>
                  <a:txBody>
                    <a:bodyPr/>
                    <a:lstStyle/>
                    <a:p>
                      <a:pPr marL="0" marR="0">
                        <a:lnSpc>
                          <a:spcPct val="107000"/>
                        </a:lnSpc>
                        <a:spcBef>
                          <a:spcPts val="0"/>
                        </a:spcBef>
                        <a:spcAft>
                          <a:spcPts val="0"/>
                        </a:spcAft>
                      </a:pPr>
                      <a:r>
                        <a:rPr lang="en-US" sz="1400">
                          <a:solidFill>
                            <a:schemeClr val="tx1">
                              <a:lumMod val="85000"/>
                            </a:schemeClr>
                          </a:solidFill>
                          <a:effectLst/>
                          <a:latin typeface="+mj-lt"/>
                        </a:rPr>
                        <a:t>1,791,489</a:t>
                      </a:r>
                      <a:endParaRPr lang="en-US" sz="1400">
                        <a:solidFill>
                          <a:schemeClr val="tx1">
                            <a:lumMod val="85000"/>
                          </a:schemeClr>
                        </a:solidFill>
                        <a:effectLst/>
                        <a:latin typeface="+mj-lt"/>
                        <a:ea typeface="Calibri" panose="020F0502020204030204" pitchFamily="34" charset="0"/>
                        <a:cs typeface="Times New Roman" panose="02020603050405020304" pitchFamily="18" charset="0"/>
                      </a:endParaRPr>
                    </a:p>
                  </a:txBody>
                  <a:tcPr marL="29201" marR="29201" marT="0" marB="0">
                    <a:solidFill>
                      <a:schemeClr val="bg1">
                        <a:lumMod val="75000"/>
                        <a:lumOff val="25000"/>
                      </a:schemeClr>
                    </a:solidFill>
                  </a:tcPr>
                </a:tc>
                <a:tc>
                  <a:txBody>
                    <a:bodyPr/>
                    <a:lstStyle/>
                    <a:p>
                      <a:pPr marL="0" marR="0">
                        <a:lnSpc>
                          <a:spcPct val="107000"/>
                        </a:lnSpc>
                        <a:spcBef>
                          <a:spcPts val="0"/>
                        </a:spcBef>
                        <a:spcAft>
                          <a:spcPts val="0"/>
                        </a:spcAft>
                      </a:pPr>
                      <a:r>
                        <a:rPr lang="en-US" sz="1400">
                          <a:solidFill>
                            <a:schemeClr val="tx1">
                              <a:lumMod val="85000"/>
                            </a:schemeClr>
                          </a:solidFill>
                          <a:effectLst/>
                          <a:latin typeface="+mj-lt"/>
                        </a:rPr>
                        <a:t>28,522,807</a:t>
                      </a:r>
                      <a:endParaRPr lang="en-US" sz="1400">
                        <a:solidFill>
                          <a:schemeClr val="tx1">
                            <a:lumMod val="85000"/>
                          </a:schemeClr>
                        </a:solidFill>
                        <a:effectLst/>
                        <a:latin typeface="+mj-lt"/>
                        <a:ea typeface="Calibri" panose="020F0502020204030204" pitchFamily="34" charset="0"/>
                        <a:cs typeface="Times New Roman" panose="02020603050405020304" pitchFamily="18" charset="0"/>
                      </a:endParaRPr>
                    </a:p>
                  </a:txBody>
                  <a:tcPr marL="29201" marR="29201" marT="0" marB="0">
                    <a:solidFill>
                      <a:schemeClr val="bg1">
                        <a:lumMod val="75000"/>
                        <a:lumOff val="25000"/>
                      </a:schemeClr>
                    </a:solidFill>
                  </a:tcPr>
                </a:tc>
                <a:tc>
                  <a:txBody>
                    <a:bodyPr/>
                    <a:lstStyle/>
                    <a:p>
                      <a:pPr marL="0" marR="0">
                        <a:lnSpc>
                          <a:spcPct val="107000"/>
                        </a:lnSpc>
                        <a:spcBef>
                          <a:spcPts val="0"/>
                        </a:spcBef>
                        <a:spcAft>
                          <a:spcPts val="0"/>
                        </a:spcAft>
                      </a:pPr>
                      <a:r>
                        <a:rPr lang="en-US" sz="1400" dirty="0">
                          <a:solidFill>
                            <a:schemeClr val="tx1">
                              <a:lumMod val="85000"/>
                            </a:schemeClr>
                          </a:solidFill>
                          <a:effectLst/>
                          <a:latin typeface="+mj-lt"/>
                        </a:rPr>
                        <a:t>17,364</a:t>
                      </a:r>
                      <a:endParaRPr lang="en-US" sz="1400" dirty="0">
                        <a:solidFill>
                          <a:schemeClr val="tx1">
                            <a:lumMod val="85000"/>
                          </a:schemeClr>
                        </a:solidFill>
                        <a:effectLst/>
                        <a:latin typeface="+mj-lt"/>
                        <a:ea typeface="Calibri" panose="020F0502020204030204" pitchFamily="34" charset="0"/>
                        <a:cs typeface="Times New Roman" panose="02020603050405020304" pitchFamily="18" charset="0"/>
                      </a:endParaRPr>
                    </a:p>
                  </a:txBody>
                  <a:tcPr marL="29201" marR="29201" marT="0" marB="0">
                    <a:solidFill>
                      <a:schemeClr val="bg1">
                        <a:lumMod val="75000"/>
                        <a:lumOff val="25000"/>
                      </a:schemeClr>
                    </a:solidFill>
                  </a:tcPr>
                </a:tc>
                <a:tc>
                  <a:txBody>
                    <a:bodyPr/>
                    <a:lstStyle/>
                    <a:p>
                      <a:pPr marL="0" marR="0">
                        <a:lnSpc>
                          <a:spcPct val="107000"/>
                        </a:lnSpc>
                        <a:spcBef>
                          <a:spcPts val="0"/>
                        </a:spcBef>
                        <a:spcAft>
                          <a:spcPts val="0"/>
                        </a:spcAft>
                      </a:pPr>
                      <a:r>
                        <a:rPr lang="en-US" sz="1400" dirty="0">
                          <a:solidFill>
                            <a:schemeClr val="tx1">
                              <a:lumMod val="85000"/>
                            </a:schemeClr>
                          </a:solidFill>
                          <a:effectLst/>
                          <a:latin typeface="+mj-lt"/>
                        </a:rPr>
                        <a:t>Wikipedia hyperlinks</a:t>
                      </a:r>
                      <a:endParaRPr lang="en-US" sz="1400" dirty="0">
                        <a:solidFill>
                          <a:schemeClr val="tx1">
                            <a:lumMod val="85000"/>
                          </a:schemeClr>
                        </a:solidFill>
                        <a:effectLst/>
                        <a:latin typeface="+mj-lt"/>
                        <a:ea typeface="Calibri" panose="020F0502020204030204" pitchFamily="34" charset="0"/>
                        <a:cs typeface="Times New Roman" panose="02020603050405020304" pitchFamily="18" charset="0"/>
                      </a:endParaRPr>
                    </a:p>
                  </a:txBody>
                  <a:tcPr marL="29201" marR="29201" marT="0" marB="0">
                    <a:solidFill>
                      <a:schemeClr val="bg1">
                        <a:lumMod val="75000"/>
                        <a:lumOff val="25000"/>
                      </a:schemeClr>
                    </a:solidFill>
                  </a:tcPr>
                </a:tc>
                <a:extLst>
                  <a:ext uri="{0D108BD9-81ED-4DB2-BD59-A6C34878D82A}">
                    <a16:rowId xmlns:a16="http://schemas.microsoft.com/office/drawing/2014/main" val="550615091"/>
                  </a:ext>
                </a:extLst>
              </a:tr>
            </a:tbl>
          </a:graphicData>
        </a:graphic>
      </p:graphicFrame>
      <p:graphicFrame>
        <p:nvGraphicFramePr>
          <p:cNvPr id="8" name="Bảng 7">
            <a:extLst>
              <a:ext uri="{FF2B5EF4-FFF2-40B4-BE49-F238E27FC236}">
                <a16:creationId xmlns:a16="http://schemas.microsoft.com/office/drawing/2014/main" id="{E391FE8D-5DC7-40A8-8032-9B8730629948}"/>
              </a:ext>
            </a:extLst>
          </p:cNvPr>
          <p:cNvGraphicFramePr>
            <a:graphicFrameLocks noGrp="1"/>
          </p:cNvGraphicFramePr>
          <p:nvPr>
            <p:extLst>
              <p:ext uri="{D42A27DB-BD31-4B8C-83A1-F6EECF244321}">
                <p14:modId xmlns:p14="http://schemas.microsoft.com/office/powerpoint/2010/main" val="1862021415"/>
              </p:ext>
            </p:extLst>
          </p:nvPr>
        </p:nvGraphicFramePr>
        <p:xfrm>
          <a:off x="2136525" y="3536114"/>
          <a:ext cx="5037366" cy="1496350"/>
        </p:xfrm>
        <a:graphic>
          <a:graphicData uri="http://schemas.openxmlformats.org/drawingml/2006/table">
            <a:tbl>
              <a:tblPr firstRow="1" firstCol="1" bandRow="1">
                <a:tableStyleId>{F33BC144-551A-471F-A1C8-82E2048A450B}</a:tableStyleId>
              </a:tblPr>
              <a:tblGrid>
                <a:gridCol w="1769885">
                  <a:extLst>
                    <a:ext uri="{9D8B030D-6E8A-4147-A177-3AD203B41FA5}">
                      <a16:colId xmlns:a16="http://schemas.microsoft.com/office/drawing/2014/main" val="268919495"/>
                    </a:ext>
                  </a:extLst>
                </a:gridCol>
                <a:gridCol w="1565668">
                  <a:extLst>
                    <a:ext uri="{9D8B030D-6E8A-4147-A177-3AD203B41FA5}">
                      <a16:colId xmlns:a16="http://schemas.microsoft.com/office/drawing/2014/main" val="55828634"/>
                    </a:ext>
                  </a:extLst>
                </a:gridCol>
                <a:gridCol w="1701813">
                  <a:extLst>
                    <a:ext uri="{9D8B030D-6E8A-4147-A177-3AD203B41FA5}">
                      <a16:colId xmlns:a16="http://schemas.microsoft.com/office/drawing/2014/main" val="931524710"/>
                    </a:ext>
                  </a:extLst>
                </a:gridCol>
              </a:tblGrid>
              <a:tr h="299270">
                <a:tc>
                  <a:txBody>
                    <a:bodyPr/>
                    <a:lstStyle/>
                    <a:p>
                      <a:pPr marL="0" marR="0" algn="ctr">
                        <a:lnSpc>
                          <a:spcPct val="107000"/>
                        </a:lnSpc>
                        <a:spcBef>
                          <a:spcPts val="0"/>
                        </a:spcBef>
                        <a:spcAft>
                          <a:spcPts val="0"/>
                        </a:spcAft>
                      </a:pPr>
                      <a:r>
                        <a:rPr lang="en-US" sz="1500" dirty="0">
                          <a:solidFill>
                            <a:schemeClr val="tx1">
                              <a:lumMod val="85000"/>
                            </a:schemeClr>
                          </a:solidFill>
                          <a:effectLst/>
                          <a:latin typeface="+mj-lt"/>
                        </a:rPr>
                        <a:t>Dataset</a:t>
                      </a:r>
                      <a:endParaRPr lang="en-US" sz="1500" dirty="0">
                        <a:solidFill>
                          <a:schemeClr val="tx1">
                            <a:lumMod val="85000"/>
                          </a:schemeClr>
                        </a:solidFill>
                        <a:effectLst/>
                        <a:latin typeface="+mj-lt"/>
                        <a:ea typeface="Calibri" panose="020F0502020204030204" pitchFamily="34" charset="0"/>
                        <a:cs typeface="Times New Roman" panose="02020603050405020304" pitchFamily="18" charset="0"/>
                      </a:endParaRPr>
                    </a:p>
                  </a:txBody>
                  <a:tcPr marL="68580" marR="68580" marT="0" marB="0">
                    <a:solidFill>
                      <a:schemeClr val="bg1">
                        <a:lumMod val="50000"/>
                        <a:lumOff val="50000"/>
                      </a:schemeClr>
                    </a:solidFill>
                  </a:tcPr>
                </a:tc>
                <a:tc>
                  <a:txBody>
                    <a:bodyPr/>
                    <a:lstStyle/>
                    <a:p>
                      <a:pPr marL="0" marR="0" algn="ctr">
                        <a:lnSpc>
                          <a:spcPct val="107000"/>
                        </a:lnSpc>
                        <a:spcBef>
                          <a:spcPts val="0"/>
                        </a:spcBef>
                        <a:spcAft>
                          <a:spcPts val="0"/>
                        </a:spcAft>
                      </a:pPr>
                      <a:r>
                        <a:rPr lang="en-US" sz="1500" dirty="0">
                          <a:solidFill>
                            <a:schemeClr val="tx1">
                              <a:lumMod val="85000"/>
                            </a:schemeClr>
                          </a:solidFill>
                          <a:effectLst/>
                          <a:latin typeface="+mj-lt"/>
                        </a:rPr>
                        <a:t>|V|</a:t>
                      </a:r>
                      <a:endParaRPr lang="en-US" sz="1500" dirty="0">
                        <a:solidFill>
                          <a:schemeClr val="tx1">
                            <a:lumMod val="85000"/>
                          </a:schemeClr>
                        </a:solidFill>
                        <a:effectLst/>
                        <a:latin typeface="+mj-lt"/>
                        <a:ea typeface="Calibri" panose="020F0502020204030204" pitchFamily="34" charset="0"/>
                        <a:cs typeface="Times New Roman" panose="02020603050405020304" pitchFamily="18" charset="0"/>
                      </a:endParaRPr>
                    </a:p>
                  </a:txBody>
                  <a:tcPr marL="68580" marR="68580" marT="0" marB="0">
                    <a:solidFill>
                      <a:schemeClr val="bg1">
                        <a:lumMod val="50000"/>
                        <a:lumOff val="50000"/>
                      </a:schemeClr>
                    </a:solidFill>
                  </a:tcPr>
                </a:tc>
                <a:tc>
                  <a:txBody>
                    <a:bodyPr/>
                    <a:lstStyle/>
                    <a:p>
                      <a:pPr marL="0" marR="0" algn="ctr">
                        <a:lnSpc>
                          <a:spcPct val="107000"/>
                        </a:lnSpc>
                        <a:spcBef>
                          <a:spcPts val="0"/>
                        </a:spcBef>
                        <a:spcAft>
                          <a:spcPts val="0"/>
                        </a:spcAft>
                      </a:pPr>
                      <a:r>
                        <a:rPr lang="en-US" sz="1500" dirty="0">
                          <a:solidFill>
                            <a:schemeClr val="tx1">
                              <a:lumMod val="85000"/>
                            </a:schemeClr>
                          </a:solidFill>
                          <a:effectLst/>
                          <a:latin typeface="+mj-lt"/>
                        </a:rPr>
                        <a:t>|E|</a:t>
                      </a:r>
                      <a:endParaRPr lang="en-US" sz="1500" dirty="0">
                        <a:solidFill>
                          <a:schemeClr val="tx1">
                            <a:lumMod val="85000"/>
                          </a:schemeClr>
                        </a:solidFill>
                        <a:effectLst/>
                        <a:latin typeface="+mj-lt"/>
                        <a:ea typeface="Calibri" panose="020F0502020204030204" pitchFamily="34" charset="0"/>
                        <a:cs typeface="Times New Roman" panose="02020603050405020304" pitchFamily="18" charset="0"/>
                      </a:endParaRPr>
                    </a:p>
                  </a:txBody>
                  <a:tcPr marL="68580" marR="68580" marT="0" marB="0">
                    <a:solidFill>
                      <a:schemeClr val="bg1">
                        <a:lumMod val="50000"/>
                        <a:lumOff val="50000"/>
                      </a:schemeClr>
                    </a:solidFill>
                  </a:tcPr>
                </a:tc>
                <a:extLst>
                  <a:ext uri="{0D108BD9-81ED-4DB2-BD59-A6C34878D82A}">
                    <a16:rowId xmlns:a16="http://schemas.microsoft.com/office/drawing/2014/main" val="3840547058"/>
                  </a:ext>
                </a:extLst>
              </a:tr>
              <a:tr h="299270">
                <a:tc>
                  <a:txBody>
                    <a:bodyPr/>
                    <a:lstStyle/>
                    <a:p>
                      <a:pPr marL="0" marR="0">
                        <a:lnSpc>
                          <a:spcPct val="107000"/>
                        </a:lnSpc>
                        <a:spcBef>
                          <a:spcPts val="0"/>
                        </a:spcBef>
                        <a:spcAft>
                          <a:spcPts val="0"/>
                        </a:spcAft>
                      </a:pPr>
                      <a:r>
                        <a:rPr lang="en-US" sz="1500" dirty="0">
                          <a:solidFill>
                            <a:schemeClr val="tx1">
                              <a:lumMod val="85000"/>
                            </a:schemeClr>
                          </a:solidFill>
                          <a:effectLst/>
                          <a:latin typeface="+mj-lt"/>
                        </a:rPr>
                        <a:t>CA-CONDMAT</a:t>
                      </a:r>
                      <a:endParaRPr lang="en-US" sz="1500" dirty="0">
                        <a:solidFill>
                          <a:schemeClr val="tx1">
                            <a:lumMod val="85000"/>
                          </a:schemeClr>
                        </a:solidFill>
                        <a:effectLst/>
                        <a:latin typeface="+mj-lt"/>
                        <a:ea typeface="Calibri" panose="020F0502020204030204" pitchFamily="34" charset="0"/>
                        <a:cs typeface="Times New Roman" panose="02020603050405020304" pitchFamily="18" charset="0"/>
                      </a:endParaRPr>
                    </a:p>
                  </a:txBody>
                  <a:tcPr marL="68580" marR="68580" marT="0" marB="0">
                    <a:solidFill>
                      <a:schemeClr val="bg1">
                        <a:lumMod val="75000"/>
                        <a:lumOff val="25000"/>
                      </a:schemeClr>
                    </a:solidFill>
                  </a:tcPr>
                </a:tc>
                <a:tc>
                  <a:txBody>
                    <a:bodyPr/>
                    <a:lstStyle/>
                    <a:p>
                      <a:pPr marL="0" marR="0">
                        <a:lnSpc>
                          <a:spcPct val="107000"/>
                        </a:lnSpc>
                        <a:spcBef>
                          <a:spcPts val="0"/>
                        </a:spcBef>
                        <a:spcAft>
                          <a:spcPts val="0"/>
                        </a:spcAft>
                      </a:pPr>
                      <a:r>
                        <a:rPr lang="en-US" sz="1500" dirty="0">
                          <a:solidFill>
                            <a:schemeClr val="tx1">
                              <a:lumMod val="85000"/>
                            </a:schemeClr>
                          </a:solidFill>
                          <a:effectLst/>
                          <a:latin typeface="+mj-lt"/>
                        </a:rPr>
                        <a:t>15,147</a:t>
                      </a:r>
                      <a:endParaRPr lang="en-US" sz="1500" dirty="0">
                        <a:solidFill>
                          <a:schemeClr val="tx1">
                            <a:lumMod val="85000"/>
                          </a:schemeClr>
                        </a:solidFill>
                        <a:effectLst/>
                        <a:latin typeface="+mj-lt"/>
                        <a:ea typeface="Calibri" panose="020F0502020204030204" pitchFamily="34" charset="0"/>
                        <a:cs typeface="Times New Roman" panose="02020603050405020304" pitchFamily="18" charset="0"/>
                      </a:endParaRPr>
                    </a:p>
                  </a:txBody>
                  <a:tcPr marL="68580" marR="68580" marT="0" marB="0">
                    <a:solidFill>
                      <a:schemeClr val="bg1">
                        <a:lumMod val="75000"/>
                        <a:lumOff val="25000"/>
                      </a:schemeClr>
                    </a:solidFill>
                  </a:tcPr>
                </a:tc>
                <a:tc>
                  <a:txBody>
                    <a:bodyPr/>
                    <a:lstStyle/>
                    <a:p>
                      <a:pPr marL="0" marR="0">
                        <a:lnSpc>
                          <a:spcPct val="107000"/>
                        </a:lnSpc>
                        <a:spcBef>
                          <a:spcPts val="0"/>
                        </a:spcBef>
                        <a:spcAft>
                          <a:spcPts val="0"/>
                        </a:spcAft>
                      </a:pPr>
                      <a:r>
                        <a:rPr lang="en-US" sz="1500">
                          <a:solidFill>
                            <a:schemeClr val="tx1">
                              <a:lumMod val="85000"/>
                            </a:schemeClr>
                          </a:solidFill>
                          <a:effectLst/>
                          <a:latin typeface="+mj-lt"/>
                        </a:rPr>
                        <a:t>75,623</a:t>
                      </a:r>
                      <a:endParaRPr lang="en-US" sz="1500">
                        <a:solidFill>
                          <a:schemeClr val="tx1">
                            <a:lumMod val="85000"/>
                          </a:schemeClr>
                        </a:solidFill>
                        <a:effectLst/>
                        <a:latin typeface="+mj-lt"/>
                        <a:ea typeface="Calibri" panose="020F0502020204030204" pitchFamily="34" charset="0"/>
                        <a:cs typeface="Times New Roman" panose="02020603050405020304" pitchFamily="18" charset="0"/>
                      </a:endParaRPr>
                    </a:p>
                  </a:txBody>
                  <a:tcPr marL="68580" marR="68580" marT="0" marB="0">
                    <a:solidFill>
                      <a:schemeClr val="bg1">
                        <a:lumMod val="75000"/>
                        <a:lumOff val="25000"/>
                      </a:schemeClr>
                    </a:solidFill>
                  </a:tcPr>
                </a:tc>
                <a:extLst>
                  <a:ext uri="{0D108BD9-81ED-4DB2-BD59-A6C34878D82A}">
                    <a16:rowId xmlns:a16="http://schemas.microsoft.com/office/drawing/2014/main" val="2425451610"/>
                  </a:ext>
                </a:extLst>
              </a:tr>
              <a:tr h="299270">
                <a:tc>
                  <a:txBody>
                    <a:bodyPr/>
                    <a:lstStyle/>
                    <a:p>
                      <a:pPr marL="0" marR="0">
                        <a:lnSpc>
                          <a:spcPct val="107000"/>
                        </a:lnSpc>
                        <a:spcBef>
                          <a:spcPts val="0"/>
                        </a:spcBef>
                        <a:spcAft>
                          <a:spcPts val="0"/>
                        </a:spcAft>
                      </a:pPr>
                      <a:r>
                        <a:rPr lang="en-US" sz="1500">
                          <a:solidFill>
                            <a:schemeClr val="tx1">
                              <a:lumMod val="85000"/>
                            </a:schemeClr>
                          </a:solidFill>
                          <a:effectLst/>
                          <a:latin typeface="+mj-lt"/>
                        </a:rPr>
                        <a:t>EMAIL-ENRON</a:t>
                      </a:r>
                      <a:endParaRPr lang="en-US" sz="1500">
                        <a:solidFill>
                          <a:schemeClr val="tx1">
                            <a:lumMod val="85000"/>
                          </a:schemeClr>
                        </a:solidFill>
                        <a:effectLst/>
                        <a:latin typeface="+mj-lt"/>
                        <a:ea typeface="Calibri" panose="020F0502020204030204" pitchFamily="34" charset="0"/>
                        <a:cs typeface="Times New Roman" panose="02020603050405020304" pitchFamily="18" charset="0"/>
                      </a:endParaRPr>
                    </a:p>
                  </a:txBody>
                  <a:tcPr marL="68580" marR="68580" marT="0" marB="0">
                    <a:solidFill>
                      <a:schemeClr val="bg1">
                        <a:lumMod val="75000"/>
                        <a:lumOff val="25000"/>
                      </a:schemeClr>
                    </a:solidFill>
                  </a:tcPr>
                </a:tc>
                <a:tc>
                  <a:txBody>
                    <a:bodyPr/>
                    <a:lstStyle/>
                    <a:p>
                      <a:pPr marL="0" marR="0">
                        <a:lnSpc>
                          <a:spcPct val="107000"/>
                        </a:lnSpc>
                        <a:spcBef>
                          <a:spcPts val="0"/>
                        </a:spcBef>
                        <a:spcAft>
                          <a:spcPts val="0"/>
                        </a:spcAft>
                      </a:pPr>
                      <a:r>
                        <a:rPr lang="en-US" sz="1500" dirty="0">
                          <a:solidFill>
                            <a:schemeClr val="tx1">
                              <a:lumMod val="85000"/>
                            </a:schemeClr>
                          </a:solidFill>
                          <a:effectLst/>
                          <a:latin typeface="+mj-lt"/>
                        </a:rPr>
                        <a:t>18,561</a:t>
                      </a:r>
                      <a:endParaRPr lang="en-US" sz="1500" dirty="0">
                        <a:solidFill>
                          <a:schemeClr val="tx1">
                            <a:lumMod val="85000"/>
                          </a:schemeClr>
                        </a:solidFill>
                        <a:effectLst/>
                        <a:latin typeface="+mj-lt"/>
                        <a:ea typeface="Calibri" panose="020F0502020204030204" pitchFamily="34" charset="0"/>
                        <a:cs typeface="Times New Roman" panose="02020603050405020304" pitchFamily="18" charset="0"/>
                      </a:endParaRPr>
                    </a:p>
                  </a:txBody>
                  <a:tcPr marL="68580" marR="68580" marT="0" marB="0">
                    <a:solidFill>
                      <a:schemeClr val="bg1">
                        <a:lumMod val="75000"/>
                        <a:lumOff val="25000"/>
                      </a:schemeClr>
                    </a:solidFill>
                  </a:tcPr>
                </a:tc>
                <a:tc>
                  <a:txBody>
                    <a:bodyPr/>
                    <a:lstStyle/>
                    <a:p>
                      <a:pPr marL="0" marR="0">
                        <a:lnSpc>
                          <a:spcPct val="107000"/>
                        </a:lnSpc>
                        <a:spcBef>
                          <a:spcPts val="0"/>
                        </a:spcBef>
                        <a:spcAft>
                          <a:spcPts val="0"/>
                        </a:spcAft>
                      </a:pPr>
                      <a:r>
                        <a:rPr lang="en-US" sz="1500" dirty="0">
                          <a:solidFill>
                            <a:schemeClr val="tx1">
                              <a:lumMod val="85000"/>
                            </a:schemeClr>
                          </a:solidFill>
                          <a:effectLst/>
                          <a:latin typeface="+mj-lt"/>
                        </a:rPr>
                        <a:t>156,139</a:t>
                      </a:r>
                      <a:endParaRPr lang="en-US" sz="1500" dirty="0">
                        <a:solidFill>
                          <a:schemeClr val="tx1">
                            <a:lumMod val="85000"/>
                          </a:schemeClr>
                        </a:solidFill>
                        <a:effectLst/>
                        <a:latin typeface="+mj-lt"/>
                        <a:ea typeface="Calibri" panose="020F0502020204030204" pitchFamily="34" charset="0"/>
                        <a:cs typeface="Times New Roman" panose="02020603050405020304" pitchFamily="18" charset="0"/>
                      </a:endParaRPr>
                    </a:p>
                  </a:txBody>
                  <a:tcPr marL="68580" marR="68580" marT="0" marB="0">
                    <a:solidFill>
                      <a:schemeClr val="bg1">
                        <a:lumMod val="75000"/>
                        <a:lumOff val="25000"/>
                      </a:schemeClr>
                    </a:solidFill>
                  </a:tcPr>
                </a:tc>
                <a:extLst>
                  <a:ext uri="{0D108BD9-81ED-4DB2-BD59-A6C34878D82A}">
                    <a16:rowId xmlns:a16="http://schemas.microsoft.com/office/drawing/2014/main" val="3525020900"/>
                  </a:ext>
                </a:extLst>
              </a:tr>
              <a:tr h="299270">
                <a:tc>
                  <a:txBody>
                    <a:bodyPr/>
                    <a:lstStyle/>
                    <a:p>
                      <a:pPr marL="0" marR="0">
                        <a:lnSpc>
                          <a:spcPct val="107000"/>
                        </a:lnSpc>
                        <a:spcBef>
                          <a:spcPts val="0"/>
                        </a:spcBef>
                        <a:spcAft>
                          <a:spcPts val="0"/>
                        </a:spcAft>
                      </a:pPr>
                      <a:r>
                        <a:rPr lang="en-US" sz="1500">
                          <a:solidFill>
                            <a:schemeClr val="tx1">
                              <a:lumMod val="85000"/>
                            </a:schemeClr>
                          </a:solidFill>
                          <a:effectLst/>
                          <a:latin typeface="+mj-lt"/>
                        </a:rPr>
                        <a:t>FB-HARVARD1</a:t>
                      </a:r>
                      <a:endParaRPr lang="en-US" sz="1500">
                        <a:solidFill>
                          <a:schemeClr val="tx1">
                            <a:lumMod val="85000"/>
                          </a:schemeClr>
                        </a:solidFill>
                        <a:effectLst/>
                        <a:latin typeface="+mj-lt"/>
                        <a:ea typeface="Calibri" panose="020F0502020204030204" pitchFamily="34" charset="0"/>
                        <a:cs typeface="Times New Roman" panose="02020603050405020304" pitchFamily="18" charset="0"/>
                      </a:endParaRPr>
                    </a:p>
                  </a:txBody>
                  <a:tcPr marL="68580" marR="68580" marT="0" marB="0">
                    <a:solidFill>
                      <a:schemeClr val="bg1">
                        <a:lumMod val="75000"/>
                        <a:lumOff val="25000"/>
                      </a:schemeClr>
                    </a:solidFill>
                  </a:tcPr>
                </a:tc>
                <a:tc>
                  <a:txBody>
                    <a:bodyPr/>
                    <a:lstStyle/>
                    <a:p>
                      <a:pPr marL="0" marR="0">
                        <a:lnSpc>
                          <a:spcPct val="107000"/>
                        </a:lnSpc>
                        <a:spcBef>
                          <a:spcPts val="0"/>
                        </a:spcBef>
                        <a:spcAft>
                          <a:spcPts val="0"/>
                        </a:spcAft>
                      </a:pPr>
                      <a:r>
                        <a:rPr lang="en-US" sz="1500" dirty="0">
                          <a:solidFill>
                            <a:schemeClr val="tx1">
                              <a:lumMod val="85000"/>
                            </a:schemeClr>
                          </a:solidFill>
                          <a:effectLst/>
                          <a:latin typeface="+mj-lt"/>
                        </a:rPr>
                        <a:t>13,319</a:t>
                      </a:r>
                      <a:endParaRPr lang="en-US" sz="1500" dirty="0">
                        <a:solidFill>
                          <a:schemeClr val="tx1">
                            <a:lumMod val="85000"/>
                          </a:schemeClr>
                        </a:solidFill>
                        <a:effectLst/>
                        <a:latin typeface="+mj-lt"/>
                        <a:ea typeface="Calibri" panose="020F0502020204030204" pitchFamily="34" charset="0"/>
                        <a:cs typeface="Times New Roman" panose="02020603050405020304" pitchFamily="18" charset="0"/>
                      </a:endParaRPr>
                    </a:p>
                  </a:txBody>
                  <a:tcPr marL="68580" marR="68580" marT="0" marB="0">
                    <a:solidFill>
                      <a:schemeClr val="bg1">
                        <a:lumMod val="75000"/>
                        <a:lumOff val="25000"/>
                      </a:schemeClr>
                    </a:solidFill>
                  </a:tcPr>
                </a:tc>
                <a:tc>
                  <a:txBody>
                    <a:bodyPr/>
                    <a:lstStyle/>
                    <a:p>
                      <a:pPr marL="0" marR="0">
                        <a:lnSpc>
                          <a:spcPct val="107000"/>
                        </a:lnSpc>
                        <a:spcBef>
                          <a:spcPts val="0"/>
                        </a:spcBef>
                        <a:spcAft>
                          <a:spcPts val="0"/>
                        </a:spcAft>
                      </a:pPr>
                      <a:r>
                        <a:rPr lang="en-US" sz="1500" dirty="0">
                          <a:solidFill>
                            <a:schemeClr val="tx1">
                              <a:lumMod val="85000"/>
                            </a:schemeClr>
                          </a:solidFill>
                          <a:effectLst/>
                          <a:latin typeface="+mj-lt"/>
                        </a:rPr>
                        <a:t>793,410</a:t>
                      </a:r>
                      <a:endParaRPr lang="en-US" sz="1500" dirty="0">
                        <a:solidFill>
                          <a:schemeClr val="tx1">
                            <a:lumMod val="85000"/>
                          </a:schemeClr>
                        </a:solidFill>
                        <a:effectLst/>
                        <a:latin typeface="+mj-lt"/>
                        <a:ea typeface="Calibri" panose="020F0502020204030204" pitchFamily="34" charset="0"/>
                        <a:cs typeface="Times New Roman" panose="02020603050405020304" pitchFamily="18" charset="0"/>
                      </a:endParaRPr>
                    </a:p>
                  </a:txBody>
                  <a:tcPr marL="68580" marR="68580" marT="0" marB="0">
                    <a:solidFill>
                      <a:schemeClr val="bg1">
                        <a:lumMod val="75000"/>
                        <a:lumOff val="25000"/>
                      </a:schemeClr>
                    </a:solidFill>
                  </a:tcPr>
                </a:tc>
                <a:extLst>
                  <a:ext uri="{0D108BD9-81ED-4DB2-BD59-A6C34878D82A}">
                    <a16:rowId xmlns:a16="http://schemas.microsoft.com/office/drawing/2014/main" val="540908430"/>
                  </a:ext>
                </a:extLst>
              </a:tr>
              <a:tr h="299270">
                <a:tc>
                  <a:txBody>
                    <a:bodyPr/>
                    <a:lstStyle/>
                    <a:p>
                      <a:pPr marL="0" marR="0">
                        <a:lnSpc>
                          <a:spcPct val="107000"/>
                        </a:lnSpc>
                        <a:spcBef>
                          <a:spcPts val="0"/>
                        </a:spcBef>
                        <a:spcAft>
                          <a:spcPts val="0"/>
                        </a:spcAft>
                      </a:pPr>
                      <a:r>
                        <a:rPr lang="en-US" sz="1500">
                          <a:solidFill>
                            <a:schemeClr val="tx1">
                              <a:lumMod val="85000"/>
                            </a:schemeClr>
                          </a:solidFill>
                          <a:effectLst/>
                          <a:latin typeface="+mj-lt"/>
                        </a:rPr>
                        <a:t>WEB-GOOGLE</a:t>
                      </a:r>
                      <a:endParaRPr lang="en-US" sz="1500">
                        <a:solidFill>
                          <a:schemeClr val="tx1">
                            <a:lumMod val="85000"/>
                          </a:schemeClr>
                        </a:solidFill>
                        <a:effectLst/>
                        <a:latin typeface="+mj-lt"/>
                        <a:ea typeface="Calibri" panose="020F0502020204030204" pitchFamily="34" charset="0"/>
                        <a:cs typeface="Times New Roman" panose="02020603050405020304" pitchFamily="18" charset="0"/>
                      </a:endParaRPr>
                    </a:p>
                  </a:txBody>
                  <a:tcPr marL="68580" marR="68580" marT="0" marB="0">
                    <a:solidFill>
                      <a:schemeClr val="bg1">
                        <a:lumMod val="75000"/>
                        <a:lumOff val="25000"/>
                      </a:schemeClr>
                    </a:solidFill>
                  </a:tcPr>
                </a:tc>
                <a:tc>
                  <a:txBody>
                    <a:bodyPr/>
                    <a:lstStyle/>
                    <a:p>
                      <a:pPr marL="0" marR="0">
                        <a:lnSpc>
                          <a:spcPct val="107000"/>
                        </a:lnSpc>
                        <a:spcBef>
                          <a:spcPts val="0"/>
                        </a:spcBef>
                        <a:spcAft>
                          <a:spcPts val="0"/>
                        </a:spcAft>
                      </a:pPr>
                      <a:r>
                        <a:rPr lang="en-US" sz="1500">
                          <a:solidFill>
                            <a:schemeClr val="tx1">
                              <a:lumMod val="85000"/>
                            </a:schemeClr>
                          </a:solidFill>
                          <a:effectLst/>
                          <a:latin typeface="+mj-lt"/>
                        </a:rPr>
                        <a:t>393,582</a:t>
                      </a:r>
                      <a:endParaRPr lang="en-US" sz="1500">
                        <a:solidFill>
                          <a:schemeClr val="tx1">
                            <a:lumMod val="85000"/>
                          </a:schemeClr>
                        </a:solidFill>
                        <a:effectLst/>
                        <a:latin typeface="+mj-lt"/>
                        <a:ea typeface="Calibri" panose="020F0502020204030204" pitchFamily="34" charset="0"/>
                        <a:cs typeface="Times New Roman" panose="02020603050405020304" pitchFamily="18" charset="0"/>
                      </a:endParaRPr>
                    </a:p>
                  </a:txBody>
                  <a:tcPr marL="68580" marR="68580" marT="0" marB="0">
                    <a:solidFill>
                      <a:schemeClr val="bg1">
                        <a:lumMod val="75000"/>
                        <a:lumOff val="25000"/>
                      </a:schemeClr>
                    </a:solidFill>
                  </a:tcPr>
                </a:tc>
                <a:tc>
                  <a:txBody>
                    <a:bodyPr/>
                    <a:lstStyle/>
                    <a:p>
                      <a:pPr marL="0" marR="0">
                        <a:lnSpc>
                          <a:spcPct val="107000"/>
                        </a:lnSpc>
                        <a:spcBef>
                          <a:spcPts val="0"/>
                        </a:spcBef>
                        <a:spcAft>
                          <a:spcPts val="0"/>
                        </a:spcAft>
                      </a:pPr>
                      <a:r>
                        <a:rPr lang="en-US" sz="1500" dirty="0">
                          <a:solidFill>
                            <a:schemeClr val="tx1">
                              <a:lumMod val="85000"/>
                            </a:schemeClr>
                          </a:solidFill>
                          <a:effectLst/>
                          <a:latin typeface="+mj-lt"/>
                        </a:rPr>
                        <a:t>2,905,337</a:t>
                      </a:r>
                      <a:endParaRPr lang="en-US" sz="1500" dirty="0">
                        <a:solidFill>
                          <a:schemeClr val="tx1">
                            <a:lumMod val="85000"/>
                          </a:schemeClr>
                        </a:solidFill>
                        <a:effectLst/>
                        <a:latin typeface="+mj-lt"/>
                        <a:ea typeface="Calibri" panose="020F0502020204030204" pitchFamily="34" charset="0"/>
                        <a:cs typeface="Times New Roman" panose="02020603050405020304" pitchFamily="18" charset="0"/>
                      </a:endParaRPr>
                    </a:p>
                  </a:txBody>
                  <a:tcPr marL="68580" marR="68580" marT="0" marB="0">
                    <a:solidFill>
                      <a:schemeClr val="bg1">
                        <a:lumMod val="75000"/>
                        <a:lumOff val="25000"/>
                      </a:schemeClr>
                    </a:solidFill>
                  </a:tcPr>
                </a:tc>
                <a:extLst>
                  <a:ext uri="{0D108BD9-81ED-4DB2-BD59-A6C34878D82A}">
                    <a16:rowId xmlns:a16="http://schemas.microsoft.com/office/drawing/2014/main" val="2713677900"/>
                  </a:ext>
                </a:extLst>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14"/>
        <p:cNvGrpSpPr/>
        <p:nvPr/>
      </p:nvGrpSpPr>
      <p:grpSpPr>
        <a:xfrm>
          <a:off x="0" y="0"/>
          <a:ext cx="0" cy="0"/>
          <a:chOff x="0" y="0"/>
          <a:chExt cx="0" cy="0"/>
        </a:xfrm>
      </p:grpSpPr>
      <p:sp>
        <p:nvSpPr>
          <p:cNvPr id="418" name="Google Shape;418;p20"/>
          <p:cNvSpPr txBox="1">
            <a:spLocks noGrp="1"/>
          </p:cNvSpPr>
          <p:nvPr>
            <p:ph type="sldNum" sz="quarter" idx="12"/>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27</a:t>
            </a:fld>
            <a:endParaRPr/>
          </a:p>
        </p:txBody>
      </p:sp>
      <p:sp>
        <p:nvSpPr>
          <p:cNvPr id="415" name="Google Shape;415;p20"/>
          <p:cNvSpPr txBox="1">
            <a:spLocks noGrp="1"/>
          </p:cNvSpPr>
          <p:nvPr>
            <p:ph type="title" idx="4294967295"/>
          </p:nvPr>
        </p:nvSpPr>
        <p:spPr>
          <a:xfrm>
            <a:off x="1736702" y="702668"/>
            <a:ext cx="5683753" cy="644525"/>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2800" dirty="0" err="1">
                <a:latin typeface="Times New Roman" panose="02020603050405020304" pitchFamily="18" charset="0"/>
                <a:cs typeface="Times New Roman" panose="02020603050405020304" pitchFamily="18" charset="0"/>
              </a:rPr>
              <a:t>Cách</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tổ</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chức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thực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nghiệm</a:t>
            </a:r>
            <a:endParaRPr sz="2800" dirty="0">
              <a:latin typeface="Times New Roman" panose="02020603050405020304" pitchFamily="18" charset="0"/>
              <a:cs typeface="Times New Roman" panose="02020603050405020304" pitchFamily="18" charset="0"/>
            </a:endParaRPr>
          </a:p>
        </p:txBody>
      </p:sp>
      <p:sp>
        <p:nvSpPr>
          <p:cNvPr id="416" name="Google Shape;416;p20"/>
          <p:cNvSpPr txBox="1">
            <a:spLocks noGrp="1"/>
          </p:cNvSpPr>
          <p:nvPr>
            <p:ph type="body" idx="4294967295"/>
          </p:nvPr>
        </p:nvSpPr>
        <p:spPr>
          <a:xfrm>
            <a:off x="1434095" y="1681219"/>
            <a:ext cx="6467475" cy="2241550"/>
          </a:xfrm>
          <a:prstGeom prst="rect">
            <a:avLst/>
          </a:prstGeom>
        </p:spPr>
        <p:txBody>
          <a:bodyPr spcFirstLastPara="1" wrap="square" lIns="91425" tIns="91425" rIns="91425" bIns="91425" anchor="t" anchorCtr="0">
            <a:noAutofit/>
          </a:bodyPr>
          <a:lstStyle/>
          <a:p>
            <a:pPr lvl="0"/>
            <a:r>
              <a:rPr lang="en-US" sz="1800" dirty="0" err="1">
                <a:solidFill>
                  <a:schemeClr val="tx1">
                    <a:lumMod val="85000"/>
                  </a:schemeClr>
                </a:solidFill>
                <a:latin typeface="Times New Roman" panose="02020603050405020304" pitchFamily="18" charset="0"/>
                <a:cs typeface="Times New Roman" panose="02020603050405020304" pitchFamily="18" charset="0"/>
              </a:rPr>
              <a:t>Dùng</a:t>
            </a:r>
            <a:r>
              <a:rPr lang="en-US" sz="1800" dirty="0">
                <a:solidFill>
                  <a:schemeClr val="tx1">
                    <a:lumMod val="85000"/>
                  </a:schemeClr>
                </a:solidFill>
                <a:latin typeface="Times New Roman" panose="02020603050405020304" pitchFamily="18" charset="0"/>
                <a:cs typeface="Times New Roman" panose="02020603050405020304" pitchFamily="18" charset="0"/>
              </a:rPr>
              <a:t> </a:t>
            </a:r>
            <a:r>
              <a:rPr lang="en-US" sz="1800" dirty="0" err="1">
                <a:solidFill>
                  <a:schemeClr val="tx1">
                    <a:lumMod val="85000"/>
                  </a:schemeClr>
                </a:solidFill>
                <a:latin typeface="Times New Roman" panose="02020603050405020304" pitchFamily="18" charset="0"/>
                <a:cs typeface="Times New Roman" panose="02020603050405020304" pitchFamily="18" charset="0"/>
              </a:rPr>
              <a:t>hai</a:t>
            </a:r>
            <a:r>
              <a:rPr lang="en-US" sz="1800" dirty="0">
                <a:solidFill>
                  <a:schemeClr val="tx1">
                    <a:lumMod val="85000"/>
                  </a:schemeClr>
                </a:solidFill>
                <a:latin typeface="Times New Roman" panose="02020603050405020304" pitchFamily="18" charset="0"/>
                <a:cs typeface="Times New Roman" panose="02020603050405020304" pitchFamily="18" charset="0"/>
              </a:rPr>
              <a:t> </a:t>
            </a:r>
            <a:r>
              <a:rPr lang="en-US" sz="1800" dirty="0" err="1">
                <a:solidFill>
                  <a:schemeClr val="tx1">
                    <a:lumMod val="85000"/>
                  </a:schemeClr>
                </a:solidFill>
                <a:latin typeface="Times New Roman" panose="02020603050405020304" pitchFamily="18" charset="0"/>
                <a:cs typeface="Times New Roman" panose="02020603050405020304" pitchFamily="18" charset="0"/>
              </a:rPr>
              <a:t>loại</a:t>
            </a:r>
            <a:r>
              <a:rPr lang="en-US" sz="1800" dirty="0">
                <a:solidFill>
                  <a:schemeClr val="tx1">
                    <a:lumMod val="85000"/>
                  </a:schemeClr>
                </a:solidFill>
                <a:latin typeface="Times New Roman" panose="02020603050405020304" pitchFamily="18" charset="0"/>
                <a:cs typeface="Times New Roman" panose="02020603050405020304" pitchFamily="18" charset="0"/>
              </a:rPr>
              <a:t> </a:t>
            </a:r>
            <a:r>
              <a:rPr lang="en-US" sz="1800" dirty="0" err="1">
                <a:solidFill>
                  <a:schemeClr val="tx1">
                    <a:lumMod val="85000"/>
                  </a:schemeClr>
                </a:solidFill>
                <a:latin typeface="Times New Roman" panose="02020603050405020304" pitchFamily="18" charset="0"/>
                <a:cs typeface="Times New Roman" panose="02020603050405020304" pitchFamily="18" charset="0"/>
              </a:rPr>
              <a:t>dữ</a:t>
            </a:r>
            <a:r>
              <a:rPr lang="en-US" sz="1800" dirty="0">
                <a:solidFill>
                  <a:schemeClr val="tx1">
                    <a:lumMod val="85000"/>
                  </a:schemeClr>
                </a:solidFill>
                <a:latin typeface="Times New Roman" panose="02020603050405020304" pitchFamily="18" charset="0"/>
                <a:cs typeface="Times New Roman" panose="02020603050405020304" pitchFamily="18" charset="0"/>
              </a:rPr>
              <a:t> </a:t>
            </a:r>
            <a:r>
              <a:rPr lang="en-US" sz="1800" dirty="0" err="1">
                <a:solidFill>
                  <a:schemeClr val="tx1">
                    <a:lumMod val="85000"/>
                  </a:schemeClr>
                </a:solidFill>
                <a:latin typeface="Times New Roman" panose="02020603050405020304" pitchFamily="18" charset="0"/>
                <a:cs typeface="Times New Roman" panose="02020603050405020304" pitchFamily="18" charset="0"/>
              </a:rPr>
              <a:t>liệu</a:t>
            </a:r>
            <a:r>
              <a:rPr lang="en-US" sz="1800" dirty="0">
                <a:solidFill>
                  <a:schemeClr val="tx1">
                    <a:lumMod val="85000"/>
                  </a:schemeClr>
                </a:solidFill>
                <a:latin typeface="Times New Roman" panose="02020603050405020304" pitchFamily="18" charset="0"/>
                <a:cs typeface="Times New Roman" panose="02020603050405020304" pitchFamily="18" charset="0"/>
              </a:rPr>
              <a:t> là </a:t>
            </a:r>
            <a:r>
              <a:rPr lang="en-US" sz="1800" dirty="0" err="1">
                <a:solidFill>
                  <a:schemeClr val="tx1">
                    <a:lumMod val="85000"/>
                  </a:schemeClr>
                </a:solidFill>
                <a:latin typeface="Times New Roman" panose="02020603050405020304" pitchFamily="18" charset="0"/>
                <a:cs typeface="Times New Roman" panose="02020603050405020304" pitchFamily="18" charset="0"/>
              </a:rPr>
              <a:t>đồ</a:t>
            </a:r>
            <a:r>
              <a:rPr lang="en-US" sz="1800" dirty="0">
                <a:solidFill>
                  <a:schemeClr val="tx1">
                    <a:lumMod val="85000"/>
                  </a:schemeClr>
                </a:solidFill>
                <a:latin typeface="Times New Roman" panose="02020603050405020304" pitchFamily="18" charset="0"/>
                <a:cs typeface="Times New Roman" panose="02020603050405020304" pitchFamily="18" charset="0"/>
              </a:rPr>
              <a:t> </a:t>
            </a:r>
            <a:r>
              <a:rPr lang="en-US" sz="1800" dirty="0" err="1">
                <a:solidFill>
                  <a:schemeClr val="tx1">
                    <a:lumMod val="85000"/>
                  </a:schemeClr>
                </a:solidFill>
                <a:latin typeface="Times New Roman" panose="02020603050405020304" pitchFamily="18" charset="0"/>
                <a:cs typeface="Times New Roman" panose="02020603050405020304" pitchFamily="18" charset="0"/>
              </a:rPr>
              <a:t>thị</a:t>
            </a:r>
            <a:r>
              <a:rPr lang="en-US" sz="1800" dirty="0">
                <a:solidFill>
                  <a:schemeClr val="tx1">
                    <a:lumMod val="85000"/>
                  </a:schemeClr>
                </a:solidFill>
                <a:latin typeface="Times New Roman" panose="02020603050405020304" pitchFamily="18" charset="0"/>
                <a:cs typeface="Times New Roman" panose="02020603050405020304" pitchFamily="18" charset="0"/>
              </a:rPr>
              <a:t> </a:t>
            </a:r>
            <a:r>
              <a:rPr lang="en-US" sz="1800" dirty="0" err="1">
                <a:solidFill>
                  <a:schemeClr val="tx1">
                    <a:lumMod val="85000"/>
                  </a:schemeClr>
                </a:solidFill>
                <a:latin typeface="Times New Roman" panose="02020603050405020304" pitchFamily="18" charset="0"/>
                <a:cs typeface="Times New Roman" panose="02020603050405020304" pitchFamily="18" charset="0"/>
              </a:rPr>
              <a:t>tổng</a:t>
            </a:r>
            <a:r>
              <a:rPr lang="en-US" sz="1800" dirty="0">
                <a:solidFill>
                  <a:schemeClr val="tx1">
                    <a:lumMod val="85000"/>
                  </a:schemeClr>
                </a:solidFill>
                <a:latin typeface="Times New Roman" panose="02020603050405020304" pitchFamily="18" charset="0"/>
                <a:cs typeface="Times New Roman" panose="02020603050405020304" pitchFamily="18" charset="0"/>
              </a:rPr>
              <a:t> </a:t>
            </a:r>
            <a:r>
              <a:rPr lang="en-US" sz="1800" dirty="0" err="1">
                <a:solidFill>
                  <a:schemeClr val="tx1">
                    <a:lumMod val="85000"/>
                  </a:schemeClr>
                </a:solidFill>
                <a:latin typeface="Times New Roman" panose="02020603050405020304" pitchFamily="18" charset="0"/>
                <a:cs typeface="Times New Roman" panose="02020603050405020304" pitchFamily="18" charset="0"/>
              </a:rPr>
              <a:t>hợp</a:t>
            </a:r>
            <a:r>
              <a:rPr lang="en-US" sz="1800" dirty="0">
                <a:solidFill>
                  <a:schemeClr val="tx1">
                    <a:lumMod val="85000"/>
                  </a:schemeClr>
                </a:solidFill>
                <a:latin typeface="Times New Roman" panose="02020603050405020304" pitchFamily="18" charset="0"/>
                <a:cs typeface="Times New Roman" panose="02020603050405020304" pitchFamily="18" charset="0"/>
              </a:rPr>
              <a:t> </a:t>
            </a:r>
            <a:r>
              <a:rPr lang="en-US" sz="1800" dirty="0" err="1">
                <a:solidFill>
                  <a:schemeClr val="tx1">
                    <a:lumMod val="85000"/>
                  </a:schemeClr>
                </a:solidFill>
                <a:latin typeface="Times New Roman" panose="02020603050405020304" pitchFamily="18" charset="0"/>
                <a:cs typeface="Times New Roman" panose="02020603050405020304" pitchFamily="18" charset="0"/>
              </a:rPr>
              <a:t>ngẫu</a:t>
            </a:r>
            <a:r>
              <a:rPr lang="en-US" sz="1800" dirty="0">
                <a:solidFill>
                  <a:schemeClr val="tx1">
                    <a:lumMod val="85000"/>
                  </a:schemeClr>
                </a:solidFill>
                <a:latin typeface="Times New Roman" panose="02020603050405020304" pitchFamily="18" charset="0"/>
                <a:cs typeface="Times New Roman" panose="02020603050405020304" pitchFamily="18" charset="0"/>
              </a:rPr>
              <a:t> </a:t>
            </a:r>
            <a:r>
              <a:rPr lang="en-US" sz="1800" dirty="0" err="1">
                <a:solidFill>
                  <a:schemeClr val="tx1">
                    <a:lumMod val="85000"/>
                  </a:schemeClr>
                </a:solidFill>
                <a:latin typeface="Times New Roman" panose="02020603050405020304" pitchFamily="18" charset="0"/>
                <a:cs typeface="Times New Roman" panose="02020603050405020304" pitchFamily="18" charset="0"/>
              </a:rPr>
              <a:t>nhiên</a:t>
            </a:r>
            <a:r>
              <a:rPr lang="en-US" sz="1800" dirty="0">
                <a:solidFill>
                  <a:schemeClr val="tx1">
                    <a:lumMod val="85000"/>
                  </a:schemeClr>
                </a:solidFill>
                <a:latin typeface="Times New Roman" panose="02020603050405020304" pitchFamily="18" charset="0"/>
                <a:cs typeface="Times New Roman" panose="02020603050405020304" pitchFamily="18" charset="0"/>
              </a:rPr>
              <a:t> </a:t>
            </a:r>
            <a:r>
              <a:rPr lang="en-US" sz="1800" dirty="0" err="1">
                <a:solidFill>
                  <a:schemeClr val="tx1">
                    <a:lumMod val="85000"/>
                  </a:schemeClr>
                </a:solidFill>
                <a:latin typeface="Times New Roman" panose="02020603050405020304" pitchFamily="18" charset="0"/>
                <a:cs typeface="Times New Roman" panose="02020603050405020304" pitchFamily="18" charset="0"/>
              </a:rPr>
              <a:t>và</a:t>
            </a:r>
            <a:r>
              <a:rPr lang="en-US" sz="1800" dirty="0">
                <a:solidFill>
                  <a:schemeClr val="tx1">
                    <a:lumMod val="85000"/>
                  </a:schemeClr>
                </a:solidFill>
                <a:latin typeface="Times New Roman" panose="02020603050405020304" pitchFamily="18" charset="0"/>
                <a:cs typeface="Times New Roman" panose="02020603050405020304" pitchFamily="18" charset="0"/>
              </a:rPr>
              <a:t> </a:t>
            </a:r>
            <a:r>
              <a:rPr lang="en-US" sz="1800" dirty="0" err="1">
                <a:solidFill>
                  <a:schemeClr val="tx1">
                    <a:lumMod val="85000"/>
                  </a:schemeClr>
                </a:solidFill>
                <a:latin typeface="Times New Roman" panose="02020603050405020304" pitchFamily="18" charset="0"/>
                <a:cs typeface="Times New Roman" panose="02020603050405020304" pitchFamily="18" charset="0"/>
              </a:rPr>
              <a:t>đồ</a:t>
            </a:r>
            <a:r>
              <a:rPr lang="en-US" sz="1800" dirty="0">
                <a:solidFill>
                  <a:schemeClr val="tx1">
                    <a:lumMod val="85000"/>
                  </a:schemeClr>
                </a:solidFill>
                <a:latin typeface="Times New Roman" panose="02020603050405020304" pitchFamily="18" charset="0"/>
                <a:cs typeface="Times New Roman" panose="02020603050405020304" pitchFamily="18" charset="0"/>
              </a:rPr>
              <a:t> </a:t>
            </a:r>
            <a:r>
              <a:rPr lang="en-US" sz="1800" dirty="0" err="1">
                <a:solidFill>
                  <a:schemeClr val="tx1">
                    <a:lumMod val="85000"/>
                  </a:schemeClr>
                </a:solidFill>
                <a:latin typeface="Times New Roman" panose="02020603050405020304" pitchFamily="18" charset="0"/>
                <a:cs typeface="Times New Roman" panose="02020603050405020304" pitchFamily="18" charset="0"/>
              </a:rPr>
              <a:t>thị</a:t>
            </a:r>
            <a:r>
              <a:rPr lang="en-US" sz="1800" dirty="0">
                <a:solidFill>
                  <a:schemeClr val="tx1">
                    <a:lumMod val="85000"/>
                  </a:schemeClr>
                </a:solidFill>
                <a:latin typeface="Times New Roman" panose="02020603050405020304" pitchFamily="18" charset="0"/>
                <a:cs typeface="Times New Roman" panose="02020603050405020304" pitchFamily="18" charset="0"/>
              </a:rPr>
              <a:t> </a:t>
            </a:r>
            <a:r>
              <a:rPr lang="en-US" sz="1800" dirty="0" err="1">
                <a:solidFill>
                  <a:schemeClr val="tx1">
                    <a:lumMod val="85000"/>
                  </a:schemeClr>
                </a:solidFill>
                <a:latin typeface="Times New Roman" panose="02020603050405020304" pitchFamily="18" charset="0"/>
                <a:cs typeface="Times New Roman" panose="02020603050405020304" pitchFamily="18" charset="0"/>
              </a:rPr>
              <a:t>mạng</a:t>
            </a:r>
            <a:r>
              <a:rPr lang="en-US" sz="1800" dirty="0">
                <a:solidFill>
                  <a:schemeClr val="tx1">
                    <a:lumMod val="85000"/>
                  </a:schemeClr>
                </a:solidFill>
                <a:latin typeface="Times New Roman" panose="02020603050405020304" pitchFamily="18" charset="0"/>
                <a:cs typeface="Times New Roman" panose="02020603050405020304" pitchFamily="18" charset="0"/>
              </a:rPr>
              <a:t> </a:t>
            </a:r>
            <a:r>
              <a:rPr lang="en-US" sz="1800" dirty="0" err="1">
                <a:solidFill>
                  <a:schemeClr val="tx1">
                    <a:lumMod val="85000"/>
                  </a:schemeClr>
                </a:solidFill>
                <a:latin typeface="Times New Roman" panose="02020603050405020304" pitchFamily="18" charset="0"/>
                <a:cs typeface="Times New Roman" panose="02020603050405020304" pitchFamily="18" charset="0"/>
              </a:rPr>
              <a:t>thực</a:t>
            </a:r>
            <a:r>
              <a:rPr lang="en-US" sz="1800" dirty="0">
                <a:solidFill>
                  <a:schemeClr val="tx1">
                    <a:lumMod val="85000"/>
                  </a:schemeClr>
                </a:solidFill>
                <a:latin typeface="Times New Roman" panose="02020603050405020304" pitchFamily="18" charset="0"/>
                <a:cs typeface="Times New Roman" panose="02020603050405020304" pitchFamily="18" charset="0"/>
              </a:rPr>
              <a:t> </a:t>
            </a:r>
            <a:r>
              <a:rPr lang="en-US" sz="1800" dirty="0" err="1">
                <a:solidFill>
                  <a:schemeClr val="tx1">
                    <a:lumMod val="85000"/>
                  </a:schemeClr>
                </a:solidFill>
                <a:latin typeface="Times New Roman" panose="02020603050405020304" pitchFamily="18" charset="0"/>
                <a:cs typeface="Times New Roman" panose="02020603050405020304" pitchFamily="18" charset="0"/>
              </a:rPr>
              <a:t>tế</a:t>
            </a:r>
            <a:r>
              <a:rPr lang="en-US" sz="1800" dirty="0">
                <a:solidFill>
                  <a:schemeClr val="tx1">
                    <a:lumMod val="85000"/>
                  </a:schemeClr>
                </a:solidFill>
                <a:latin typeface="Times New Roman" panose="02020603050405020304" pitchFamily="18" charset="0"/>
                <a:cs typeface="Times New Roman" panose="02020603050405020304" pitchFamily="18" charset="0"/>
              </a:rPr>
              <a:t> </a:t>
            </a:r>
          </a:p>
          <a:p>
            <a:pPr lvl="0"/>
            <a:r>
              <a:rPr lang="vi-VN" sz="1800" dirty="0">
                <a:solidFill>
                  <a:schemeClr val="tx1">
                    <a:lumMod val="85000"/>
                  </a:schemeClr>
                </a:solidFill>
                <a:latin typeface="Times New Roman" panose="02020603050405020304" pitchFamily="18" charset="0"/>
                <a:cs typeface="Times New Roman" panose="02020603050405020304" pitchFamily="18" charset="0"/>
              </a:rPr>
              <a:t>Môi trường thực nghiệm: </a:t>
            </a:r>
            <a:r>
              <a:rPr lang="en-US" sz="1800" dirty="0">
                <a:solidFill>
                  <a:schemeClr val="tx1">
                    <a:lumMod val="85000"/>
                  </a:schemeClr>
                </a:solidFill>
                <a:latin typeface="Times New Roman" panose="02020603050405020304" pitchFamily="18" charset="0"/>
                <a:cs typeface="Times New Roman" panose="02020603050405020304" pitchFamily="18" charset="0"/>
              </a:rPr>
              <a:t>Windows</a:t>
            </a:r>
            <a:r>
              <a:rPr lang="vi-VN" sz="1800" dirty="0">
                <a:solidFill>
                  <a:schemeClr val="tx1">
                    <a:lumMod val="85000"/>
                  </a:schemeClr>
                </a:solidFill>
                <a:latin typeface="Times New Roman" panose="02020603050405020304" pitchFamily="18" charset="0"/>
                <a:cs typeface="Times New Roman" panose="02020603050405020304" pitchFamily="18" charset="0"/>
              </a:rPr>
              <a:t> | linux</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16">
                                            <p:txEl>
                                              <p:pRg st="0" end="0"/>
                                            </p:txEl>
                                          </p:spTgt>
                                        </p:tgtEl>
                                        <p:attrNameLst>
                                          <p:attrName>style.visibility</p:attrName>
                                        </p:attrNameLst>
                                      </p:cBhvr>
                                      <p:to>
                                        <p:strVal val="visible"/>
                                      </p:to>
                                    </p:set>
                                    <p:anim calcmode="lin" valueType="num">
                                      <p:cBhvr additive="base">
                                        <p:cTn id="7" dur="500" fill="hold"/>
                                        <p:tgtEl>
                                          <p:spTgt spid="41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1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16">
                                            <p:txEl>
                                              <p:pRg st="1" end="1"/>
                                            </p:txEl>
                                          </p:spTgt>
                                        </p:tgtEl>
                                        <p:attrNameLst>
                                          <p:attrName>style.visibility</p:attrName>
                                        </p:attrNameLst>
                                      </p:cBhvr>
                                      <p:to>
                                        <p:strVal val="visible"/>
                                      </p:to>
                                    </p:set>
                                    <p:anim calcmode="lin" valueType="num">
                                      <p:cBhvr additive="base">
                                        <p:cTn id="13" dur="500" fill="hold"/>
                                        <p:tgtEl>
                                          <p:spTgt spid="416">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16">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93" name="Google Shape;393;p17"/>
          <p:cNvSpPr txBox="1">
            <a:spLocks noGrp="1"/>
          </p:cNvSpPr>
          <p:nvPr>
            <p:ph type="sldNum" sz="quarter" idx="12"/>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28</a:t>
            </a:fld>
            <a:endParaRPr dirty="0"/>
          </a:p>
        </p:txBody>
      </p:sp>
      <p:sp>
        <p:nvSpPr>
          <p:cNvPr id="380" name="Google Shape;380;p17"/>
          <p:cNvSpPr txBox="1">
            <a:spLocks noGrp="1"/>
          </p:cNvSpPr>
          <p:nvPr>
            <p:ph type="ctrTitle" idx="4294967295"/>
          </p:nvPr>
        </p:nvSpPr>
        <p:spPr>
          <a:xfrm>
            <a:off x="2021493" y="400724"/>
            <a:ext cx="4991100" cy="784225"/>
          </a:xfrm>
          <a:prstGeom prst="rect">
            <a:avLst/>
          </a:prstGeom>
        </p:spPr>
        <p:txBody>
          <a:bodyPr spcFirstLastPara="1" wrap="square" lIns="91425" tIns="91425" rIns="91425" bIns="91425" anchor="t" anchorCtr="0">
            <a:noAutofit/>
          </a:bodyPr>
          <a:lstStyle/>
          <a:p>
            <a:pPr lvl="0"/>
            <a:r>
              <a:rPr lang="vi-VN" sz="2800" dirty="0">
                <a:latin typeface="+mj-lt"/>
              </a:rPr>
              <a:t>Phương </a:t>
            </a:r>
            <a:r>
              <a:rPr lang="vi-VN" sz="2800" dirty="0" err="1">
                <a:latin typeface="+mj-lt"/>
              </a:rPr>
              <a:t>pháp</a:t>
            </a:r>
            <a:r>
              <a:rPr lang="vi-VN" sz="2800" dirty="0">
                <a:latin typeface="+mj-lt"/>
              </a:rPr>
              <a:t> </a:t>
            </a:r>
            <a:r>
              <a:rPr lang="vi-VN" sz="2800" dirty="0" err="1">
                <a:latin typeface="+mj-lt"/>
              </a:rPr>
              <a:t>thực</a:t>
            </a:r>
            <a:r>
              <a:rPr lang="vi-VN" sz="2800" dirty="0">
                <a:latin typeface="+mj-lt"/>
              </a:rPr>
              <a:t> </a:t>
            </a:r>
            <a:r>
              <a:rPr lang="vi-VN" sz="2800" dirty="0" err="1">
                <a:latin typeface="+mj-lt"/>
              </a:rPr>
              <a:t>nghiệm</a:t>
            </a:r>
            <a:r>
              <a:rPr lang="vi-VN" sz="2800" dirty="0">
                <a:latin typeface="+mj-lt"/>
              </a:rPr>
              <a:t> </a:t>
            </a:r>
            <a:endParaRPr sz="2800" dirty="0">
              <a:latin typeface="+mj-lt"/>
            </a:endParaRPr>
          </a:p>
        </p:txBody>
      </p:sp>
      <p:sp>
        <p:nvSpPr>
          <p:cNvPr id="381" name="Google Shape;381;p17"/>
          <p:cNvSpPr txBox="1">
            <a:spLocks noGrp="1"/>
          </p:cNvSpPr>
          <p:nvPr>
            <p:ph type="subTitle" idx="4294967295"/>
          </p:nvPr>
        </p:nvSpPr>
        <p:spPr>
          <a:xfrm>
            <a:off x="1543393" y="1300379"/>
            <a:ext cx="6238875" cy="2474913"/>
          </a:xfrm>
          <a:prstGeom prst="rect">
            <a:avLst/>
          </a:prstGeom>
        </p:spPr>
        <p:txBody>
          <a:bodyPr spcFirstLastPara="1" wrap="square" lIns="91425" tIns="91425" rIns="91425" bIns="91425" anchor="t" anchorCtr="0">
            <a:noAutofit/>
          </a:bodyPr>
          <a:lstStyle/>
          <a:p>
            <a:pPr fontAlgn="base"/>
            <a:r>
              <a:rPr lang="vi-VN" sz="1800" dirty="0" err="1">
                <a:latin typeface="+mj-lt"/>
              </a:rPr>
              <a:t>Đánh</a:t>
            </a:r>
            <a:r>
              <a:rPr lang="vi-VN" sz="1800" dirty="0">
                <a:latin typeface="+mj-lt"/>
              </a:rPr>
              <a:t> </a:t>
            </a:r>
            <a:r>
              <a:rPr lang="vi-VN" sz="1800" dirty="0" err="1">
                <a:latin typeface="+mj-lt"/>
              </a:rPr>
              <a:t>giá</a:t>
            </a:r>
            <a:r>
              <a:rPr lang="vi-VN" sz="1800" dirty="0">
                <a:latin typeface="+mj-lt"/>
              </a:rPr>
              <a:t> </a:t>
            </a:r>
            <a:r>
              <a:rPr lang="vi-VN" sz="1800" dirty="0" err="1">
                <a:latin typeface="+mj-lt"/>
              </a:rPr>
              <a:t>hiệu</a:t>
            </a:r>
            <a:r>
              <a:rPr lang="vi-VN" sz="1800" dirty="0">
                <a:latin typeface="+mj-lt"/>
              </a:rPr>
              <a:t> </a:t>
            </a:r>
            <a:r>
              <a:rPr lang="vi-VN" sz="1800" dirty="0" err="1">
                <a:latin typeface="+mj-lt"/>
              </a:rPr>
              <a:t>suất</a:t>
            </a:r>
            <a:r>
              <a:rPr lang="vi-VN" sz="1800" dirty="0">
                <a:latin typeface="+mj-lt"/>
              </a:rPr>
              <a:t> </a:t>
            </a:r>
            <a:r>
              <a:rPr lang="vi-VN" sz="1800" dirty="0" err="1">
                <a:latin typeface="+mj-lt"/>
              </a:rPr>
              <a:t>của</a:t>
            </a:r>
            <a:r>
              <a:rPr lang="vi-VN" sz="1800" dirty="0">
                <a:latin typeface="+mj-lt"/>
              </a:rPr>
              <a:t> </a:t>
            </a:r>
            <a:r>
              <a:rPr lang="vi-VN" sz="1800" dirty="0" err="1">
                <a:latin typeface="+mj-lt"/>
              </a:rPr>
              <a:t>thuật</a:t>
            </a:r>
            <a:r>
              <a:rPr lang="vi-VN" sz="1800" dirty="0">
                <a:latin typeface="+mj-lt"/>
              </a:rPr>
              <a:t> </a:t>
            </a:r>
            <a:r>
              <a:rPr lang="vi-VN" sz="1800" dirty="0" err="1">
                <a:latin typeface="+mj-lt"/>
              </a:rPr>
              <a:t>toán</a:t>
            </a:r>
            <a:r>
              <a:rPr lang="vi-VN" sz="1800" dirty="0">
                <a:latin typeface="+mj-lt"/>
              </a:rPr>
              <a:t> MAPPR trên </a:t>
            </a:r>
            <a:r>
              <a:rPr lang="vi-VN" sz="1800" dirty="0" err="1">
                <a:latin typeface="+mj-lt"/>
              </a:rPr>
              <a:t>mạng</a:t>
            </a:r>
            <a:r>
              <a:rPr lang="vi-VN" sz="1800" dirty="0">
                <a:latin typeface="+mj-lt"/>
              </a:rPr>
              <a:t> </a:t>
            </a:r>
            <a:r>
              <a:rPr lang="vi-VN" sz="1800" dirty="0" err="1">
                <a:latin typeface="+mj-lt"/>
              </a:rPr>
              <a:t>bằng</a:t>
            </a:r>
            <a:r>
              <a:rPr lang="vi-VN" sz="1800" dirty="0">
                <a:latin typeface="+mj-lt"/>
              </a:rPr>
              <a:t> </a:t>
            </a:r>
            <a:r>
              <a:rPr lang="vi-VN" sz="1800" dirty="0" err="1">
                <a:latin typeface="+mj-lt"/>
              </a:rPr>
              <a:t>một</a:t>
            </a:r>
            <a:r>
              <a:rPr lang="vi-VN" sz="1800" dirty="0">
                <a:latin typeface="+mj-lt"/>
              </a:rPr>
              <a:t> </a:t>
            </a:r>
            <a:r>
              <a:rPr lang="vi-VN" sz="1800" dirty="0" err="1">
                <a:latin typeface="+mj-lt"/>
              </a:rPr>
              <a:t>nhóm</a:t>
            </a:r>
            <a:r>
              <a:rPr lang="vi-VN" sz="1800" dirty="0">
                <a:latin typeface="+mj-lt"/>
              </a:rPr>
              <a:t> </a:t>
            </a:r>
            <a:r>
              <a:rPr lang="vi-VN" sz="1800" dirty="0" err="1">
                <a:latin typeface="+mj-lt"/>
              </a:rPr>
              <a:t>hoặc</a:t>
            </a:r>
            <a:r>
              <a:rPr lang="vi-VN" sz="1800" dirty="0">
                <a:latin typeface="+mj-lt"/>
              </a:rPr>
              <a:t> </a:t>
            </a:r>
            <a:r>
              <a:rPr lang="vi-VN" sz="1800" dirty="0" err="1">
                <a:latin typeface="+mj-lt"/>
              </a:rPr>
              <a:t>một</a:t>
            </a:r>
            <a:r>
              <a:rPr lang="vi-VN" sz="1800" dirty="0">
                <a:latin typeface="+mj-lt"/>
              </a:rPr>
              <a:t> </a:t>
            </a:r>
            <a:r>
              <a:rPr lang="vi-VN" sz="1800" dirty="0" err="1">
                <a:latin typeface="+mj-lt"/>
              </a:rPr>
              <a:t>cộng</a:t>
            </a:r>
            <a:r>
              <a:rPr lang="vi-VN" sz="1800" dirty="0">
                <a:latin typeface="+mj-lt"/>
              </a:rPr>
              <a:t> </a:t>
            </a:r>
            <a:r>
              <a:rPr lang="vi-VN" sz="1800" dirty="0" err="1">
                <a:latin typeface="+mj-lt"/>
              </a:rPr>
              <a:t>đồng</a:t>
            </a:r>
            <a:r>
              <a:rPr lang="vi-VN" sz="1800" dirty="0">
                <a:latin typeface="+mj-lt"/>
              </a:rPr>
              <a:t> </a:t>
            </a:r>
            <a:r>
              <a:rPr lang="vi-VN" sz="1800" dirty="0" err="1">
                <a:latin typeface="+mj-lt"/>
              </a:rPr>
              <a:t>ground</a:t>
            </a:r>
            <a:r>
              <a:rPr lang="vi-VN" sz="1800" dirty="0">
                <a:latin typeface="+mj-lt"/>
              </a:rPr>
              <a:t> </a:t>
            </a:r>
            <a:r>
              <a:rPr lang="vi-VN" sz="1800" dirty="0" err="1">
                <a:latin typeface="+mj-lt"/>
              </a:rPr>
              <a:t>truth</a:t>
            </a:r>
            <a:r>
              <a:rPr lang="vi-VN" sz="1800" dirty="0">
                <a:latin typeface="+mj-lt"/>
              </a:rPr>
              <a:t> bao </a:t>
            </a:r>
            <a:r>
              <a:rPr lang="vi-VN" sz="1800" dirty="0" err="1">
                <a:latin typeface="+mj-lt"/>
              </a:rPr>
              <a:t>gồm</a:t>
            </a:r>
            <a:r>
              <a:rPr lang="vi-VN" sz="1800" dirty="0">
                <a:latin typeface="+mj-lt"/>
              </a:rPr>
              <a:t> </a:t>
            </a:r>
            <a:r>
              <a:rPr lang="vi-VN" sz="1800" dirty="0" err="1">
                <a:latin typeface="+mj-lt"/>
              </a:rPr>
              <a:t>cả</a:t>
            </a:r>
            <a:r>
              <a:rPr lang="vi-VN" sz="1800" dirty="0">
                <a:latin typeface="+mj-lt"/>
              </a:rPr>
              <a:t> </a:t>
            </a:r>
            <a:r>
              <a:rPr lang="vi-VN" sz="1800" dirty="0" err="1">
                <a:latin typeface="+mj-lt"/>
              </a:rPr>
              <a:t>mạng</a:t>
            </a:r>
            <a:r>
              <a:rPr lang="vi-VN" sz="1800" dirty="0">
                <a:latin typeface="+mj-lt"/>
              </a:rPr>
              <a:t> </a:t>
            </a:r>
            <a:r>
              <a:rPr lang="vi-VN" sz="1800" dirty="0" err="1">
                <a:latin typeface="+mj-lt"/>
              </a:rPr>
              <a:t>ảo</a:t>
            </a:r>
            <a:r>
              <a:rPr lang="vi-VN" sz="1800" dirty="0">
                <a:latin typeface="+mj-lt"/>
              </a:rPr>
              <a:t> </a:t>
            </a:r>
            <a:r>
              <a:rPr lang="vi-VN" sz="1800" dirty="0" err="1">
                <a:latin typeface="+mj-lt"/>
              </a:rPr>
              <a:t>tổng</a:t>
            </a:r>
            <a:r>
              <a:rPr lang="vi-VN" sz="1800" dirty="0">
                <a:latin typeface="+mj-lt"/>
              </a:rPr>
              <a:t> </a:t>
            </a:r>
            <a:r>
              <a:rPr lang="vi-VN" sz="1800" dirty="0" err="1">
                <a:latin typeface="+mj-lt"/>
              </a:rPr>
              <a:t>hợp</a:t>
            </a:r>
            <a:r>
              <a:rPr lang="vi-VN" sz="1800" dirty="0">
                <a:latin typeface="+mj-lt"/>
              </a:rPr>
              <a:t> (</a:t>
            </a:r>
            <a:r>
              <a:rPr lang="vi-VN" sz="1800" dirty="0" err="1">
                <a:latin typeface="+mj-lt"/>
              </a:rPr>
              <a:t>synthetic</a:t>
            </a:r>
            <a:r>
              <a:rPr lang="vi-VN" sz="1800" dirty="0">
                <a:latin typeface="+mj-lt"/>
              </a:rPr>
              <a:t> </a:t>
            </a:r>
            <a:r>
              <a:rPr lang="vi-VN" sz="1800" dirty="0" err="1">
                <a:latin typeface="+mj-lt"/>
              </a:rPr>
              <a:t>networks</a:t>
            </a:r>
            <a:r>
              <a:rPr lang="vi-VN" sz="1800" dirty="0">
                <a:latin typeface="+mj-lt"/>
              </a:rPr>
              <a:t>). </a:t>
            </a:r>
          </a:p>
          <a:p>
            <a:pPr marL="139700" indent="0" fontAlgn="base">
              <a:buNone/>
            </a:pPr>
            <a:endParaRPr lang="vi-VN" sz="1800" dirty="0">
              <a:latin typeface="+mj-lt"/>
            </a:endParaRPr>
          </a:p>
          <a:p>
            <a:pPr fontAlgn="base"/>
            <a:r>
              <a:rPr lang="vi-VN" sz="1800" dirty="0" err="1">
                <a:latin typeface="+mj-lt"/>
              </a:rPr>
              <a:t>Đánh</a:t>
            </a:r>
            <a:r>
              <a:rPr lang="vi-VN" sz="1800" dirty="0">
                <a:latin typeface="+mj-lt"/>
              </a:rPr>
              <a:t> </a:t>
            </a:r>
            <a:r>
              <a:rPr lang="vi-VN" sz="1800" dirty="0" err="1">
                <a:latin typeface="+mj-lt"/>
              </a:rPr>
              <a:t>giá</a:t>
            </a:r>
            <a:r>
              <a:rPr lang="vi-VN" sz="1800" dirty="0">
                <a:latin typeface="+mj-lt"/>
              </a:rPr>
              <a:t> </a:t>
            </a:r>
            <a:r>
              <a:rPr lang="vi-VN" sz="1800" dirty="0" err="1">
                <a:latin typeface="+mj-lt"/>
              </a:rPr>
              <a:t>hiệu</a:t>
            </a:r>
            <a:r>
              <a:rPr lang="vi-VN" sz="1800" dirty="0">
                <a:latin typeface="+mj-lt"/>
              </a:rPr>
              <a:t> </a:t>
            </a:r>
            <a:r>
              <a:rPr lang="vi-VN" sz="1800" dirty="0" err="1">
                <a:latin typeface="+mj-lt"/>
              </a:rPr>
              <a:t>suất</a:t>
            </a:r>
            <a:r>
              <a:rPr lang="vi-VN" sz="1800" dirty="0">
                <a:latin typeface="+mj-lt"/>
              </a:rPr>
              <a:t> </a:t>
            </a:r>
            <a:r>
              <a:rPr lang="vi-VN" sz="1800" dirty="0" err="1">
                <a:latin typeface="+mj-lt"/>
              </a:rPr>
              <a:t>của</a:t>
            </a:r>
            <a:r>
              <a:rPr lang="vi-VN" sz="1800" dirty="0">
                <a:latin typeface="+mj-lt"/>
              </a:rPr>
              <a:t> </a:t>
            </a:r>
            <a:r>
              <a:rPr lang="vi-VN" sz="1800" dirty="0" err="1">
                <a:latin typeface="+mj-lt"/>
              </a:rPr>
              <a:t>thuật</a:t>
            </a:r>
            <a:r>
              <a:rPr lang="vi-VN" sz="1800" dirty="0">
                <a:latin typeface="+mj-lt"/>
              </a:rPr>
              <a:t> </a:t>
            </a:r>
            <a:r>
              <a:rPr lang="vi-VN" sz="1800" dirty="0" err="1">
                <a:latin typeface="+mj-lt"/>
              </a:rPr>
              <a:t>toán</a:t>
            </a:r>
            <a:r>
              <a:rPr lang="vi-VN" sz="1800" dirty="0">
                <a:latin typeface="+mj-lt"/>
              </a:rPr>
              <a:t> MAPPR trên </a:t>
            </a:r>
            <a:r>
              <a:rPr lang="vi-VN" sz="1800" dirty="0" err="1">
                <a:latin typeface="+mj-lt"/>
              </a:rPr>
              <a:t>mạng</a:t>
            </a:r>
            <a:r>
              <a:rPr lang="vi-VN" sz="1800" dirty="0">
                <a:latin typeface="+mj-lt"/>
              </a:rPr>
              <a:t> </a:t>
            </a:r>
            <a:r>
              <a:rPr lang="vi-VN" sz="1800" dirty="0" err="1">
                <a:latin typeface="+mj-lt"/>
              </a:rPr>
              <a:t>thế</a:t>
            </a:r>
            <a:r>
              <a:rPr lang="vi-VN" sz="1800" dirty="0">
                <a:latin typeface="+mj-lt"/>
              </a:rPr>
              <a:t> </a:t>
            </a:r>
            <a:r>
              <a:rPr lang="vi-VN" sz="1800" dirty="0" err="1">
                <a:latin typeface="+mj-lt"/>
              </a:rPr>
              <a:t>giới</a:t>
            </a:r>
            <a:r>
              <a:rPr lang="vi-VN" sz="1800" dirty="0">
                <a:latin typeface="+mj-lt"/>
              </a:rPr>
              <a:t> </a:t>
            </a:r>
            <a:r>
              <a:rPr lang="vi-VN" sz="1800" dirty="0" err="1">
                <a:latin typeface="+mj-lt"/>
              </a:rPr>
              <a:t>thực</a:t>
            </a:r>
            <a:r>
              <a:rPr lang="vi-VN" sz="1800" dirty="0">
                <a:latin typeface="+mj-lt"/>
              </a:rPr>
              <a:t> (</a:t>
            </a:r>
            <a:r>
              <a:rPr lang="vi-VN" sz="1800" dirty="0" err="1">
                <a:latin typeface="+mj-lt"/>
              </a:rPr>
              <a:t>real-world</a:t>
            </a:r>
            <a:r>
              <a:rPr lang="vi-VN" sz="1800" dirty="0">
                <a:latin typeface="+mj-lt"/>
              </a:rPr>
              <a:t> </a:t>
            </a:r>
            <a:r>
              <a:rPr lang="vi-VN" sz="1800" dirty="0" err="1">
                <a:latin typeface="+mj-lt"/>
              </a:rPr>
              <a:t>networks</a:t>
            </a:r>
            <a:r>
              <a:rPr lang="vi-VN" sz="1800" dirty="0">
                <a:latin typeface="+mj-lt"/>
              </a:rPr>
              <a:t>). </a:t>
            </a:r>
          </a:p>
          <a:p>
            <a:pPr fontAlgn="base"/>
            <a:r>
              <a:rPr lang="vi-VN" sz="1800" dirty="0" err="1">
                <a:latin typeface="+mj-lt"/>
              </a:rPr>
              <a:t>Tìm</a:t>
            </a:r>
            <a:r>
              <a:rPr lang="vi-VN" sz="1800" dirty="0">
                <a:latin typeface="+mj-lt"/>
              </a:rPr>
              <a:t> </a:t>
            </a:r>
            <a:r>
              <a:rPr lang="vi-VN" sz="1800" dirty="0" err="1">
                <a:latin typeface="+mj-lt"/>
              </a:rPr>
              <a:t>các</a:t>
            </a:r>
            <a:r>
              <a:rPr lang="vi-VN" sz="1800" dirty="0">
                <a:latin typeface="+mj-lt"/>
              </a:rPr>
              <a:t> </a:t>
            </a:r>
            <a:r>
              <a:rPr lang="vi-VN" sz="1800" dirty="0" err="1">
                <a:latin typeface="+mj-lt"/>
              </a:rPr>
              <a:t>good</a:t>
            </a:r>
            <a:r>
              <a:rPr lang="vi-VN" sz="1800" dirty="0">
                <a:latin typeface="+mj-lt"/>
              </a:rPr>
              <a:t> </a:t>
            </a:r>
            <a:r>
              <a:rPr lang="vi-VN" sz="1800" dirty="0" err="1">
                <a:latin typeface="+mj-lt"/>
              </a:rPr>
              <a:t>seeds</a:t>
            </a:r>
            <a:r>
              <a:rPr lang="vi-VN" sz="1800" dirty="0">
                <a:latin typeface="+mj-lt"/>
              </a:rPr>
              <a:t> </a:t>
            </a:r>
            <a:r>
              <a:rPr lang="vi-VN" sz="1800" dirty="0" err="1">
                <a:latin typeface="+mj-lt"/>
              </a:rPr>
              <a:t>node</a:t>
            </a:r>
            <a:endParaRPr sz="1800" dirty="0"/>
          </a:p>
        </p:txBody>
      </p:sp>
      <p:grpSp>
        <p:nvGrpSpPr>
          <p:cNvPr id="382" name="Google Shape;382;p17"/>
          <p:cNvGrpSpPr/>
          <p:nvPr/>
        </p:nvGrpSpPr>
        <p:grpSpPr>
          <a:xfrm>
            <a:off x="424712" y="3961484"/>
            <a:ext cx="1032405" cy="1032468"/>
            <a:chOff x="6654650" y="3665275"/>
            <a:chExt cx="409100" cy="409125"/>
          </a:xfrm>
        </p:grpSpPr>
        <p:sp>
          <p:nvSpPr>
            <p:cNvPr id="383" name="Google Shape;383;p17"/>
            <p:cNvSpPr/>
            <p:nvPr/>
          </p:nvSpPr>
          <p:spPr>
            <a:xfrm>
              <a:off x="6808525" y="3819150"/>
              <a:ext cx="211875" cy="211900"/>
            </a:xfrm>
            <a:custGeom>
              <a:avLst/>
              <a:gdLst/>
              <a:ahLst/>
              <a:cxnLst/>
              <a:rect l="l" t="t" r="r" b="b"/>
              <a:pathLst>
                <a:path w="8475" h="8476" extrusionOk="0">
                  <a:moveTo>
                    <a:pt x="8157" y="0"/>
                  </a:moveTo>
                  <a:lnTo>
                    <a:pt x="7327" y="1075"/>
                  </a:lnTo>
                  <a:lnTo>
                    <a:pt x="6399" y="2150"/>
                  </a:lnTo>
                  <a:lnTo>
                    <a:pt x="5422" y="3249"/>
                  </a:lnTo>
                  <a:lnTo>
                    <a:pt x="4347" y="4348"/>
                  </a:lnTo>
                  <a:lnTo>
                    <a:pt x="3248" y="5422"/>
                  </a:lnTo>
                  <a:lnTo>
                    <a:pt x="2149" y="6399"/>
                  </a:lnTo>
                  <a:lnTo>
                    <a:pt x="1075" y="7327"/>
                  </a:lnTo>
                  <a:lnTo>
                    <a:pt x="0" y="8158"/>
                  </a:lnTo>
                  <a:lnTo>
                    <a:pt x="440" y="8280"/>
                  </a:lnTo>
                  <a:lnTo>
                    <a:pt x="855" y="8377"/>
                  </a:lnTo>
                  <a:lnTo>
                    <a:pt x="1294" y="8426"/>
                  </a:lnTo>
                  <a:lnTo>
                    <a:pt x="1734" y="8475"/>
                  </a:lnTo>
                  <a:lnTo>
                    <a:pt x="2174" y="8475"/>
                  </a:lnTo>
                  <a:lnTo>
                    <a:pt x="2613" y="8451"/>
                  </a:lnTo>
                  <a:lnTo>
                    <a:pt x="3028" y="8402"/>
                  </a:lnTo>
                  <a:lnTo>
                    <a:pt x="3468" y="8304"/>
                  </a:lnTo>
                  <a:lnTo>
                    <a:pt x="3883" y="8207"/>
                  </a:lnTo>
                  <a:lnTo>
                    <a:pt x="4323" y="8060"/>
                  </a:lnTo>
                  <a:lnTo>
                    <a:pt x="4714" y="7889"/>
                  </a:lnTo>
                  <a:lnTo>
                    <a:pt x="5129" y="7694"/>
                  </a:lnTo>
                  <a:lnTo>
                    <a:pt x="5520" y="7449"/>
                  </a:lnTo>
                  <a:lnTo>
                    <a:pt x="5886" y="7205"/>
                  </a:lnTo>
                  <a:lnTo>
                    <a:pt x="6252" y="6912"/>
                  </a:lnTo>
                  <a:lnTo>
                    <a:pt x="6594" y="6595"/>
                  </a:lnTo>
                  <a:lnTo>
                    <a:pt x="6912" y="6253"/>
                  </a:lnTo>
                  <a:lnTo>
                    <a:pt x="7205" y="5886"/>
                  </a:lnTo>
                  <a:lnTo>
                    <a:pt x="7449" y="5520"/>
                  </a:lnTo>
                  <a:lnTo>
                    <a:pt x="7693" y="5129"/>
                  </a:lnTo>
                  <a:lnTo>
                    <a:pt x="7889" y="4714"/>
                  </a:lnTo>
                  <a:lnTo>
                    <a:pt x="8060" y="4323"/>
                  </a:lnTo>
                  <a:lnTo>
                    <a:pt x="8206" y="3884"/>
                  </a:lnTo>
                  <a:lnTo>
                    <a:pt x="8304" y="3468"/>
                  </a:lnTo>
                  <a:lnTo>
                    <a:pt x="8402" y="3029"/>
                  </a:lnTo>
                  <a:lnTo>
                    <a:pt x="8450" y="2614"/>
                  </a:lnTo>
                  <a:lnTo>
                    <a:pt x="8475" y="2174"/>
                  </a:lnTo>
                  <a:lnTo>
                    <a:pt x="8475" y="1734"/>
                  </a:lnTo>
                  <a:lnTo>
                    <a:pt x="8426" y="1295"/>
                  </a:lnTo>
                  <a:lnTo>
                    <a:pt x="8377" y="855"/>
                  </a:lnTo>
                  <a:lnTo>
                    <a:pt x="8279" y="440"/>
                  </a:lnTo>
                  <a:lnTo>
                    <a:pt x="815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17"/>
            <p:cNvSpPr/>
            <p:nvPr/>
          </p:nvSpPr>
          <p:spPr>
            <a:xfrm>
              <a:off x="6654650" y="3665275"/>
              <a:ext cx="409100" cy="409125"/>
            </a:xfrm>
            <a:custGeom>
              <a:avLst/>
              <a:gdLst/>
              <a:ahLst/>
              <a:cxnLst/>
              <a:rect l="l" t="t" r="r" b="b"/>
              <a:pathLst>
                <a:path w="16364" h="16365" extrusionOk="0">
                  <a:moveTo>
                    <a:pt x="13580" y="1686"/>
                  </a:moveTo>
                  <a:lnTo>
                    <a:pt x="13677" y="1735"/>
                  </a:lnTo>
                  <a:lnTo>
                    <a:pt x="13775" y="1759"/>
                  </a:lnTo>
                  <a:lnTo>
                    <a:pt x="13848" y="1832"/>
                  </a:lnTo>
                  <a:lnTo>
                    <a:pt x="13897" y="1906"/>
                  </a:lnTo>
                  <a:lnTo>
                    <a:pt x="13946" y="1979"/>
                  </a:lnTo>
                  <a:lnTo>
                    <a:pt x="13970" y="2077"/>
                  </a:lnTo>
                  <a:lnTo>
                    <a:pt x="13995" y="2174"/>
                  </a:lnTo>
                  <a:lnTo>
                    <a:pt x="13995" y="2419"/>
                  </a:lnTo>
                  <a:lnTo>
                    <a:pt x="13922" y="2687"/>
                  </a:lnTo>
                  <a:lnTo>
                    <a:pt x="13824" y="3029"/>
                  </a:lnTo>
                  <a:lnTo>
                    <a:pt x="13677" y="3371"/>
                  </a:lnTo>
                  <a:lnTo>
                    <a:pt x="13482" y="3762"/>
                  </a:lnTo>
                  <a:lnTo>
                    <a:pt x="13238" y="4177"/>
                  </a:lnTo>
                  <a:lnTo>
                    <a:pt x="12993" y="3908"/>
                  </a:lnTo>
                  <a:lnTo>
                    <a:pt x="12749" y="3615"/>
                  </a:lnTo>
                  <a:lnTo>
                    <a:pt x="12407" y="3298"/>
                  </a:lnTo>
                  <a:lnTo>
                    <a:pt x="12041" y="3029"/>
                  </a:lnTo>
                  <a:lnTo>
                    <a:pt x="11675" y="2761"/>
                  </a:lnTo>
                  <a:lnTo>
                    <a:pt x="11308" y="2541"/>
                  </a:lnTo>
                  <a:lnTo>
                    <a:pt x="11748" y="2272"/>
                  </a:lnTo>
                  <a:lnTo>
                    <a:pt x="12187" y="2052"/>
                  </a:lnTo>
                  <a:lnTo>
                    <a:pt x="12554" y="1881"/>
                  </a:lnTo>
                  <a:lnTo>
                    <a:pt x="12920" y="1759"/>
                  </a:lnTo>
                  <a:lnTo>
                    <a:pt x="13213" y="1686"/>
                  </a:lnTo>
                  <a:close/>
                  <a:moveTo>
                    <a:pt x="9721" y="3591"/>
                  </a:moveTo>
                  <a:lnTo>
                    <a:pt x="9794" y="3615"/>
                  </a:lnTo>
                  <a:lnTo>
                    <a:pt x="9916" y="3713"/>
                  </a:lnTo>
                  <a:lnTo>
                    <a:pt x="10014" y="3835"/>
                  </a:lnTo>
                  <a:lnTo>
                    <a:pt x="10038" y="3908"/>
                  </a:lnTo>
                  <a:lnTo>
                    <a:pt x="10038" y="3982"/>
                  </a:lnTo>
                  <a:lnTo>
                    <a:pt x="10038" y="4055"/>
                  </a:lnTo>
                  <a:lnTo>
                    <a:pt x="10014" y="4128"/>
                  </a:lnTo>
                  <a:lnTo>
                    <a:pt x="9916" y="4250"/>
                  </a:lnTo>
                  <a:lnTo>
                    <a:pt x="9794" y="4348"/>
                  </a:lnTo>
                  <a:lnTo>
                    <a:pt x="9721" y="4372"/>
                  </a:lnTo>
                  <a:lnTo>
                    <a:pt x="9574" y="4372"/>
                  </a:lnTo>
                  <a:lnTo>
                    <a:pt x="9501" y="4348"/>
                  </a:lnTo>
                  <a:lnTo>
                    <a:pt x="9379" y="4250"/>
                  </a:lnTo>
                  <a:lnTo>
                    <a:pt x="9281" y="4128"/>
                  </a:lnTo>
                  <a:lnTo>
                    <a:pt x="9257" y="4055"/>
                  </a:lnTo>
                  <a:lnTo>
                    <a:pt x="9257" y="3982"/>
                  </a:lnTo>
                  <a:lnTo>
                    <a:pt x="9257" y="3908"/>
                  </a:lnTo>
                  <a:lnTo>
                    <a:pt x="9281" y="3835"/>
                  </a:lnTo>
                  <a:lnTo>
                    <a:pt x="9379" y="3713"/>
                  </a:lnTo>
                  <a:lnTo>
                    <a:pt x="9501" y="3615"/>
                  </a:lnTo>
                  <a:lnTo>
                    <a:pt x="9574" y="3591"/>
                  </a:lnTo>
                  <a:close/>
                  <a:moveTo>
                    <a:pt x="8182" y="3322"/>
                  </a:moveTo>
                  <a:lnTo>
                    <a:pt x="8304" y="3347"/>
                  </a:lnTo>
                  <a:lnTo>
                    <a:pt x="8402" y="3371"/>
                  </a:lnTo>
                  <a:lnTo>
                    <a:pt x="8500" y="3420"/>
                  </a:lnTo>
                  <a:lnTo>
                    <a:pt x="8597" y="3493"/>
                  </a:lnTo>
                  <a:lnTo>
                    <a:pt x="8671" y="3591"/>
                  </a:lnTo>
                  <a:lnTo>
                    <a:pt x="8719" y="3689"/>
                  </a:lnTo>
                  <a:lnTo>
                    <a:pt x="8768" y="3786"/>
                  </a:lnTo>
                  <a:lnTo>
                    <a:pt x="8768" y="3908"/>
                  </a:lnTo>
                  <a:lnTo>
                    <a:pt x="8768" y="4031"/>
                  </a:lnTo>
                  <a:lnTo>
                    <a:pt x="8719" y="4153"/>
                  </a:lnTo>
                  <a:lnTo>
                    <a:pt x="8671" y="4250"/>
                  </a:lnTo>
                  <a:lnTo>
                    <a:pt x="8597" y="4324"/>
                  </a:lnTo>
                  <a:lnTo>
                    <a:pt x="8500" y="4397"/>
                  </a:lnTo>
                  <a:lnTo>
                    <a:pt x="8402" y="4446"/>
                  </a:lnTo>
                  <a:lnTo>
                    <a:pt x="8304" y="4495"/>
                  </a:lnTo>
                  <a:lnTo>
                    <a:pt x="8060" y="4495"/>
                  </a:lnTo>
                  <a:lnTo>
                    <a:pt x="7962" y="4446"/>
                  </a:lnTo>
                  <a:lnTo>
                    <a:pt x="7865" y="4397"/>
                  </a:lnTo>
                  <a:lnTo>
                    <a:pt x="7767" y="4324"/>
                  </a:lnTo>
                  <a:lnTo>
                    <a:pt x="7694" y="4250"/>
                  </a:lnTo>
                  <a:lnTo>
                    <a:pt x="7645" y="4153"/>
                  </a:lnTo>
                  <a:lnTo>
                    <a:pt x="7596" y="4031"/>
                  </a:lnTo>
                  <a:lnTo>
                    <a:pt x="7596" y="3908"/>
                  </a:lnTo>
                  <a:lnTo>
                    <a:pt x="7596" y="3786"/>
                  </a:lnTo>
                  <a:lnTo>
                    <a:pt x="7645" y="3689"/>
                  </a:lnTo>
                  <a:lnTo>
                    <a:pt x="7694" y="3591"/>
                  </a:lnTo>
                  <a:lnTo>
                    <a:pt x="7767" y="3493"/>
                  </a:lnTo>
                  <a:lnTo>
                    <a:pt x="7865" y="3420"/>
                  </a:lnTo>
                  <a:lnTo>
                    <a:pt x="7962" y="3371"/>
                  </a:lnTo>
                  <a:lnTo>
                    <a:pt x="8060" y="3347"/>
                  </a:lnTo>
                  <a:lnTo>
                    <a:pt x="8182" y="3322"/>
                  </a:lnTo>
                  <a:close/>
                  <a:moveTo>
                    <a:pt x="9086" y="4763"/>
                  </a:moveTo>
                  <a:lnTo>
                    <a:pt x="9159" y="4788"/>
                  </a:lnTo>
                  <a:lnTo>
                    <a:pt x="9281" y="4885"/>
                  </a:lnTo>
                  <a:lnTo>
                    <a:pt x="9354" y="5007"/>
                  </a:lnTo>
                  <a:lnTo>
                    <a:pt x="9379" y="5081"/>
                  </a:lnTo>
                  <a:lnTo>
                    <a:pt x="9379" y="5154"/>
                  </a:lnTo>
                  <a:lnTo>
                    <a:pt x="9379" y="5227"/>
                  </a:lnTo>
                  <a:lnTo>
                    <a:pt x="9354" y="5301"/>
                  </a:lnTo>
                  <a:lnTo>
                    <a:pt x="9281" y="5423"/>
                  </a:lnTo>
                  <a:lnTo>
                    <a:pt x="9159" y="5520"/>
                  </a:lnTo>
                  <a:lnTo>
                    <a:pt x="9086" y="5545"/>
                  </a:lnTo>
                  <a:lnTo>
                    <a:pt x="8915" y="5545"/>
                  </a:lnTo>
                  <a:lnTo>
                    <a:pt x="8842" y="5520"/>
                  </a:lnTo>
                  <a:lnTo>
                    <a:pt x="8719" y="5423"/>
                  </a:lnTo>
                  <a:lnTo>
                    <a:pt x="8646" y="5301"/>
                  </a:lnTo>
                  <a:lnTo>
                    <a:pt x="8622" y="5227"/>
                  </a:lnTo>
                  <a:lnTo>
                    <a:pt x="8597" y="5154"/>
                  </a:lnTo>
                  <a:lnTo>
                    <a:pt x="8622" y="5081"/>
                  </a:lnTo>
                  <a:lnTo>
                    <a:pt x="8646" y="5007"/>
                  </a:lnTo>
                  <a:lnTo>
                    <a:pt x="8719" y="4885"/>
                  </a:lnTo>
                  <a:lnTo>
                    <a:pt x="8842" y="4788"/>
                  </a:lnTo>
                  <a:lnTo>
                    <a:pt x="8915" y="4763"/>
                  </a:lnTo>
                  <a:close/>
                  <a:moveTo>
                    <a:pt x="2540" y="11309"/>
                  </a:moveTo>
                  <a:lnTo>
                    <a:pt x="2760" y="11675"/>
                  </a:lnTo>
                  <a:lnTo>
                    <a:pt x="3029" y="12041"/>
                  </a:lnTo>
                  <a:lnTo>
                    <a:pt x="3298" y="12408"/>
                  </a:lnTo>
                  <a:lnTo>
                    <a:pt x="3615" y="12750"/>
                  </a:lnTo>
                  <a:lnTo>
                    <a:pt x="3908" y="12994"/>
                  </a:lnTo>
                  <a:lnTo>
                    <a:pt x="4177" y="13238"/>
                  </a:lnTo>
                  <a:lnTo>
                    <a:pt x="3762" y="13482"/>
                  </a:lnTo>
                  <a:lnTo>
                    <a:pt x="3371" y="13678"/>
                  </a:lnTo>
                  <a:lnTo>
                    <a:pt x="3029" y="13824"/>
                  </a:lnTo>
                  <a:lnTo>
                    <a:pt x="2687" y="13922"/>
                  </a:lnTo>
                  <a:lnTo>
                    <a:pt x="2418" y="13995"/>
                  </a:lnTo>
                  <a:lnTo>
                    <a:pt x="2174" y="13995"/>
                  </a:lnTo>
                  <a:lnTo>
                    <a:pt x="2076" y="13971"/>
                  </a:lnTo>
                  <a:lnTo>
                    <a:pt x="1979" y="13946"/>
                  </a:lnTo>
                  <a:lnTo>
                    <a:pt x="1905" y="13897"/>
                  </a:lnTo>
                  <a:lnTo>
                    <a:pt x="1832" y="13849"/>
                  </a:lnTo>
                  <a:lnTo>
                    <a:pt x="1759" y="13775"/>
                  </a:lnTo>
                  <a:lnTo>
                    <a:pt x="1734" y="13678"/>
                  </a:lnTo>
                  <a:lnTo>
                    <a:pt x="1686" y="13580"/>
                  </a:lnTo>
                  <a:lnTo>
                    <a:pt x="1686" y="13482"/>
                  </a:lnTo>
                  <a:lnTo>
                    <a:pt x="1686" y="13214"/>
                  </a:lnTo>
                  <a:lnTo>
                    <a:pt x="1759" y="12921"/>
                  </a:lnTo>
                  <a:lnTo>
                    <a:pt x="1881" y="12554"/>
                  </a:lnTo>
                  <a:lnTo>
                    <a:pt x="2052" y="12188"/>
                  </a:lnTo>
                  <a:lnTo>
                    <a:pt x="2272" y="11748"/>
                  </a:lnTo>
                  <a:lnTo>
                    <a:pt x="2540" y="11309"/>
                  </a:lnTo>
                  <a:close/>
                  <a:moveTo>
                    <a:pt x="15362" y="1"/>
                  </a:moveTo>
                  <a:lnTo>
                    <a:pt x="15094" y="25"/>
                  </a:lnTo>
                  <a:lnTo>
                    <a:pt x="14801" y="74"/>
                  </a:lnTo>
                  <a:lnTo>
                    <a:pt x="14483" y="172"/>
                  </a:lnTo>
                  <a:lnTo>
                    <a:pt x="14141" y="294"/>
                  </a:lnTo>
                  <a:lnTo>
                    <a:pt x="13775" y="440"/>
                  </a:lnTo>
                  <a:lnTo>
                    <a:pt x="13384" y="611"/>
                  </a:lnTo>
                  <a:lnTo>
                    <a:pt x="12993" y="831"/>
                  </a:lnTo>
                  <a:lnTo>
                    <a:pt x="12578" y="1051"/>
                  </a:lnTo>
                  <a:lnTo>
                    <a:pt x="11699" y="1613"/>
                  </a:lnTo>
                  <a:lnTo>
                    <a:pt x="10747" y="2272"/>
                  </a:lnTo>
                  <a:lnTo>
                    <a:pt x="10307" y="2101"/>
                  </a:lnTo>
                  <a:lnTo>
                    <a:pt x="9843" y="1955"/>
                  </a:lnTo>
                  <a:lnTo>
                    <a:pt x="9379" y="1857"/>
                  </a:lnTo>
                  <a:lnTo>
                    <a:pt x="8915" y="1784"/>
                  </a:lnTo>
                  <a:lnTo>
                    <a:pt x="8451" y="1735"/>
                  </a:lnTo>
                  <a:lnTo>
                    <a:pt x="7962" y="1735"/>
                  </a:lnTo>
                  <a:lnTo>
                    <a:pt x="7498" y="1784"/>
                  </a:lnTo>
                  <a:lnTo>
                    <a:pt x="7034" y="1832"/>
                  </a:lnTo>
                  <a:lnTo>
                    <a:pt x="6570" y="1930"/>
                  </a:lnTo>
                  <a:lnTo>
                    <a:pt x="6106" y="2077"/>
                  </a:lnTo>
                  <a:lnTo>
                    <a:pt x="5667" y="2248"/>
                  </a:lnTo>
                  <a:lnTo>
                    <a:pt x="5227" y="2443"/>
                  </a:lnTo>
                  <a:lnTo>
                    <a:pt x="4787" y="2687"/>
                  </a:lnTo>
                  <a:lnTo>
                    <a:pt x="4397" y="2980"/>
                  </a:lnTo>
                  <a:lnTo>
                    <a:pt x="4006" y="3273"/>
                  </a:lnTo>
                  <a:lnTo>
                    <a:pt x="3615" y="3615"/>
                  </a:lnTo>
                  <a:lnTo>
                    <a:pt x="3273" y="4006"/>
                  </a:lnTo>
                  <a:lnTo>
                    <a:pt x="2980" y="4397"/>
                  </a:lnTo>
                  <a:lnTo>
                    <a:pt x="2687" y="4788"/>
                  </a:lnTo>
                  <a:lnTo>
                    <a:pt x="2443" y="5227"/>
                  </a:lnTo>
                  <a:lnTo>
                    <a:pt x="2247" y="5667"/>
                  </a:lnTo>
                  <a:lnTo>
                    <a:pt x="2076" y="6107"/>
                  </a:lnTo>
                  <a:lnTo>
                    <a:pt x="1930" y="6571"/>
                  </a:lnTo>
                  <a:lnTo>
                    <a:pt x="1832" y="7035"/>
                  </a:lnTo>
                  <a:lnTo>
                    <a:pt x="1783" y="7499"/>
                  </a:lnTo>
                  <a:lnTo>
                    <a:pt x="1734" y="7963"/>
                  </a:lnTo>
                  <a:lnTo>
                    <a:pt x="1734" y="8451"/>
                  </a:lnTo>
                  <a:lnTo>
                    <a:pt x="1783" y="8915"/>
                  </a:lnTo>
                  <a:lnTo>
                    <a:pt x="1857" y="9379"/>
                  </a:lnTo>
                  <a:lnTo>
                    <a:pt x="1954" y="9843"/>
                  </a:lnTo>
                  <a:lnTo>
                    <a:pt x="2101" y="10307"/>
                  </a:lnTo>
                  <a:lnTo>
                    <a:pt x="2272" y="10747"/>
                  </a:lnTo>
                  <a:lnTo>
                    <a:pt x="1612" y="11699"/>
                  </a:lnTo>
                  <a:lnTo>
                    <a:pt x="1051" y="12579"/>
                  </a:lnTo>
                  <a:lnTo>
                    <a:pt x="831" y="12994"/>
                  </a:lnTo>
                  <a:lnTo>
                    <a:pt x="611" y="13385"/>
                  </a:lnTo>
                  <a:lnTo>
                    <a:pt x="440" y="13775"/>
                  </a:lnTo>
                  <a:lnTo>
                    <a:pt x="293" y="14142"/>
                  </a:lnTo>
                  <a:lnTo>
                    <a:pt x="171" y="14484"/>
                  </a:lnTo>
                  <a:lnTo>
                    <a:pt x="74" y="14801"/>
                  </a:lnTo>
                  <a:lnTo>
                    <a:pt x="25" y="15094"/>
                  </a:lnTo>
                  <a:lnTo>
                    <a:pt x="0" y="15363"/>
                  </a:lnTo>
                  <a:lnTo>
                    <a:pt x="0" y="15583"/>
                  </a:lnTo>
                  <a:lnTo>
                    <a:pt x="49" y="15802"/>
                  </a:lnTo>
                  <a:lnTo>
                    <a:pt x="123" y="15973"/>
                  </a:lnTo>
                  <a:lnTo>
                    <a:pt x="245" y="16120"/>
                  </a:lnTo>
                  <a:lnTo>
                    <a:pt x="342" y="16218"/>
                  </a:lnTo>
                  <a:lnTo>
                    <a:pt x="489" y="16291"/>
                  </a:lnTo>
                  <a:lnTo>
                    <a:pt x="635" y="16340"/>
                  </a:lnTo>
                  <a:lnTo>
                    <a:pt x="806" y="16364"/>
                  </a:lnTo>
                  <a:lnTo>
                    <a:pt x="1173" y="16364"/>
                  </a:lnTo>
                  <a:lnTo>
                    <a:pt x="1393" y="16315"/>
                  </a:lnTo>
                  <a:lnTo>
                    <a:pt x="1637" y="16267"/>
                  </a:lnTo>
                  <a:lnTo>
                    <a:pt x="2150" y="16120"/>
                  </a:lnTo>
                  <a:lnTo>
                    <a:pt x="2711" y="15876"/>
                  </a:lnTo>
                  <a:lnTo>
                    <a:pt x="3322" y="15583"/>
                  </a:lnTo>
                  <a:lnTo>
                    <a:pt x="3957" y="15192"/>
                  </a:lnTo>
                  <a:lnTo>
                    <a:pt x="4665" y="14752"/>
                  </a:lnTo>
                  <a:lnTo>
                    <a:pt x="5373" y="14264"/>
                  </a:lnTo>
                  <a:lnTo>
                    <a:pt x="6131" y="13702"/>
                  </a:lnTo>
                  <a:lnTo>
                    <a:pt x="6912" y="13092"/>
                  </a:lnTo>
                  <a:lnTo>
                    <a:pt x="7718" y="12432"/>
                  </a:lnTo>
                  <a:lnTo>
                    <a:pt x="8524" y="11724"/>
                  </a:lnTo>
                  <a:lnTo>
                    <a:pt x="9330" y="10967"/>
                  </a:lnTo>
                  <a:lnTo>
                    <a:pt x="10160" y="10161"/>
                  </a:lnTo>
                  <a:lnTo>
                    <a:pt x="10966" y="9330"/>
                  </a:lnTo>
                  <a:lnTo>
                    <a:pt x="11723" y="8524"/>
                  </a:lnTo>
                  <a:lnTo>
                    <a:pt x="12432" y="7718"/>
                  </a:lnTo>
                  <a:lnTo>
                    <a:pt x="13091" y="6912"/>
                  </a:lnTo>
                  <a:lnTo>
                    <a:pt x="13702" y="6131"/>
                  </a:lnTo>
                  <a:lnTo>
                    <a:pt x="14263" y="5374"/>
                  </a:lnTo>
                  <a:lnTo>
                    <a:pt x="14752" y="4666"/>
                  </a:lnTo>
                  <a:lnTo>
                    <a:pt x="15192" y="3957"/>
                  </a:lnTo>
                  <a:lnTo>
                    <a:pt x="15582" y="3322"/>
                  </a:lnTo>
                  <a:lnTo>
                    <a:pt x="15875" y="2712"/>
                  </a:lnTo>
                  <a:lnTo>
                    <a:pt x="16120" y="2150"/>
                  </a:lnTo>
                  <a:lnTo>
                    <a:pt x="16266" y="1637"/>
                  </a:lnTo>
                  <a:lnTo>
                    <a:pt x="16315" y="1393"/>
                  </a:lnTo>
                  <a:lnTo>
                    <a:pt x="16364" y="1173"/>
                  </a:lnTo>
                  <a:lnTo>
                    <a:pt x="16364" y="978"/>
                  </a:lnTo>
                  <a:lnTo>
                    <a:pt x="16364" y="807"/>
                  </a:lnTo>
                  <a:lnTo>
                    <a:pt x="16339" y="636"/>
                  </a:lnTo>
                  <a:lnTo>
                    <a:pt x="16291" y="489"/>
                  </a:lnTo>
                  <a:lnTo>
                    <a:pt x="16217" y="343"/>
                  </a:lnTo>
                  <a:lnTo>
                    <a:pt x="16120" y="245"/>
                  </a:lnTo>
                  <a:lnTo>
                    <a:pt x="15973" y="123"/>
                  </a:lnTo>
                  <a:lnTo>
                    <a:pt x="15802" y="50"/>
                  </a:lnTo>
                  <a:lnTo>
                    <a:pt x="1558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85" name="Google Shape;385;p17"/>
          <p:cNvGrpSpPr/>
          <p:nvPr/>
        </p:nvGrpSpPr>
        <p:grpSpPr>
          <a:xfrm rot="-731900">
            <a:off x="1086073" y="3787395"/>
            <a:ext cx="186858" cy="186879"/>
            <a:chOff x="581250" y="4634875"/>
            <a:chExt cx="120300" cy="120300"/>
          </a:xfrm>
        </p:grpSpPr>
        <p:sp>
          <p:nvSpPr>
            <p:cNvPr id="387" name="Google Shape;387;p17"/>
            <p:cNvSpPr/>
            <p:nvPr/>
          </p:nvSpPr>
          <p:spPr>
            <a:xfrm>
              <a:off x="597725" y="4665400"/>
              <a:ext cx="73300" cy="73300"/>
            </a:xfrm>
            <a:custGeom>
              <a:avLst/>
              <a:gdLst/>
              <a:ahLst/>
              <a:cxnLst/>
              <a:rect l="l" t="t" r="r" b="b"/>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rgbClr val="0E29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17"/>
            <p:cNvSpPr/>
            <p:nvPr/>
          </p:nvSpPr>
          <p:spPr>
            <a:xfrm>
              <a:off x="654525" y="4708150"/>
              <a:ext cx="47025" cy="47025"/>
            </a:xfrm>
            <a:custGeom>
              <a:avLst/>
              <a:gdLst/>
              <a:ahLst/>
              <a:cxnLst/>
              <a:rect l="l" t="t" r="r" b="b"/>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rgbClr val="0E29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17"/>
            <p:cNvSpPr/>
            <p:nvPr/>
          </p:nvSpPr>
          <p:spPr>
            <a:xfrm>
              <a:off x="581250" y="4634875"/>
              <a:ext cx="47050" cy="47050"/>
            </a:xfrm>
            <a:custGeom>
              <a:avLst/>
              <a:gdLst/>
              <a:ahLst/>
              <a:cxnLst/>
              <a:rect l="l" t="t" r="r" b="b"/>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rgbClr val="0E29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0" name="Google Shape;390;p17"/>
          <p:cNvSpPr/>
          <p:nvPr/>
        </p:nvSpPr>
        <p:spPr>
          <a:xfrm>
            <a:off x="724605" y="2595219"/>
            <a:ext cx="260931" cy="249146"/>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17"/>
          <p:cNvSpPr/>
          <p:nvPr/>
        </p:nvSpPr>
        <p:spPr>
          <a:xfrm rot="2327381">
            <a:off x="624772" y="1749113"/>
            <a:ext cx="443468" cy="423388"/>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2" name="Google Shape;392;p17"/>
          <p:cNvSpPr/>
          <p:nvPr/>
        </p:nvSpPr>
        <p:spPr>
          <a:xfrm rot="2327012">
            <a:off x="771659" y="3256898"/>
            <a:ext cx="215344" cy="350137"/>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81">
                                            <p:txEl>
                                              <p:pRg st="0" end="0"/>
                                            </p:txEl>
                                          </p:spTgt>
                                        </p:tgtEl>
                                        <p:attrNameLst>
                                          <p:attrName>style.visibility</p:attrName>
                                        </p:attrNameLst>
                                      </p:cBhvr>
                                      <p:to>
                                        <p:strVal val="visible"/>
                                      </p:to>
                                    </p:set>
                                    <p:anim calcmode="lin" valueType="num">
                                      <p:cBhvr additive="base">
                                        <p:cTn id="7" dur="500" fill="hold"/>
                                        <p:tgtEl>
                                          <p:spTgt spid="38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8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81">
                                            <p:txEl>
                                              <p:pRg st="2" end="2"/>
                                            </p:txEl>
                                          </p:spTgt>
                                        </p:tgtEl>
                                        <p:attrNameLst>
                                          <p:attrName>style.visibility</p:attrName>
                                        </p:attrNameLst>
                                      </p:cBhvr>
                                      <p:to>
                                        <p:strVal val="visible"/>
                                      </p:to>
                                    </p:set>
                                    <p:anim calcmode="lin" valueType="num">
                                      <p:cBhvr additive="base">
                                        <p:cTn id="13" dur="500" fill="hold"/>
                                        <p:tgtEl>
                                          <p:spTgt spid="381">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8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81">
                                            <p:txEl>
                                              <p:pRg st="3" end="3"/>
                                            </p:txEl>
                                          </p:spTgt>
                                        </p:tgtEl>
                                        <p:attrNameLst>
                                          <p:attrName>style.visibility</p:attrName>
                                        </p:attrNameLst>
                                      </p:cBhvr>
                                      <p:to>
                                        <p:strVal val="visible"/>
                                      </p:to>
                                    </p:set>
                                    <p:anim calcmode="lin" valueType="num">
                                      <p:cBhvr additive="base">
                                        <p:cTn id="19" dur="500" fill="hold"/>
                                        <p:tgtEl>
                                          <p:spTgt spid="381">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81">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93" name="Google Shape;393;p17"/>
          <p:cNvSpPr txBox="1">
            <a:spLocks noGrp="1"/>
          </p:cNvSpPr>
          <p:nvPr>
            <p:ph type="sldNum" sz="quarter" idx="12"/>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29</a:t>
            </a:fld>
            <a:endParaRPr dirty="0"/>
          </a:p>
        </p:txBody>
      </p:sp>
      <p:sp>
        <p:nvSpPr>
          <p:cNvPr id="381" name="Google Shape;381;p17"/>
          <p:cNvSpPr txBox="1">
            <a:spLocks noGrp="1"/>
          </p:cNvSpPr>
          <p:nvPr>
            <p:ph type="subTitle" idx="4294967295"/>
          </p:nvPr>
        </p:nvSpPr>
        <p:spPr>
          <a:xfrm>
            <a:off x="1349876" y="665712"/>
            <a:ext cx="7077075" cy="2476500"/>
          </a:xfrm>
          <a:prstGeom prst="rect">
            <a:avLst/>
          </a:prstGeom>
        </p:spPr>
        <p:txBody>
          <a:bodyPr spcFirstLastPara="1" wrap="square" lIns="91425" tIns="91425" rIns="91425" bIns="91425" anchor="t" anchorCtr="0">
            <a:noAutofit/>
          </a:bodyPr>
          <a:lstStyle/>
          <a:p>
            <a:pPr marL="139700" indent="0" fontAlgn="base">
              <a:buNone/>
            </a:pPr>
            <a:r>
              <a:rPr lang="en-US" sz="1800" dirty="0" err="1">
                <a:solidFill>
                  <a:schemeClr val="tx1">
                    <a:lumMod val="85000"/>
                  </a:schemeClr>
                </a:solidFill>
                <a:latin typeface="Times New Roman" panose="02020603050405020304" pitchFamily="18" charset="0"/>
                <a:cs typeface="Times New Roman" panose="02020603050405020304" pitchFamily="18" charset="0"/>
              </a:rPr>
              <a:t>Quy</a:t>
            </a:r>
            <a:r>
              <a:rPr lang="en-US" sz="1800" dirty="0">
                <a:solidFill>
                  <a:schemeClr val="tx1">
                    <a:lumMod val="85000"/>
                  </a:schemeClr>
                </a:solidFill>
                <a:latin typeface="Times New Roman" panose="02020603050405020304" pitchFamily="18" charset="0"/>
                <a:cs typeface="Times New Roman" panose="02020603050405020304" pitchFamily="18" charset="0"/>
              </a:rPr>
              <a:t> </a:t>
            </a:r>
            <a:r>
              <a:rPr lang="en-US" sz="1800" dirty="0" err="1">
                <a:solidFill>
                  <a:schemeClr val="tx1">
                    <a:lumMod val="85000"/>
                  </a:schemeClr>
                </a:solidFill>
                <a:latin typeface="Times New Roman" panose="02020603050405020304" pitchFamily="18" charset="0"/>
                <a:cs typeface="Times New Roman" panose="02020603050405020304" pitchFamily="18" charset="0"/>
              </a:rPr>
              <a:t>trình</a:t>
            </a:r>
            <a:r>
              <a:rPr lang="en-US" sz="1800" dirty="0">
                <a:solidFill>
                  <a:schemeClr val="tx1">
                    <a:lumMod val="85000"/>
                  </a:schemeClr>
                </a:solidFill>
                <a:latin typeface="Times New Roman" panose="02020603050405020304" pitchFamily="18" charset="0"/>
                <a:cs typeface="Times New Roman" panose="02020603050405020304" pitchFamily="18" charset="0"/>
              </a:rPr>
              <a:t> </a:t>
            </a:r>
            <a:r>
              <a:rPr lang="en-US" sz="1800" dirty="0" err="1">
                <a:solidFill>
                  <a:schemeClr val="tx1">
                    <a:lumMod val="85000"/>
                  </a:schemeClr>
                </a:solidFill>
                <a:latin typeface="Times New Roman" panose="02020603050405020304" pitchFamily="18" charset="0"/>
                <a:cs typeface="Times New Roman" panose="02020603050405020304" pitchFamily="18" charset="0"/>
              </a:rPr>
              <a:t>đánh</a:t>
            </a:r>
            <a:r>
              <a:rPr lang="en-US" sz="1800" dirty="0">
                <a:solidFill>
                  <a:schemeClr val="tx1">
                    <a:lumMod val="85000"/>
                  </a:schemeClr>
                </a:solidFill>
                <a:latin typeface="Times New Roman" panose="02020603050405020304" pitchFamily="18" charset="0"/>
                <a:cs typeface="Times New Roman" panose="02020603050405020304" pitchFamily="18" charset="0"/>
              </a:rPr>
              <a:t> </a:t>
            </a:r>
            <a:r>
              <a:rPr lang="en-US" sz="1800" dirty="0" err="1">
                <a:solidFill>
                  <a:schemeClr val="tx1">
                    <a:lumMod val="85000"/>
                  </a:schemeClr>
                </a:solidFill>
                <a:latin typeface="Times New Roman" panose="02020603050405020304" pitchFamily="18" charset="0"/>
                <a:cs typeface="Times New Roman" panose="02020603050405020304" pitchFamily="18" charset="0"/>
              </a:rPr>
              <a:t>giá</a:t>
            </a:r>
            <a:r>
              <a:rPr lang="en-US" sz="1800" dirty="0">
                <a:solidFill>
                  <a:schemeClr val="tx1">
                    <a:lumMod val="85000"/>
                  </a:schemeClr>
                </a:solidFill>
                <a:latin typeface="Times New Roman" panose="02020603050405020304" pitchFamily="18" charset="0"/>
                <a:cs typeface="Times New Roman" panose="02020603050405020304" pitchFamily="18" charset="0"/>
              </a:rPr>
              <a:t> </a:t>
            </a:r>
            <a:r>
              <a:rPr lang="en-US" sz="1800" dirty="0" err="1">
                <a:solidFill>
                  <a:schemeClr val="tx1">
                    <a:lumMod val="85000"/>
                  </a:schemeClr>
                </a:solidFill>
                <a:latin typeface="Times New Roman" panose="02020603050405020304" pitchFamily="18" charset="0"/>
                <a:cs typeface="Times New Roman" panose="02020603050405020304" pitchFamily="18" charset="0"/>
              </a:rPr>
              <a:t>đối</a:t>
            </a:r>
            <a:r>
              <a:rPr lang="en-US" sz="1800" dirty="0">
                <a:solidFill>
                  <a:schemeClr val="tx1">
                    <a:lumMod val="85000"/>
                  </a:schemeClr>
                </a:solidFill>
                <a:latin typeface="Times New Roman" panose="02020603050405020304" pitchFamily="18" charset="0"/>
                <a:cs typeface="Times New Roman" panose="02020603050405020304" pitchFamily="18" charset="0"/>
              </a:rPr>
              <a:t> </a:t>
            </a:r>
            <a:r>
              <a:rPr lang="en-US" sz="1800" dirty="0" err="1">
                <a:solidFill>
                  <a:schemeClr val="tx1">
                    <a:lumMod val="85000"/>
                  </a:schemeClr>
                </a:solidFill>
                <a:latin typeface="Times New Roman" panose="02020603050405020304" pitchFamily="18" charset="0"/>
                <a:cs typeface="Times New Roman" panose="02020603050405020304" pitchFamily="18" charset="0"/>
              </a:rPr>
              <a:t>với</a:t>
            </a:r>
            <a:r>
              <a:rPr lang="en-US" sz="1800" dirty="0">
                <a:solidFill>
                  <a:schemeClr val="tx1">
                    <a:lumMod val="85000"/>
                  </a:schemeClr>
                </a:solidFill>
                <a:latin typeface="Times New Roman" panose="02020603050405020304" pitchFamily="18" charset="0"/>
                <a:cs typeface="Times New Roman" panose="02020603050405020304" pitchFamily="18" charset="0"/>
              </a:rPr>
              <a:t> APPR </a:t>
            </a:r>
            <a:r>
              <a:rPr lang="en-US" sz="1800" dirty="0" err="1">
                <a:solidFill>
                  <a:schemeClr val="tx1">
                    <a:lumMod val="85000"/>
                  </a:schemeClr>
                </a:solidFill>
                <a:latin typeface="Times New Roman" panose="02020603050405020304" pitchFamily="18" charset="0"/>
                <a:cs typeface="Times New Roman" panose="02020603050405020304" pitchFamily="18" charset="0"/>
              </a:rPr>
              <a:t>và</a:t>
            </a:r>
            <a:r>
              <a:rPr lang="en-US" sz="1800" dirty="0">
                <a:solidFill>
                  <a:schemeClr val="tx1">
                    <a:lumMod val="85000"/>
                  </a:schemeClr>
                </a:solidFill>
                <a:latin typeface="Times New Roman" panose="02020603050405020304" pitchFamily="18" charset="0"/>
                <a:cs typeface="Times New Roman" panose="02020603050405020304" pitchFamily="18" charset="0"/>
              </a:rPr>
              <a:t> MAPPR: </a:t>
            </a:r>
          </a:p>
          <a:p>
            <a:pPr fontAlgn="base"/>
            <a:r>
              <a:rPr lang="vi-VN" sz="1800" dirty="0" err="1">
                <a:solidFill>
                  <a:schemeClr val="tx1">
                    <a:lumMod val="85000"/>
                  </a:schemeClr>
                </a:solidFill>
                <a:latin typeface="Times New Roman" panose="02020603050405020304" pitchFamily="18" charset="0"/>
                <a:cs typeface="Times New Roman" panose="02020603050405020304" pitchFamily="18" charset="0"/>
              </a:rPr>
              <a:t>Đối</a:t>
            </a:r>
            <a:r>
              <a:rPr lang="vi-VN" sz="1800" dirty="0">
                <a:solidFill>
                  <a:schemeClr val="tx1">
                    <a:lumMod val="85000"/>
                  </a:schemeClr>
                </a:solidFill>
                <a:latin typeface="Times New Roman" panose="02020603050405020304" pitchFamily="18" charset="0"/>
                <a:cs typeface="Times New Roman" panose="02020603050405020304" pitchFamily="18" charset="0"/>
              </a:rPr>
              <a:t> </a:t>
            </a:r>
            <a:r>
              <a:rPr lang="vi-VN" sz="1800" dirty="0" err="1">
                <a:solidFill>
                  <a:schemeClr val="tx1">
                    <a:lumMod val="85000"/>
                  </a:schemeClr>
                </a:solidFill>
                <a:latin typeface="Times New Roman" panose="02020603050405020304" pitchFamily="18" charset="0"/>
                <a:cs typeface="Times New Roman" panose="02020603050405020304" pitchFamily="18" charset="0"/>
              </a:rPr>
              <a:t>với</a:t>
            </a:r>
            <a:r>
              <a:rPr lang="vi-VN" sz="1800" dirty="0">
                <a:solidFill>
                  <a:schemeClr val="tx1">
                    <a:lumMod val="85000"/>
                  </a:schemeClr>
                </a:solidFill>
                <a:latin typeface="Times New Roman" panose="02020603050405020304" pitchFamily="18" charset="0"/>
                <a:cs typeface="Times New Roman" panose="02020603050405020304" pitchFamily="18" charset="0"/>
              </a:rPr>
              <a:t> </a:t>
            </a:r>
            <a:r>
              <a:rPr lang="vi-VN" sz="1800" dirty="0" err="1">
                <a:solidFill>
                  <a:schemeClr val="tx1">
                    <a:lumMod val="85000"/>
                  </a:schemeClr>
                </a:solidFill>
                <a:latin typeface="Times New Roman" panose="02020603050405020304" pitchFamily="18" charset="0"/>
                <a:cs typeface="Times New Roman" panose="02020603050405020304" pitchFamily="18" charset="0"/>
              </a:rPr>
              <a:t>mỗi</a:t>
            </a:r>
            <a:r>
              <a:rPr lang="vi-VN" sz="1800" dirty="0">
                <a:solidFill>
                  <a:schemeClr val="tx1">
                    <a:lumMod val="85000"/>
                  </a:schemeClr>
                </a:solidFill>
                <a:latin typeface="Times New Roman" panose="02020603050405020304" pitchFamily="18" charset="0"/>
                <a:cs typeface="Times New Roman" panose="02020603050405020304" pitchFamily="18" charset="0"/>
              </a:rPr>
              <a:t> </a:t>
            </a:r>
            <a:r>
              <a:rPr lang="vi-VN" sz="1800" dirty="0" err="1">
                <a:solidFill>
                  <a:schemeClr val="tx1">
                    <a:lumMod val="85000"/>
                  </a:schemeClr>
                </a:solidFill>
                <a:latin typeface="Times New Roman" panose="02020603050405020304" pitchFamily="18" charset="0"/>
                <a:cs typeface="Times New Roman" panose="02020603050405020304" pitchFamily="18" charset="0"/>
              </a:rPr>
              <a:t>cộng</a:t>
            </a:r>
            <a:r>
              <a:rPr lang="vi-VN" sz="1800" dirty="0">
                <a:solidFill>
                  <a:schemeClr val="tx1">
                    <a:lumMod val="85000"/>
                  </a:schemeClr>
                </a:solidFill>
                <a:latin typeface="Times New Roman" panose="02020603050405020304" pitchFamily="18" charset="0"/>
                <a:cs typeface="Times New Roman" panose="02020603050405020304" pitchFamily="18" charset="0"/>
              </a:rPr>
              <a:t> </a:t>
            </a:r>
            <a:r>
              <a:rPr lang="vi-VN" sz="1800" dirty="0" err="1">
                <a:solidFill>
                  <a:schemeClr val="tx1">
                    <a:lumMod val="85000"/>
                  </a:schemeClr>
                </a:solidFill>
                <a:latin typeface="Times New Roman" panose="02020603050405020304" pitchFamily="18" charset="0"/>
                <a:cs typeface="Times New Roman" panose="02020603050405020304" pitchFamily="18" charset="0"/>
              </a:rPr>
              <a:t>đồng</a:t>
            </a:r>
            <a:r>
              <a:rPr lang="vi-VN" sz="1800" dirty="0">
                <a:solidFill>
                  <a:schemeClr val="tx1">
                    <a:lumMod val="85000"/>
                  </a:schemeClr>
                </a:solidFill>
                <a:latin typeface="Times New Roman" panose="02020603050405020304" pitchFamily="18" charset="0"/>
                <a:cs typeface="Times New Roman" panose="02020603050405020304" pitchFamily="18" charset="0"/>
              </a:rPr>
              <a:t> </a:t>
            </a:r>
            <a:r>
              <a:rPr lang="vi-VN" sz="1800" dirty="0" err="1">
                <a:solidFill>
                  <a:schemeClr val="tx1">
                    <a:lumMod val="85000"/>
                  </a:schemeClr>
                </a:solidFill>
                <a:latin typeface="Times New Roman" panose="02020603050405020304" pitchFamily="18" charset="0"/>
                <a:cs typeface="Times New Roman" panose="02020603050405020304" pitchFamily="18" charset="0"/>
              </a:rPr>
              <a:t>ground</a:t>
            </a:r>
            <a:r>
              <a:rPr lang="vi-VN" sz="1800" dirty="0">
                <a:solidFill>
                  <a:schemeClr val="tx1">
                    <a:lumMod val="85000"/>
                  </a:schemeClr>
                </a:solidFill>
                <a:latin typeface="Times New Roman" panose="02020603050405020304" pitchFamily="18" charset="0"/>
                <a:cs typeface="Times New Roman" panose="02020603050405020304" pitchFamily="18" charset="0"/>
              </a:rPr>
              <a:t> </a:t>
            </a:r>
            <a:r>
              <a:rPr lang="vi-VN" sz="1800" dirty="0" err="1">
                <a:solidFill>
                  <a:schemeClr val="tx1">
                    <a:lumMod val="85000"/>
                  </a:schemeClr>
                </a:solidFill>
                <a:latin typeface="Times New Roman" panose="02020603050405020304" pitchFamily="18" charset="0"/>
                <a:cs typeface="Times New Roman" panose="02020603050405020304" pitchFamily="18" charset="0"/>
              </a:rPr>
              <a:t>truth</a:t>
            </a:r>
            <a:r>
              <a:rPr lang="en-US" sz="1800" dirty="0">
                <a:solidFill>
                  <a:schemeClr val="tx1">
                    <a:lumMod val="85000"/>
                  </a:schemeClr>
                </a:solidFill>
                <a:latin typeface="Times New Roman" panose="02020603050405020304" pitchFamily="18" charset="0"/>
                <a:cs typeface="Times New Roman" panose="02020603050405020304" pitchFamily="18" charset="0"/>
              </a:rPr>
              <a:t>,</a:t>
            </a:r>
            <a:r>
              <a:rPr lang="vi-VN" sz="1800" dirty="0">
                <a:solidFill>
                  <a:schemeClr val="tx1">
                    <a:lumMod val="85000"/>
                  </a:schemeClr>
                </a:solidFill>
                <a:latin typeface="Times New Roman" panose="02020603050405020304" pitchFamily="18" charset="0"/>
                <a:cs typeface="Times New Roman" panose="02020603050405020304" pitchFamily="18" charset="0"/>
              </a:rPr>
              <a:t> </a:t>
            </a:r>
            <a:r>
              <a:rPr lang="vi-VN" sz="1800" dirty="0" err="1">
                <a:solidFill>
                  <a:schemeClr val="tx1">
                    <a:lumMod val="85000"/>
                  </a:schemeClr>
                </a:solidFill>
                <a:latin typeface="Times New Roman" panose="02020603050405020304" pitchFamily="18" charset="0"/>
                <a:cs typeface="Times New Roman" panose="02020603050405020304" pitchFamily="18" charset="0"/>
              </a:rPr>
              <a:t>sử</a:t>
            </a:r>
            <a:r>
              <a:rPr lang="vi-VN" sz="1800" dirty="0">
                <a:solidFill>
                  <a:schemeClr val="tx1">
                    <a:lumMod val="85000"/>
                  </a:schemeClr>
                </a:solidFill>
                <a:latin typeface="Times New Roman" panose="02020603050405020304" pitchFamily="18" charset="0"/>
                <a:cs typeface="Times New Roman" panose="02020603050405020304" pitchFamily="18" charset="0"/>
              </a:rPr>
              <a:t> </a:t>
            </a:r>
            <a:r>
              <a:rPr lang="vi-VN" sz="1800" dirty="0" err="1">
                <a:solidFill>
                  <a:schemeClr val="tx1">
                    <a:lumMod val="85000"/>
                  </a:schemeClr>
                </a:solidFill>
                <a:latin typeface="Times New Roman" panose="02020603050405020304" pitchFamily="18" charset="0"/>
                <a:cs typeface="Times New Roman" panose="02020603050405020304" pitchFamily="18" charset="0"/>
              </a:rPr>
              <a:t>dụng</a:t>
            </a:r>
            <a:r>
              <a:rPr lang="vi-VN" sz="1800" dirty="0">
                <a:solidFill>
                  <a:schemeClr val="tx1">
                    <a:lumMod val="85000"/>
                  </a:schemeClr>
                </a:solidFill>
                <a:latin typeface="Times New Roman" panose="02020603050405020304" pitchFamily="18" charset="0"/>
                <a:cs typeface="Times New Roman" panose="02020603050405020304" pitchFamily="18" charset="0"/>
              </a:rPr>
              <a:t> </a:t>
            </a:r>
            <a:r>
              <a:rPr lang="vi-VN" sz="1800" dirty="0" err="1">
                <a:solidFill>
                  <a:schemeClr val="tx1">
                    <a:lumMod val="85000"/>
                  </a:schemeClr>
                </a:solidFill>
                <a:latin typeface="Times New Roman" panose="02020603050405020304" pitchFamily="18" charset="0"/>
                <a:cs typeface="Times New Roman" panose="02020603050405020304" pitchFamily="18" charset="0"/>
              </a:rPr>
              <a:t>mỗi</a:t>
            </a:r>
            <a:r>
              <a:rPr lang="vi-VN" sz="1800" dirty="0">
                <a:solidFill>
                  <a:schemeClr val="tx1">
                    <a:lumMod val="85000"/>
                  </a:schemeClr>
                </a:solidFill>
                <a:latin typeface="Times New Roman" panose="02020603050405020304" pitchFamily="18" charset="0"/>
                <a:cs typeface="Times New Roman" panose="02020603050405020304" pitchFamily="18" charset="0"/>
              </a:rPr>
              <a:t> </a:t>
            </a:r>
            <a:r>
              <a:rPr lang="vi-VN" sz="1800" dirty="0" err="1">
                <a:solidFill>
                  <a:schemeClr val="tx1">
                    <a:lumMod val="85000"/>
                  </a:schemeClr>
                </a:solidFill>
                <a:latin typeface="Times New Roman" panose="02020603050405020304" pitchFamily="18" charset="0"/>
                <a:cs typeface="Times New Roman" panose="02020603050405020304" pitchFamily="18" charset="0"/>
              </a:rPr>
              <a:t>nút</a:t>
            </a:r>
            <a:r>
              <a:rPr lang="vi-VN" sz="1800" dirty="0">
                <a:solidFill>
                  <a:schemeClr val="tx1">
                    <a:lumMod val="85000"/>
                  </a:schemeClr>
                </a:solidFill>
                <a:latin typeface="Times New Roman" panose="02020603050405020304" pitchFamily="18" charset="0"/>
                <a:cs typeface="Times New Roman" panose="02020603050405020304" pitchFamily="18" charset="0"/>
              </a:rPr>
              <a:t> </a:t>
            </a:r>
            <a:r>
              <a:rPr lang="vi-VN" sz="1800" dirty="0" err="1">
                <a:solidFill>
                  <a:schemeClr val="tx1">
                    <a:lumMod val="85000"/>
                  </a:schemeClr>
                </a:solidFill>
                <a:latin typeface="Times New Roman" panose="02020603050405020304" pitchFamily="18" charset="0"/>
                <a:cs typeface="Times New Roman" panose="02020603050405020304" pitchFamily="18" charset="0"/>
              </a:rPr>
              <a:t>làm</a:t>
            </a:r>
            <a:r>
              <a:rPr lang="vi-VN" sz="1800" dirty="0">
                <a:solidFill>
                  <a:schemeClr val="tx1">
                    <a:lumMod val="85000"/>
                  </a:schemeClr>
                </a:solidFill>
                <a:latin typeface="Times New Roman" panose="02020603050405020304" pitchFamily="18" charset="0"/>
                <a:cs typeface="Times New Roman" panose="02020603050405020304" pitchFamily="18" charset="0"/>
              </a:rPr>
              <a:t> </a:t>
            </a:r>
            <a:r>
              <a:rPr lang="vi-VN" sz="1800" dirty="0" err="1">
                <a:solidFill>
                  <a:schemeClr val="tx1">
                    <a:lumMod val="85000"/>
                  </a:schemeClr>
                </a:solidFill>
                <a:latin typeface="Times New Roman" panose="02020603050405020304" pitchFamily="18" charset="0"/>
                <a:cs typeface="Times New Roman" panose="02020603050405020304" pitchFamily="18" charset="0"/>
              </a:rPr>
              <a:t>hạt</a:t>
            </a:r>
            <a:r>
              <a:rPr lang="vi-VN" sz="1800" dirty="0">
                <a:solidFill>
                  <a:schemeClr val="tx1">
                    <a:lumMod val="85000"/>
                  </a:schemeClr>
                </a:solidFill>
                <a:latin typeface="Times New Roman" panose="02020603050405020304" pitchFamily="18" charset="0"/>
                <a:cs typeface="Times New Roman" panose="02020603050405020304" pitchFamily="18" charset="0"/>
              </a:rPr>
              <a:t> </a:t>
            </a:r>
            <a:r>
              <a:rPr lang="vi-VN" sz="1800" dirty="0" err="1">
                <a:solidFill>
                  <a:schemeClr val="tx1">
                    <a:lumMod val="85000"/>
                  </a:schemeClr>
                </a:solidFill>
                <a:latin typeface="Times New Roman" panose="02020603050405020304" pitchFamily="18" charset="0"/>
                <a:cs typeface="Times New Roman" panose="02020603050405020304" pitchFamily="18" charset="0"/>
              </a:rPr>
              <a:t>giống</a:t>
            </a:r>
            <a:r>
              <a:rPr lang="vi-VN" sz="1800" dirty="0">
                <a:solidFill>
                  <a:schemeClr val="tx1">
                    <a:lumMod val="85000"/>
                  </a:schemeClr>
                </a:solidFill>
                <a:latin typeface="Times New Roman" panose="02020603050405020304" pitchFamily="18" charset="0"/>
                <a:cs typeface="Times New Roman" panose="02020603050405020304" pitchFamily="18" charset="0"/>
              </a:rPr>
              <a:t> </a:t>
            </a:r>
            <a:r>
              <a:rPr lang="vi-VN" sz="1800" dirty="0" err="1">
                <a:solidFill>
                  <a:schemeClr val="tx1">
                    <a:lumMod val="85000"/>
                  </a:schemeClr>
                </a:solidFill>
                <a:latin typeface="Times New Roman" panose="02020603050405020304" pitchFamily="18" charset="0"/>
                <a:cs typeface="Times New Roman" panose="02020603050405020304" pitchFamily="18" charset="0"/>
              </a:rPr>
              <a:t>để</a:t>
            </a:r>
            <a:r>
              <a:rPr lang="vi-VN" sz="1800" dirty="0">
                <a:solidFill>
                  <a:schemeClr val="tx1">
                    <a:lumMod val="85000"/>
                  </a:schemeClr>
                </a:solidFill>
                <a:latin typeface="Times New Roman" panose="02020603050405020304" pitchFamily="18" charset="0"/>
                <a:cs typeface="Times New Roman" panose="02020603050405020304" pitchFamily="18" charset="0"/>
              </a:rPr>
              <a:t> </a:t>
            </a:r>
            <a:r>
              <a:rPr lang="vi-VN" sz="1800" dirty="0" err="1">
                <a:solidFill>
                  <a:schemeClr val="tx1">
                    <a:lumMod val="85000"/>
                  </a:schemeClr>
                </a:solidFill>
                <a:latin typeface="Times New Roman" panose="02020603050405020304" pitchFamily="18" charset="0"/>
                <a:cs typeface="Times New Roman" panose="02020603050405020304" pitchFamily="18" charset="0"/>
              </a:rPr>
              <a:t>có</a:t>
            </a:r>
            <a:r>
              <a:rPr lang="vi-VN" sz="1800" dirty="0">
                <a:solidFill>
                  <a:schemeClr val="tx1">
                    <a:lumMod val="85000"/>
                  </a:schemeClr>
                </a:solidFill>
                <a:latin typeface="Times New Roman" panose="02020603050405020304" pitchFamily="18" charset="0"/>
                <a:cs typeface="Times New Roman" panose="02020603050405020304" pitchFamily="18" charset="0"/>
              </a:rPr>
              <a:t> </a:t>
            </a:r>
            <a:r>
              <a:rPr lang="vi-VN" sz="1800" dirty="0" err="1">
                <a:solidFill>
                  <a:schemeClr val="tx1">
                    <a:lumMod val="85000"/>
                  </a:schemeClr>
                </a:solidFill>
                <a:latin typeface="Times New Roman" panose="02020603050405020304" pitchFamily="18" charset="0"/>
                <a:cs typeface="Times New Roman" panose="02020603050405020304" pitchFamily="18" charset="0"/>
              </a:rPr>
              <a:t>được</a:t>
            </a:r>
            <a:r>
              <a:rPr lang="vi-VN" sz="1800" dirty="0">
                <a:solidFill>
                  <a:schemeClr val="tx1">
                    <a:lumMod val="85000"/>
                  </a:schemeClr>
                </a:solidFill>
                <a:latin typeface="Times New Roman" panose="02020603050405020304" pitchFamily="18" charset="0"/>
                <a:cs typeface="Times New Roman" panose="02020603050405020304" pitchFamily="18" charset="0"/>
              </a:rPr>
              <a:t> </a:t>
            </a:r>
            <a:r>
              <a:rPr lang="vi-VN" sz="1800" dirty="0" err="1">
                <a:solidFill>
                  <a:schemeClr val="tx1">
                    <a:lumMod val="85000"/>
                  </a:schemeClr>
                </a:solidFill>
                <a:latin typeface="Times New Roman" panose="02020603050405020304" pitchFamily="18" charset="0"/>
                <a:cs typeface="Times New Roman" panose="02020603050405020304" pitchFamily="18" charset="0"/>
              </a:rPr>
              <a:t>một</a:t>
            </a:r>
            <a:r>
              <a:rPr lang="vi-VN" sz="1800" dirty="0">
                <a:solidFill>
                  <a:schemeClr val="tx1">
                    <a:lumMod val="85000"/>
                  </a:schemeClr>
                </a:solidFill>
                <a:latin typeface="Times New Roman" panose="02020603050405020304" pitchFamily="18" charset="0"/>
                <a:cs typeface="Times New Roman" panose="02020603050405020304" pitchFamily="18" charset="0"/>
              </a:rPr>
              <a:t> </a:t>
            </a:r>
            <a:r>
              <a:rPr lang="vi-VN" sz="1800" dirty="0" err="1">
                <a:solidFill>
                  <a:schemeClr val="tx1">
                    <a:lumMod val="85000"/>
                  </a:schemeClr>
                </a:solidFill>
                <a:latin typeface="Times New Roman" panose="02020603050405020304" pitchFamily="18" charset="0"/>
                <a:cs typeface="Times New Roman" panose="02020603050405020304" pitchFamily="18" charset="0"/>
              </a:rPr>
              <a:t>tập</a:t>
            </a:r>
            <a:r>
              <a:rPr lang="vi-VN" sz="1800" dirty="0">
                <a:solidFill>
                  <a:schemeClr val="tx1">
                    <a:lumMod val="85000"/>
                  </a:schemeClr>
                </a:solidFill>
                <a:latin typeface="Times New Roman" panose="02020603050405020304" pitchFamily="18" charset="0"/>
                <a:cs typeface="Times New Roman" panose="02020603050405020304" pitchFamily="18" charset="0"/>
              </a:rPr>
              <a:t> </a:t>
            </a:r>
            <a:r>
              <a:rPr lang="vi-VN" sz="1800" dirty="0" err="1">
                <a:solidFill>
                  <a:schemeClr val="tx1">
                    <a:lumMod val="85000"/>
                  </a:schemeClr>
                </a:solidFill>
                <a:latin typeface="Times New Roman" panose="02020603050405020304" pitchFamily="18" charset="0"/>
                <a:cs typeface="Times New Roman" panose="02020603050405020304" pitchFamily="18" charset="0"/>
              </a:rPr>
              <a:t>hợp</a:t>
            </a:r>
            <a:endParaRPr lang="en-US" sz="1800" dirty="0">
              <a:solidFill>
                <a:schemeClr val="tx1">
                  <a:lumMod val="85000"/>
                </a:schemeClr>
              </a:solidFill>
              <a:latin typeface="Times New Roman" panose="02020603050405020304" pitchFamily="18" charset="0"/>
              <a:cs typeface="Times New Roman" panose="02020603050405020304" pitchFamily="18" charset="0"/>
            </a:endParaRPr>
          </a:p>
          <a:p>
            <a:pPr marL="139700" indent="0" fontAlgn="base">
              <a:buNone/>
            </a:pPr>
            <a:r>
              <a:rPr lang="en-US" sz="1800" dirty="0">
                <a:solidFill>
                  <a:schemeClr val="tx1">
                    <a:lumMod val="85000"/>
                  </a:schemeClr>
                </a:solidFill>
                <a:latin typeface="Times New Roman" panose="02020603050405020304" pitchFamily="18" charset="0"/>
                <a:cs typeface="Times New Roman" panose="02020603050405020304" pitchFamily="18" charset="0"/>
              </a:rPr>
              <a:t>=&gt; </a:t>
            </a:r>
            <a:r>
              <a:rPr lang="vi-VN" sz="1800" dirty="0" err="1">
                <a:solidFill>
                  <a:schemeClr val="tx1">
                    <a:lumMod val="85000"/>
                  </a:schemeClr>
                </a:solidFill>
                <a:latin typeface="Times New Roman" panose="02020603050405020304" pitchFamily="18" charset="0"/>
                <a:cs typeface="Times New Roman" panose="02020603050405020304" pitchFamily="18" charset="0"/>
              </a:rPr>
              <a:t>chọn</a:t>
            </a:r>
            <a:r>
              <a:rPr lang="vi-VN" sz="1800" dirty="0">
                <a:solidFill>
                  <a:schemeClr val="tx1">
                    <a:lumMod val="85000"/>
                  </a:schemeClr>
                </a:solidFill>
                <a:latin typeface="Times New Roman" panose="02020603050405020304" pitchFamily="18" charset="0"/>
                <a:cs typeface="Times New Roman" panose="02020603050405020304" pitchFamily="18" charset="0"/>
              </a:rPr>
              <a:t> ra </a:t>
            </a:r>
            <a:r>
              <a:rPr lang="vi-VN" sz="1800" dirty="0" err="1">
                <a:solidFill>
                  <a:schemeClr val="tx1">
                    <a:lumMod val="85000"/>
                  </a:schemeClr>
                </a:solidFill>
                <a:latin typeface="Times New Roman" panose="02020603050405020304" pitchFamily="18" charset="0"/>
                <a:cs typeface="Times New Roman" panose="02020603050405020304" pitchFamily="18" charset="0"/>
              </a:rPr>
              <a:t>tập</a:t>
            </a:r>
            <a:r>
              <a:rPr lang="vi-VN" sz="1800" dirty="0">
                <a:solidFill>
                  <a:schemeClr val="tx1">
                    <a:lumMod val="85000"/>
                  </a:schemeClr>
                </a:solidFill>
                <a:latin typeface="Times New Roman" panose="02020603050405020304" pitchFamily="18" charset="0"/>
                <a:cs typeface="Times New Roman" panose="02020603050405020304" pitchFamily="18" charset="0"/>
              </a:rPr>
              <a:t> </a:t>
            </a:r>
            <a:r>
              <a:rPr lang="vi-VN" sz="1800" dirty="0" err="1">
                <a:solidFill>
                  <a:schemeClr val="tx1">
                    <a:lumMod val="85000"/>
                  </a:schemeClr>
                </a:solidFill>
                <a:latin typeface="Times New Roman" panose="02020603050405020304" pitchFamily="18" charset="0"/>
                <a:cs typeface="Times New Roman" panose="02020603050405020304" pitchFamily="18" charset="0"/>
              </a:rPr>
              <a:t>hợp</a:t>
            </a:r>
            <a:r>
              <a:rPr lang="vi-VN" sz="1800" dirty="0">
                <a:solidFill>
                  <a:schemeClr val="tx1">
                    <a:lumMod val="85000"/>
                  </a:schemeClr>
                </a:solidFill>
                <a:latin typeface="Times New Roman" panose="02020603050405020304" pitchFamily="18" charset="0"/>
                <a:cs typeface="Times New Roman" panose="02020603050405020304" pitchFamily="18" charset="0"/>
              </a:rPr>
              <a:t> </a:t>
            </a:r>
            <a:r>
              <a:rPr lang="vi-VN" sz="1800" dirty="0" err="1">
                <a:solidFill>
                  <a:schemeClr val="tx1">
                    <a:lumMod val="85000"/>
                  </a:schemeClr>
                </a:solidFill>
                <a:latin typeface="Times New Roman" panose="02020603050405020304" pitchFamily="18" charset="0"/>
                <a:cs typeface="Times New Roman" panose="02020603050405020304" pitchFamily="18" charset="0"/>
              </a:rPr>
              <a:t>có</a:t>
            </a:r>
            <a:r>
              <a:rPr lang="vi-VN" sz="1800" dirty="0">
                <a:solidFill>
                  <a:schemeClr val="tx1">
                    <a:lumMod val="85000"/>
                  </a:schemeClr>
                </a:solidFill>
                <a:latin typeface="Times New Roman" panose="02020603050405020304" pitchFamily="18" charset="0"/>
                <a:cs typeface="Times New Roman" panose="02020603050405020304" pitchFamily="18" charset="0"/>
              </a:rPr>
              <a:t> </a:t>
            </a:r>
            <a:r>
              <a:rPr lang="vi-VN" sz="1800" dirty="0" err="1">
                <a:solidFill>
                  <a:schemeClr val="tx1">
                    <a:lumMod val="85000"/>
                  </a:schemeClr>
                </a:solidFill>
                <a:latin typeface="Times New Roman" panose="02020603050405020304" pitchFamily="18" charset="0"/>
                <a:cs typeface="Times New Roman" panose="02020603050405020304" pitchFamily="18" charset="0"/>
              </a:rPr>
              <a:t>điểm</a:t>
            </a:r>
            <a:r>
              <a:rPr lang="vi-VN" sz="1800" dirty="0">
                <a:solidFill>
                  <a:schemeClr val="tx1">
                    <a:lumMod val="85000"/>
                  </a:schemeClr>
                </a:solidFill>
                <a:latin typeface="Times New Roman" panose="02020603050405020304" pitchFamily="18" charset="0"/>
                <a:cs typeface="Times New Roman" panose="02020603050405020304" pitchFamily="18" charset="0"/>
              </a:rPr>
              <a:t> F1 cao </a:t>
            </a:r>
            <a:r>
              <a:rPr lang="vi-VN" sz="1800" dirty="0" err="1">
                <a:solidFill>
                  <a:schemeClr val="tx1">
                    <a:lumMod val="85000"/>
                  </a:schemeClr>
                </a:solidFill>
                <a:latin typeface="Times New Roman" panose="02020603050405020304" pitchFamily="18" charset="0"/>
                <a:cs typeface="Times New Roman" panose="02020603050405020304" pitchFamily="18" charset="0"/>
              </a:rPr>
              <a:t>nhất</a:t>
            </a:r>
            <a:r>
              <a:rPr lang="vi-VN" sz="1800" dirty="0">
                <a:solidFill>
                  <a:schemeClr val="tx1">
                    <a:lumMod val="85000"/>
                  </a:schemeClr>
                </a:solidFill>
                <a:latin typeface="Times New Roman" panose="02020603050405020304" pitchFamily="18" charset="0"/>
                <a:cs typeface="Times New Roman" panose="02020603050405020304" pitchFamily="18" charset="0"/>
              </a:rPr>
              <a:t> </a:t>
            </a:r>
            <a:r>
              <a:rPr lang="vi-VN" sz="1800" dirty="0" err="1">
                <a:solidFill>
                  <a:schemeClr val="tx1">
                    <a:lumMod val="85000"/>
                  </a:schemeClr>
                </a:solidFill>
                <a:latin typeface="Times New Roman" panose="02020603050405020304" pitchFamily="18" charset="0"/>
                <a:cs typeface="Times New Roman" panose="02020603050405020304" pitchFamily="18" charset="0"/>
              </a:rPr>
              <a:t>để</a:t>
            </a:r>
            <a:r>
              <a:rPr lang="vi-VN" sz="1800" dirty="0">
                <a:solidFill>
                  <a:schemeClr val="tx1">
                    <a:lumMod val="85000"/>
                  </a:schemeClr>
                </a:solidFill>
                <a:latin typeface="Times New Roman" panose="02020603050405020304" pitchFamily="18" charset="0"/>
                <a:cs typeface="Times New Roman" panose="02020603050405020304" pitchFamily="18" charset="0"/>
              </a:rPr>
              <a:t> khôi </a:t>
            </a:r>
            <a:r>
              <a:rPr lang="vi-VN" sz="1800" dirty="0" err="1">
                <a:solidFill>
                  <a:schemeClr val="tx1">
                    <a:lumMod val="85000"/>
                  </a:schemeClr>
                </a:solidFill>
                <a:latin typeface="Times New Roman" panose="02020603050405020304" pitchFamily="18" charset="0"/>
                <a:cs typeface="Times New Roman" panose="02020603050405020304" pitchFamily="18" charset="0"/>
              </a:rPr>
              <a:t>phục</a:t>
            </a:r>
            <a:r>
              <a:rPr lang="vi-VN" sz="1800" dirty="0">
                <a:solidFill>
                  <a:schemeClr val="tx1">
                    <a:lumMod val="85000"/>
                  </a:schemeClr>
                </a:solidFill>
                <a:latin typeface="Times New Roman" panose="02020603050405020304" pitchFamily="18" charset="0"/>
                <a:cs typeface="Times New Roman" panose="02020603050405020304" pitchFamily="18" charset="0"/>
              </a:rPr>
              <a:t> </a:t>
            </a:r>
            <a:r>
              <a:rPr lang="vi-VN" sz="1800" dirty="0" err="1">
                <a:solidFill>
                  <a:schemeClr val="tx1">
                    <a:lumMod val="85000"/>
                  </a:schemeClr>
                </a:solidFill>
                <a:latin typeface="Times New Roman" panose="02020603050405020304" pitchFamily="18" charset="0"/>
                <a:cs typeface="Times New Roman" panose="02020603050405020304" pitchFamily="18" charset="0"/>
              </a:rPr>
              <a:t>ground</a:t>
            </a:r>
            <a:r>
              <a:rPr lang="en-US" sz="1800" dirty="0">
                <a:solidFill>
                  <a:schemeClr val="tx1">
                    <a:lumMod val="85000"/>
                  </a:schemeClr>
                </a:solidFill>
                <a:latin typeface="Times New Roman" panose="02020603050405020304" pitchFamily="18" charset="0"/>
                <a:cs typeface="Times New Roman" panose="02020603050405020304" pitchFamily="18" charset="0"/>
              </a:rPr>
              <a:t> </a:t>
            </a:r>
            <a:r>
              <a:rPr lang="vi-VN" sz="1800" dirty="0" err="1">
                <a:solidFill>
                  <a:schemeClr val="tx1">
                    <a:lumMod val="85000"/>
                  </a:schemeClr>
                </a:solidFill>
                <a:latin typeface="Times New Roman" panose="02020603050405020304" pitchFamily="18" charset="0"/>
                <a:cs typeface="Times New Roman" panose="02020603050405020304" pitchFamily="18" charset="0"/>
              </a:rPr>
              <a:t>truth</a:t>
            </a:r>
            <a:r>
              <a:rPr lang="vi-VN" sz="1800" dirty="0">
                <a:solidFill>
                  <a:schemeClr val="tx1">
                    <a:lumMod val="85000"/>
                  </a:schemeClr>
                </a:solidFill>
                <a:latin typeface="Times New Roman" panose="02020603050405020304" pitchFamily="18" charset="0"/>
                <a:cs typeface="Times New Roman" panose="02020603050405020304" pitchFamily="18" charset="0"/>
              </a:rPr>
              <a:t> </a:t>
            </a:r>
            <a:endParaRPr lang="en-US" sz="1800" dirty="0">
              <a:solidFill>
                <a:schemeClr val="tx1">
                  <a:lumMod val="85000"/>
                </a:schemeClr>
              </a:solidFill>
              <a:latin typeface="Times New Roman" panose="02020603050405020304" pitchFamily="18" charset="0"/>
              <a:cs typeface="Times New Roman" panose="02020603050405020304" pitchFamily="18" charset="0"/>
            </a:endParaRPr>
          </a:p>
          <a:p>
            <a:pPr fontAlgn="base"/>
            <a:r>
              <a:rPr lang="en-US" sz="1800" dirty="0">
                <a:solidFill>
                  <a:schemeClr val="tx1">
                    <a:lumMod val="85000"/>
                  </a:schemeClr>
                </a:solidFill>
                <a:latin typeface="Times New Roman" panose="02020603050405020304" pitchFamily="18" charset="0"/>
                <a:cs typeface="Times New Roman" panose="02020603050405020304" pitchFamily="18" charset="0"/>
              </a:rPr>
              <a:t>T</a:t>
            </a:r>
            <a:r>
              <a:rPr lang="vi-VN" sz="1800" dirty="0" err="1">
                <a:solidFill>
                  <a:schemeClr val="tx1">
                    <a:lumMod val="85000"/>
                  </a:schemeClr>
                </a:solidFill>
                <a:latin typeface="Times New Roman" panose="02020603050405020304" pitchFamily="18" charset="0"/>
                <a:cs typeface="Times New Roman" panose="02020603050405020304" pitchFamily="18" charset="0"/>
              </a:rPr>
              <a:t>ính</a:t>
            </a:r>
            <a:r>
              <a:rPr lang="vi-VN" sz="1800" dirty="0">
                <a:solidFill>
                  <a:schemeClr val="tx1">
                    <a:lumMod val="85000"/>
                  </a:schemeClr>
                </a:solidFill>
                <a:latin typeface="Times New Roman" panose="02020603050405020304" pitchFamily="18" charset="0"/>
                <a:cs typeface="Times New Roman" panose="02020603050405020304" pitchFamily="18" charset="0"/>
              </a:rPr>
              <a:t> trung </a:t>
            </a:r>
            <a:r>
              <a:rPr lang="vi-VN" sz="1800" dirty="0" err="1">
                <a:solidFill>
                  <a:schemeClr val="tx1">
                    <a:lumMod val="85000"/>
                  </a:schemeClr>
                </a:solidFill>
                <a:latin typeface="Times New Roman" panose="02020603050405020304" pitchFamily="18" charset="0"/>
                <a:cs typeface="Times New Roman" panose="02020603050405020304" pitchFamily="18" charset="0"/>
              </a:rPr>
              <a:t>bình</a:t>
            </a:r>
            <a:r>
              <a:rPr lang="vi-VN" sz="1800" dirty="0">
                <a:solidFill>
                  <a:schemeClr val="tx1">
                    <a:lumMod val="85000"/>
                  </a:schemeClr>
                </a:solidFill>
                <a:latin typeface="Times New Roman" panose="02020603050405020304" pitchFamily="18" charset="0"/>
                <a:cs typeface="Times New Roman" panose="02020603050405020304" pitchFamily="18" charset="0"/>
              </a:rPr>
              <a:t> </a:t>
            </a:r>
            <a:r>
              <a:rPr lang="vi-VN" sz="1800" dirty="0" err="1">
                <a:solidFill>
                  <a:schemeClr val="tx1">
                    <a:lumMod val="85000"/>
                  </a:schemeClr>
                </a:solidFill>
                <a:latin typeface="Times New Roman" panose="02020603050405020304" pitchFamily="18" charset="0"/>
                <a:cs typeface="Times New Roman" panose="02020603050405020304" pitchFamily="18" charset="0"/>
              </a:rPr>
              <a:t>của</a:t>
            </a:r>
            <a:r>
              <a:rPr lang="vi-VN" sz="1800" dirty="0">
                <a:solidFill>
                  <a:schemeClr val="tx1">
                    <a:lumMod val="85000"/>
                  </a:schemeClr>
                </a:solidFill>
                <a:latin typeface="Times New Roman" panose="02020603050405020304" pitchFamily="18" charset="0"/>
                <a:cs typeface="Times New Roman" panose="02020603050405020304" pitchFamily="18" charset="0"/>
              </a:rPr>
              <a:t> </a:t>
            </a:r>
            <a:r>
              <a:rPr lang="vi-VN" sz="1800" dirty="0" err="1">
                <a:solidFill>
                  <a:schemeClr val="tx1">
                    <a:lumMod val="85000"/>
                  </a:schemeClr>
                </a:solidFill>
                <a:latin typeface="Times New Roman" panose="02020603050405020304" pitchFamily="18" charset="0"/>
                <a:cs typeface="Times New Roman" panose="02020603050405020304" pitchFamily="18" charset="0"/>
              </a:rPr>
              <a:t>điểm</a:t>
            </a:r>
            <a:r>
              <a:rPr lang="vi-VN" sz="1800" dirty="0">
                <a:solidFill>
                  <a:schemeClr val="tx1">
                    <a:lumMod val="85000"/>
                  </a:schemeClr>
                </a:solidFill>
                <a:latin typeface="Times New Roman" panose="02020603050405020304" pitchFamily="18" charset="0"/>
                <a:cs typeface="Times New Roman" panose="02020603050405020304" pitchFamily="18" charset="0"/>
              </a:rPr>
              <a:t> F1 trên </a:t>
            </a:r>
            <a:r>
              <a:rPr lang="vi-VN" sz="1800" dirty="0" err="1">
                <a:solidFill>
                  <a:schemeClr val="tx1">
                    <a:lumMod val="85000"/>
                  </a:schemeClr>
                </a:solidFill>
                <a:latin typeface="Times New Roman" panose="02020603050405020304" pitchFamily="18" charset="0"/>
                <a:cs typeface="Times New Roman" panose="02020603050405020304" pitchFamily="18" charset="0"/>
              </a:rPr>
              <a:t>tất</a:t>
            </a:r>
            <a:r>
              <a:rPr lang="vi-VN" sz="1800" dirty="0">
                <a:solidFill>
                  <a:schemeClr val="tx1">
                    <a:lumMod val="85000"/>
                  </a:schemeClr>
                </a:solidFill>
                <a:latin typeface="Times New Roman" panose="02020603050405020304" pitchFamily="18" charset="0"/>
                <a:cs typeface="Times New Roman" panose="02020603050405020304" pitchFamily="18" charset="0"/>
              </a:rPr>
              <a:t> </a:t>
            </a:r>
            <a:r>
              <a:rPr lang="vi-VN" sz="1800" dirty="0" err="1">
                <a:solidFill>
                  <a:schemeClr val="tx1">
                    <a:lumMod val="85000"/>
                  </a:schemeClr>
                </a:solidFill>
                <a:latin typeface="Times New Roman" panose="02020603050405020304" pitchFamily="18" charset="0"/>
                <a:cs typeface="Times New Roman" panose="02020603050405020304" pitchFamily="18" charset="0"/>
              </a:rPr>
              <a:t>cả</a:t>
            </a:r>
            <a:r>
              <a:rPr lang="vi-VN" sz="1800" dirty="0">
                <a:solidFill>
                  <a:schemeClr val="tx1">
                    <a:lumMod val="85000"/>
                  </a:schemeClr>
                </a:solidFill>
                <a:latin typeface="Times New Roman" panose="02020603050405020304" pitchFamily="18" charset="0"/>
                <a:cs typeface="Times New Roman" panose="02020603050405020304" pitchFamily="18" charset="0"/>
              </a:rPr>
              <a:t> </a:t>
            </a:r>
            <a:r>
              <a:rPr lang="vi-VN" sz="1800" dirty="0" err="1">
                <a:solidFill>
                  <a:schemeClr val="tx1">
                    <a:lumMod val="85000"/>
                  </a:schemeClr>
                </a:solidFill>
                <a:latin typeface="Times New Roman" panose="02020603050405020304" pitchFamily="18" charset="0"/>
                <a:cs typeface="Times New Roman" panose="02020603050405020304" pitchFamily="18" charset="0"/>
              </a:rPr>
              <a:t>các</a:t>
            </a:r>
            <a:r>
              <a:rPr lang="vi-VN" sz="1800" dirty="0">
                <a:solidFill>
                  <a:schemeClr val="tx1">
                    <a:lumMod val="85000"/>
                  </a:schemeClr>
                </a:solidFill>
                <a:latin typeface="Times New Roman" panose="02020603050405020304" pitchFamily="18" charset="0"/>
                <a:cs typeface="Times New Roman" panose="02020603050405020304" pitchFamily="18" charset="0"/>
              </a:rPr>
              <a:t> </a:t>
            </a:r>
            <a:r>
              <a:rPr lang="vi-VN" sz="1800" dirty="0" err="1">
                <a:solidFill>
                  <a:schemeClr val="tx1">
                    <a:lumMod val="85000"/>
                  </a:schemeClr>
                </a:solidFill>
                <a:latin typeface="Times New Roman" panose="02020603050405020304" pitchFamily="18" charset="0"/>
                <a:cs typeface="Times New Roman" panose="02020603050405020304" pitchFamily="18" charset="0"/>
              </a:rPr>
              <a:t>cộng</a:t>
            </a:r>
            <a:r>
              <a:rPr lang="vi-VN" sz="1800" dirty="0">
                <a:solidFill>
                  <a:schemeClr val="tx1">
                    <a:lumMod val="85000"/>
                  </a:schemeClr>
                </a:solidFill>
                <a:latin typeface="Times New Roman" panose="02020603050405020304" pitchFamily="18" charset="0"/>
                <a:cs typeface="Times New Roman" panose="02020603050405020304" pitchFamily="18" charset="0"/>
              </a:rPr>
              <a:t> </a:t>
            </a:r>
            <a:r>
              <a:rPr lang="vi-VN" sz="1800" dirty="0" err="1">
                <a:solidFill>
                  <a:schemeClr val="tx1">
                    <a:lumMod val="85000"/>
                  </a:schemeClr>
                </a:solidFill>
                <a:latin typeface="Times New Roman" panose="02020603050405020304" pitchFamily="18" charset="0"/>
                <a:cs typeface="Times New Roman" panose="02020603050405020304" pitchFamily="18" charset="0"/>
              </a:rPr>
              <a:t>đồng</a:t>
            </a:r>
            <a:r>
              <a:rPr lang="vi-VN" sz="1800" dirty="0">
                <a:solidFill>
                  <a:schemeClr val="tx1">
                    <a:lumMod val="85000"/>
                  </a:schemeClr>
                </a:solidFill>
                <a:latin typeface="Times New Roman" panose="02020603050405020304" pitchFamily="18" charset="0"/>
                <a:cs typeface="Times New Roman" panose="02020603050405020304" pitchFamily="18" charset="0"/>
              </a:rPr>
              <a:t> </a:t>
            </a:r>
            <a:r>
              <a:rPr lang="vi-VN" sz="1800" dirty="0" err="1">
                <a:solidFill>
                  <a:schemeClr val="tx1">
                    <a:lumMod val="85000"/>
                  </a:schemeClr>
                </a:solidFill>
                <a:latin typeface="Times New Roman" panose="02020603050405020304" pitchFamily="18" charset="0"/>
                <a:cs typeface="Times New Roman" panose="02020603050405020304" pitchFamily="18" charset="0"/>
              </a:rPr>
              <a:t>được</a:t>
            </a:r>
            <a:r>
              <a:rPr lang="vi-VN" sz="1800" dirty="0">
                <a:solidFill>
                  <a:schemeClr val="tx1">
                    <a:lumMod val="85000"/>
                  </a:schemeClr>
                </a:solidFill>
                <a:latin typeface="Times New Roman" panose="02020603050405020304" pitchFamily="18" charset="0"/>
                <a:cs typeface="Times New Roman" panose="02020603050405020304" pitchFamily="18" charset="0"/>
              </a:rPr>
              <a:t> </a:t>
            </a:r>
            <a:r>
              <a:rPr lang="vi-VN" sz="1800" dirty="0" err="1">
                <a:solidFill>
                  <a:schemeClr val="tx1">
                    <a:lumMod val="85000"/>
                  </a:schemeClr>
                </a:solidFill>
                <a:latin typeface="Times New Roman" panose="02020603050405020304" pitchFamily="18" charset="0"/>
                <a:cs typeface="Times New Roman" panose="02020603050405020304" pitchFamily="18" charset="0"/>
              </a:rPr>
              <a:t>phát</a:t>
            </a:r>
            <a:r>
              <a:rPr lang="vi-VN" sz="1800" dirty="0">
                <a:solidFill>
                  <a:schemeClr val="tx1">
                    <a:lumMod val="85000"/>
                  </a:schemeClr>
                </a:solidFill>
                <a:latin typeface="Times New Roman" panose="02020603050405020304" pitchFamily="18" charset="0"/>
                <a:cs typeface="Times New Roman" panose="02020603050405020304" pitchFamily="18" charset="0"/>
              </a:rPr>
              <a:t> </a:t>
            </a:r>
            <a:r>
              <a:rPr lang="vi-VN" sz="1800" dirty="0" err="1">
                <a:solidFill>
                  <a:schemeClr val="tx1">
                    <a:lumMod val="85000"/>
                  </a:schemeClr>
                </a:solidFill>
                <a:latin typeface="Times New Roman" panose="02020603050405020304" pitchFamily="18" charset="0"/>
                <a:cs typeface="Times New Roman" panose="02020603050405020304" pitchFamily="18" charset="0"/>
              </a:rPr>
              <a:t>hiện</a:t>
            </a:r>
            <a:r>
              <a:rPr lang="vi-VN" sz="1800" dirty="0">
                <a:solidFill>
                  <a:schemeClr val="tx1">
                    <a:lumMod val="85000"/>
                  </a:schemeClr>
                </a:solidFill>
                <a:latin typeface="Times New Roman" panose="02020603050405020304" pitchFamily="18" charset="0"/>
                <a:cs typeface="Times New Roman" panose="02020603050405020304" pitchFamily="18" charset="0"/>
              </a:rPr>
              <a:t> </a:t>
            </a:r>
            <a:r>
              <a:rPr lang="vi-VN" sz="1800" dirty="0" err="1">
                <a:solidFill>
                  <a:schemeClr val="tx1">
                    <a:lumMod val="85000"/>
                  </a:schemeClr>
                </a:solidFill>
                <a:latin typeface="Times New Roman" panose="02020603050405020304" pitchFamily="18" charset="0"/>
                <a:cs typeface="Times New Roman" panose="02020603050405020304" pitchFamily="18" charset="0"/>
              </a:rPr>
              <a:t>về</a:t>
            </a:r>
            <a:r>
              <a:rPr lang="vi-VN" sz="1800" dirty="0">
                <a:solidFill>
                  <a:schemeClr val="tx1">
                    <a:lumMod val="85000"/>
                  </a:schemeClr>
                </a:solidFill>
                <a:latin typeface="Times New Roman" panose="02020603050405020304" pitchFamily="18" charset="0"/>
                <a:cs typeface="Times New Roman" panose="02020603050405020304" pitchFamily="18" charset="0"/>
              </a:rPr>
              <a:t> </a:t>
            </a:r>
            <a:r>
              <a:rPr lang="vi-VN" sz="1800" dirty="0" err="1">
                <a:solidFill>
                  <a:schemeClr val="tx1">
                    <a:lumMod val="85000"/>
                  </a:schemeClr>
                </a:solidFill>
                <a:latin typeface="Times New Roman" panose="02020603050405020304" pitchFamily="18" charset="0"/>
                <a:cs typeface="Times New Roman" panose="02020603050405020304" pitchFamily="18" charset="0"/>
              </a:rPr>
              <a:t>độ</a:t>
            </a:r>
            <a:r>
              <a:rPr lang="vi-VN" sz="1800" dirty="0">
                <a:solidFill>
                  <a:schemeClr val="tx1">
                    <a:lumMod val="85000"/>
                  </a:schemeClr>
                </a:solidFill>
                <a:latin typeface="Times New Roman" panose="02020603050405020304" pitchFamily="18" charset="0"/>
                <a:cs typeface="Times New Roman" panose="02020603050405020304" pitchFamily="18" charset="0"/>
              </a:rPr>
              <a:t> </a:t>
            </a:r>
            <a:r>
              <a:rPr lang="vi-VN" sz="1800" dirty="0" err="1">
                <a:solidFill>
                  <a:schemeClr val="tx1">
                    <a:lumMod val="85000"/>
                  </a:schemeClr>
                </a:solidFill>
                <a:latin typeface="Times New Roman" panose="02020603050405020304" pitchFamily="18" charset="0"/>
                <a:cs typeface="Times New Roman" panose="02020603050405020304" pitchFamily="18" charset="0"/>
              </a:rPr>
              <a:t>phát</a:t>
            </a:r>
            <a:r>
              <a:rPr lang="vi-VN" sz="1800" dirty="0">
                <a:solidFill>
                  <a:schemeClr val="tx1">
                    <a:lumMod val="85000"/>
                  </a:schemeClr>
                </a:solidFill>
                <a:latin typeface="Times New Roman" panose="02020603050405020304" pitchFamily="18" charset="0"/>
                <a:cs typeface="Times New Roman" panose="02020603050405020304" pitchFamily="18" charset="0"/>
              </a:rPr>
              <a:t> </a:t>
            </a:r>
            <a:r>
              <a:rPr lang="vi-VN" sz="1800" dirty="0" err="1">
                <a:solidFill>
                  <a:schemeClr val="tx1">
                    <a:lumMod val="85000"/>
                  </a:schemeClr>
                </a:solidFill>
                <a:latin typeface="Times New Roman" panose="02020603050405020304" pitchFamily="18" charset="0"/>
                <a:cs typeface="Times New Roman" panose="02020603050405020304" pitchFamily="18" charset="0"/>
              </a:rPr>
              <a:t>hiện</a:t>
            </a:r>
            <a:r>
              <a:rPr lang="vi-VN" sz="1800" dirty="0">
                <a:solidFill>
                  <a:schemeClr val="tx1">
                    <a:lumMod val="85000"/>
                  </a:schemeClr>
                </a:solidFill>
                <a:latin typeface="Times New Roman" panose="02020603050405020304" pitchFamily="18" charset="0"/>
                <a:cs typeface="Times New Roman" panose="02020603050405020304" pitchFamily="18" charset="0"/>
              </a:rPr>
              <a:t> </a:t>
            </a:r>
            <a:r>
              <a:rPr lang="vi-VN" sz="1800" dirty="0" err="1">
                <a:solidFill>
                  <a:schemeClr val="tx1">
                    <a:lumMod val="85000"/>
                  </a:schemeClr>
                </a:solidFill>
                <a:latin typeface="Times New Roman" panose="02020603050405020304" pitchFamily="18" charset="0"/>
                <a:cs typeface="Times New Roman" panose="02020603050405020304" pitchFamily="18" charset="0"/>
              </a:rPr>
              <a:t>chính</a:t>
            </a:r>
            <a:r>
              <a:rPr lang="vi-VN" sz="1800" dirty="0">
                <a:solidFill>
                  <a:schemeClr val="tx1">
                    <a:lumMod val="85000"/>
                  </a:schemeClr>
                </a:solidFill>
                <a:latin typeface="Times New Roman" panose="02020603050405020304" pitchFamily="18" charset="0"/>
                <a:cs typeface="Times New Roman" panose="02020603050405020304" pitchFamily="18" charset="0"/>
              </a:rPr>
              <a:t> </a:t>
            </a:r>
            <a:r>
              <a:rPr lang="vi-VN" sz="1800" dirty="0" err="1">
                <a:solidFill>
                  <a:schemeClr val="tx1">
                    <a:lumMod val="85000"/>
                  </a:schemeClr>
                </a:solidFill>
                <a:latin typeface="Times New Roman" panose="02020603050405020304" pitchFamily="18" charset="0"/>
                <a:cs typeface="Times New Roman" panose="02020603050405020304" pitchFamily="18" charset="0"/>
              </a:rPr>
              <a:t>xác</a:t>
            </a:r>
            <a:r>
              <a:rPr lang="vi-VN" sz="1800" dirty="0">
                <a:solidFill>
                  <a:schemeClr val="tx1">
                    <a:lumMod val="85000"/>
                  </a:schemeClr>
                </a:solidFill>
                <a:latin typeface="Times New Roman" panose="02020603050405020304" pitchFamily="18" charset="0"/>
                <a:cs typeface="Times New Roman" panose="02020603050405020304" pitchFamily="18" charset="0"/>
              </a:rPr>
              <a:t> </a:t>
            </a:r>
            <a:r>
              <a:rPr lang="vi-VN" sz="1800" dirty="0" err="1">
                <a:solidFill>
                  <a:schemeClr val="tx1">
                    <a:lumMod val="85000"/>
                  </a:schemeClr>
                </a:solidFill>
                <a:latin typeface="Times New Roman" panose="02020603050405020304" pitchFamily="18" charset="0"/>
                <a:cs typeface="Times New Roman" panose="02020603050405020304" pitchFamily="18" charset="0"/>
              </a:rPr>
              <a:t>của</a:t>
            </a:r>
            <a:r>
              <a:rPr lang="vi-VN" sz="1800" dirty="0">
                <a:solidFill>
                  <a:schemeClr val="tx1">
                    <a:lumMod val="85000"/>
                  </a:schemeClr>
                </a:solidFill>
                <a:latin typeface="Times New Roman" panose="02020603050405020304" pitchFamily="18" charset="0"/>
                <a:cs typeface="Times New Roman" panose="02020603050405020304" pitchFamily="18" charset="0"/>
              </a:rPr>
              <a:t> phương </a:t>
            </a:r>
            <a:r>
              <a:rPr lang="vi-VN" sz="1800" dirty="0" err="1">
                <a:solidFill>
                  <a:schemeClr val="tx1">
                    <a:lumMod val="85000"/>
                  </a:schemeClr>
                </a:solidFill>
                <a:latin typeface="Times New Roman" panose="02020603050405020304" pitchFamily="18" charset="0"/>
                <a:cs typeface="Times New Roman" panose="02020603050405020304" pitchFamily="18" charset="0"/>
              </a:rPr>
              <a:t>pháp</a:t>
            </a:r>
            <a:endParaRPr lang="en-US" sz="1800" dirty="0">
              <a:solidFill>
                <a:schemeClr val="tx1">
                  <a:lumMod val="85000"/>
                </a:schemeClr>
              </a:solidFill>
              <a:latin typeface="Times New Roman" panose="02020603050405020304" pitchFamily="18" charset="0"/>
              <a:cs typeface="Times New Roman" panose="02020603050405020304" pitchFamily="18" charset="0"/>
            </a:endParaRPr>
          </a:p>
          <a:p>
            <a:pPr marL="139700" indent="0" fontAlgn="base">
              <a:buNone/>
            </a:pPr>
            <a:r>
              <a:rPr lang="en-US" sz="1800" dirty="0">
                <a:latin typeface="Times New Roman" panose="02020603050405020304" pitchFamily="18" charset="0"/>
                <a:cs typeface="Times New Roman" panose="02020603050405020304" pitchFamily="18" charset="0"/>
              </a:rPr>
              <a:t>=&gt;</a:t>
            </a:r>
            <a:r>
              <a:rPr lang="vi-VN" sz="1800"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C</a:t>
            </a:r>
            <a:r>
              <a:rPr lang="vi-VN" sz="1800" dirty="0" err="1">
                <a:latin typeface="Times New Roman" panose="02020603050405020304" pitchFamily="18" charset="0"/>
                <a:cs typeface="Times New Roman" panose="02020603050405020304" pitchFamily="18" charset="0"/>
              </a:rPr>
              <a:t>ộng</a:t>
            </a:r>
            <a:r>
              <a:rPr lang="vi-VN" sz="1800" dirty="0">
                <a:latin typeface="Times New Roman" panose="02020603050405020304" pitchFamily="18" charset="0"/>
                <a:cs typeface="Times New Roman" panose="02020603050405020304" pitchFamily="18" charset="0"/>
              </a:rPr>
              <a:t> </a:t>
            </a:r>
            <a:r>
              <a:rPr lang="vi-VN" sz="1800" dirty="0" err="1">
                <a:latin typeface="Times New Roman" panose="02020603050405020304" pitchFamily="18" charset="0"/>
                <a:cs typeface="Times New Roman" panose="02020603050405020304" pitchFamily="18" charset="0"/>
              </a:rPr>
              <a:t>đồng</a:t>
            </a:r>
            <a:r>
              <a:rPr lang="vi-VN" sz="1800" dirty="0">
                <a:latin typeface="Times New Roman" panose="02020603050405020304" pitchFamily="18" charset="0"/>
                <a:cs typeface="Times New Roman" panose="02020603050405020304" pitchFamily="18" charset="0"/>
              </a:rPr>
              <a:t> </a:t>
            </a:r>
            <a:r>
              <a:rPr lang="vi-VN" sz="1800" dirty="0" err="1">
                <a:latin typeface="Times New Roman" panose="02020603050405020304" pitchFamily="18" charset="0"/>
                <a:cs typeface="Times New Roman" panose="02020603050405020304" pitchFamily="18" charset="0"/>
              </a:rPr>
              <a:t>có</a:t>
            </a:r>
            <a:r>
              <a:rPr lang="vi-VN" sz="1800" dirty="0">
                <a:latin typeface="Times New Roman" panose="02020603050405020304" pitchFamily="18" charset="0"/>
                <a:cs typeface="Times New Roman" panose="02020603050405020304" pitchFamily="18" charset="0"/>
              </a:rPr>
              <a:t> </a:t>
            </a:r>
            <a:r>
              <a:rPr lang="vi-VN" sz="1800" dirty="0" err="1">
                <a:latin typeface="Times New Roman" panose="02020603050405020304" pitchFamily="18" charset="0"/>
                <a:cs typeface="Times New Roman" panose="02020603050405020304" pitchFamily="18" charset="0"/>
              </a:rPr>
              <a:t>thể</a:t>
            </a:r>
            <a:r>
              <a:rPr lang="vi-VN" sz="1800" dirty="0">
                <a:latin typeface="Times New Roman" panose="02020603050405020304" pitchFamily="18" charset="0"/>
                <a:cs typeface="Times New Roman" panose="02020603050405020304" pitchFamily="18" charset="0"/>
              </a:rPr>
              <a:t> </a:t>
            </a:r>
            <a:r>
              <a:rPr lang="vi-VN" sz="1800" dirty="0" err="1">
                <a:latin typeface="Times New Roman" panose="02020603050405020304" pitchFamily="18" charset="0"/>
                <a:cs typeface="Times New Roman" panose="02020603050405020304" pitchFamily="18" charset="0"/>
              </a:rPr>
              <a:t>được</a:t>
            </a:r>
            <a:r>
              <a:rPr lang="vi-VN" sz="1800" dirty="0">
                <a:latin typeface="Times New Roman" panose="02020603050405020304" pitchFamily="18" charset="0"/>
                <a:cs typeface="Times New Roman" panose="02020603050405020304" pitchFamily="18" charset="0"/>
              </a:rPr>
              <a:t> </a:t>
            </a:r>
            <a:r>
              <a:rPr lang="vi-VN" sz="1800" dirty="0" err="1">
                <a:latin typeface="Times New Roman" panose="02020603050405020304" pitchFamily="18" charset="0"/>
                <a:cs typeface="Times New Roman" panose="02020603050405020304" pitchFamily="18" charset="0"/>
              </a:rPr>
              <a:t>phục</a:t>
            </a:r>
            <a:r>
              <a:rPr lang="vi-VN" sz="1800" dirty="0">
                <a:latin typeface="Times New Roman" panose="02020603050405020304" pitchFamily="18" charset="0"/>
                <a:cs typeface="Times New Roman" panose="02020603050405020304" pitchFamily="18" charset="0"/>
              </a:rPr>
              <a:t> </a:t>
            </a:r>
            <a:r>
              <a:rPr lang="vi-VN" sz="1800" dirty="0" err="1">
                <a:latin typeface="Times New Roman" panose="02020603050405020304" pitchFamily="18" charset="0"/>
                <a:cs typeface="Times New Roman" panose="02020603050405020304" pitchFamily="18" charset="0"/>
              </a:rPr>
              <a:t>hồi</a:t>
            </a:r>
            <a:r>
              <a:rPr lang="vi-VN" sz="1800" dirty="0">
                <a:latin typeface="Times New Roman" panose="02020603050405020304" pitchFamily="18" charset="0"/>
                <a:cs typeface="Times New Roman" panose="02020603050405020304" pitchFamily="18" charset="0"/>
              </a:rPr>
              <a:t> </a:t>
            </a:r>
            <a:r>
              <a:rPr lang="vi-VN" sz="1800" dirty="0" err="1">
                <a:latin typeface="Times New Roman" panose="02020603050405020304" pitchFamily="18" charset="0"/>
                <a:cs typeface="Times New Roman" panose="02020603050405020304" pitchFamily="18" charset="0"/>
              </a:rPr>
              <a:t>tốt</a:t>
            </a:r>
            <a:r>
              <a:rPr lang="vi-VN" sz="1800" dirty="0">
                <a:latin typeface="Times New Roman" panose="02020603050405020304" pitchFamily="18" charset="0"/>
                <a:cs typeface="Times New Roman" panose="02020603050405020304" pitchFamily="18" charset="0"/>
              </a:rPr>
              <a:t> hay không. </a:t>
            </a:r>
            <a:endParaRPr sz="1800" dirty="0">
              <a:latin typeface="Times New Roman" panose="02020603050405020304" pitchFamily="18" charset="0"/>
              <a:cs typeface="Times New Roman" panose="02020603050405020304" pitchFamily="18" charset="0"/>
            </a:endParaRPr>
          </a:p>
        </p:txBody>
      </p:sp>
      <p:grpSp>
        <p:nvGrpSpPr>
          <p:cNvPr id="382" name="Google Shape;382;p17"/>
          <p:cNvGrpSpPr/>
          <p:nvPr/>
        </p:nvGrpSpPr>
        <p:grpSpPr>
          <a:xfrm>
            <a:off x="396137" y="3961484"/>
            <a:ext cx="1032405" cy="1032468"/>
            <a:chOff x="6654650" y="3665275"/>
            <a:chExt cx="409100" cy="409125"/>
          </a:xfrm>
        </p:grpSpPr>
        <p:sp>
          <p:nvSpPr>
            <p:cNvPr id="383" name="Google Shape;383;p17"/>
            <p:cNvSpPr/>
            <p:nvPr/>
          </p:nvSpPr>
          <p:spPr>
            <a:xfrm>
              <a:off x="6808525" y="3819150"/>
              <a:ext cx="211875" cy="211900"/>
            </a:xfrm>
            <a:custGeom>
              <a:avLst/>
              <a:gdLst/>
              <a:ahLst/>
              <a:cxnLst/>
              <a:rect l="l" t="t" r="r" b="b"/>
              <a:pathLst>
                <a:path w="8475" h="8476" extrusionOk="0">
                  <a:moveTo>
                    <a:pt x="8157" y="0"/>
                  </a:moveTo>
                  <a:lnTo>
                    <a:pt x="7327" y="1075"/>
                  </a:lnTo>
                  <a:lnTo>
                    <a:pt x="6399" y="2150"/>
                  </a:lnTo>
                  <a:lnTo>
                    <a:pt x="5422" y="3249"/>
                  </a:lnTo>
                  <a:lnTo>
                    <a:pt x="4347" y="4348"/>
                  </a:lnTo>
                  <a:lnTo>
                    <a:pt x="3248" y="5422"/>
                  </a:lnTo>
                  <a:lnTo>
                    <a:pt x="2149" y="6399"/>
                  </a:lnTo>
                  <a:lnTo>
                    <a:pt x="1075" y="7327"/>
                  </a:lnTo>
                  <a:lnTo>
                    <a:pt x="0" y="8158"/>
                  </a:lnTo>
                  <a:lnTo>
                    <a:pt x="440" y="8280"/>
                  </a:lnTo>
                  <a:lnTo>
                    <a:pt x="855" y="8377"/>
                  </a:lnTo>
                  <a:lnTo>
                    <a:pt x="1294" y="8426"/>
                  </a:lnTo>
                  <a:lnTo>
                    <a:pt x="1734" y="8475"/>
                  </a:lnTo>
                  <a:lnTo>
                    <a:pt x="2174" y="8475"/>
                  </a:lnTo>
                  <a:lnTo>
                    <a:pt x="2613" y="8451"/>
                  </a:lnTo>
                  <a:lnTo>
                    <a:pt x="3028" y="8402"/>
                  </a:lnTo>
                  <a:lnTo>
                    <a:pt x="3468" y="8304"/>
                  </a:lnTo>
                  <a:lnTo>
                    <a:pt x="3883" y="8207"/>
                  </a:lnTo>
                  <a:lnTo>
                    <a:pt x="4323" y="8060"/>
                  </a:lnTo>
                  <a:lnTo>
                    <a:pt x="4714" y="7889"/>
                  </a:lnTo>
                  <a:lnTo>
                    <a:pt x="5129" y="7694"/>
                  </a:lnTo>
                  <a:lnTo>
                    <a:pt x="5520" y="7449"/>
                  </a:lnTo>
                  <a:lnTo>
                    <a:pt x="5886" y="7205"/>
                  </a:lnTo>
                  <a:lnTo>
                    <a:pt x="6252" y="6912"/>
                  </a:lnTo>
                  <a:lnTo>
                    <a:pt x="6594" y="6595"/>
                  </a:lnTo>
                  <a:lnTo>
                    <a:pt x="6912" y="6253"/>
                  </a:lnTo>
                  <a:lnTo>
                    <a:pt x="7205" y="5886"/>
                  </a:lnTo>
                  <a:lnTo>
                    <a:pt x="7449" y="5520"/>
                  </a:lnTo>
                  <a:lnTo>
                    <a:pt x="7693" y="5129"/>
                  </a:lnTo>
                  <a:lnTo>
                    <a:pt x="7889" y="4714"/>
                  </a:lnTo>
                  <a:lnTo>
                    <a:pt x="8060" y="4323"/>
                  </a:lnTo>
                  <a:lnTo>
                    <a:pt x="8206" y="3884"/>
                  </a:lnTo>
                  <a:lnTo>
                    <a:pt x="8304" y="3468"/>
                  </a:lnTo>
                  <a:lnTo>
                    <a:pt x="8402" y="3029"/>
                  </a:lnTo>
                  <a:lnTo>
                    <a:pt x="8450" y="2614"/>
                  </a:lnTo>
                  <a:lnTo>
                    <a:pt x="8475" y="2174"/>
                  </a:lnTo>
                  <a:lnTo>
                    <a:pt x="8475" y="1734"/>
                  </a:lnTo>
                  <a:lnTo>
                    <a:pt x="8426" y="1295"/>
                  </a:lnTo>
                  <a:lnTo>
                    <a:pt x="8377" y="855"/>
                  </a:lnTo>
                  <a:lnTo>
                    <a:pt x="8279" y="440"/>
                  </a:lnTo>
                  <a:lnTo>
                    <a:pt x="815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17"/>
            <p:cNvSpPr/>
            <p:nvPr/>
          </p:nvSpPr>
          <p:spPr>
            <a:xfrm>
              <a:off x="6654650" y="3665275"/>
              <a:ext cx="409100" cy="409125"/>
            </a:xfrm>
            <a:custGeom>
              <a:avLst/>
              <a:gdLst/>
              <a:ahLst/>
              <a:cxnLst/>
              <a:rect l="l" t="t" r="r" b="b"/>
              <a:pathLst>
                <a:path w="16364" h="16365" extrusionOk="0">
                  <a:moveTo>
                    <a:pt x="13580" y="1686"/>
                  </a:moveTo>
                  <a:lnTo>
                    <a:pt x="13677" y="1735"/>
                  </a:lnTo>
                  <a:lnTo>
                    <a:pt x="13775" y="1759"/>
                  </a:lnTo>
                  <a:lnTo>
                    <a:pt x="13848" y="1832"/>
                  </a:lnTo>
                  <a:lnTo>
                    <a:pt x="13897" y="1906"/>
                  </a:lnTo>
                  <a:lnTo>
                    <a:pt x="13946" y="1979"/>
                  </a:lnTo>
                  <a:lnTo>
                    <a:pt x="13970" y="2077"/>
                  </a:lnTo>
                  <a:lnTo>
                    <a:pt x="13995" y="2174"/>
                  </a:lnTo>
                  <a:lnTo>
                    <a:pt x="13995" y="2419"/>
                  </a:lnTo>
                  <a:lnTo>
                    <a:pt x="13922" y="2687"/>
                  </a:lnTo>
                  <a:lnTo>
                    <a:pt x="13824" y="3029"/>
                  </a:lnTo>
                  <a:lnTo>
                    <a:pt x="13677" y="3371"/>
                  </a:lnTo>
                  <a:lnTo>
                    <a:pt x="13482" y="3762"/>
                  </a:lnTo>
                  <a:lnTo>
                    <a:pt x="13238" y="4177"/>
                  </a:lnTo>
                  <a:lnTo>
                    <a:pt x="12993" y="3908"/>
                  </a:lnTo>
                  <a:lnTo>
                    <a:pt x="12749" y="3615"/>
                  </a:lnTo>
                  <a:lnTo>
                    <a:pt x="12407" y="3298"/>
                  </a:lnTo>
                  <a:lnTo>
                    <a:pt x="12041" y="3029"/>
                  </a:lnTo>
                  <a:lnTo>
                    <a:pt x="11675" y="2761"/>
                  </a:lnTo>
                  <a:lnTo>
                    <a:pt x="11308" y="2541"/>
                  </a:lnTo>
                  <a:lnTo>
                    <a:pt x="11748" y="2272"/>
                  </a:lnTo>
                  <a:lnTo>
                    <a:pt x="12187" y="2052"/>
                  </a:lnTo>
                  <a:lnTo>
                    <a:pt x="12554" y="1881"/>
                  </a:lnTo>
                  <a:lnTo>
                    <a:pt x="12920" y="1759"/>
                  </a:lnTo>
                  <a:lnTo>
                    <a:pt x="13213" y="1686"/>
                  </a:lnTo>
                  <a:close/>
                  <a:moveTo>
                    <a:pt x="9721" y="3591"/>
                  </a:moveTo>
                  <a:lnTo>
                    <a:pt x="9794" y="3615"/>
                  </a:lnTo>
                  <a:lnTo>
                    <a:pt x="9916" y="3713"/>
                  </a:lnTo>
                  <a:lnTo>
                    <a:pt x="10014" y="3835"/>
                  </a:lnTo>
                  <a:lnTo>
                    <a:pt x="10038" y="3908"/>
                  </a:lnTo>
                  <a:lnTo>
                    <a:pt x="10038" y="3982"/>
                  </a:lnTo>
                  <a:lnTo>
                    <a:pt x="10038" y="4055"/>
                  </a:lnTo>
                  <a:lnTo>
                    <a:pt x="10014" y="4128"/>
                  </a:lnTo>
                  <a:lnTo>
                    <a:pt x="9916" y="4250"/>
                  </a:lnTo>
                  <a:lnTo>
                    <a:pt x="9794" y="4348"/>
                  </a:lnTo>
                  <a:lnTo>
                    <a:pt x="9721" y="4372"/>
                  </a:lnTo>
                  <a:lnTo>
                    <a:pt x="9574" y="4372"/>
                  </a:lnTo>
                  <a:lnTo>
                    <a:pt x="9501" y="4348"/>
                  </a:lnTo>
                  <a:lnTo>
                    <a:pt x="9379" y="4250"/>
                  </a:lnTo>
                  <a:lnTo>
                    <a:pt x="9281" y="4128"/>
                  </a:lnTo>
                  <a:lnTo>
                    <a:pt x="9257" y="4055"/>
                  </a:lnTo>
                  <a:lnTo>
                    <a:pt x="9257" y="3982"/>
                  </a:lnTo>
                  <a:lnTo>
                    <a:pt x="9257" y="3908"/>
                  </a:lnTo>
                  <a:lnTo>
                    <a:pt x="9281" y="3835"/>
                  </a:lnTo>
                  <a:lnTo>
                    <a:pt x="9379" y="3713"/>
                  </a:lnTo>
                  <a:lnTo>
                    <a:pt x="9501" y="3615"/>
                  </a:lnTo>
                  <a:lnTo>
                    <a:pt x="9574" y="3591"/>
                  </a:lnTo>
                  <a:close/>
                  <a:moveTo>
                    <a:pt x="8182" y="3322"/>
                  </a:moveTo>
                  <a:lnTo>
                    <a:pt x="8304" y="3347"/>
                  </a:lnTo>
                  <a:lnTo>
                    <a:pt x="8402" y="3371"/>
                  </a:lnTo>
                  <a:lnTo>
                    <a:pt x="8500" y="3420"/>
                  </a:lnTo>
                  <a:lnTo>
                    <a:pt x="8597" y="3493"/>
                  </a:lnTo>
                  <a:lnTo>
                    <a:pt x="8671" y="3591"/>
                  </a:lnTo>
                  <a:lnTo>
                    <a:pt x="8719" y="3689"/>
                  </a:lnTo>
                  <a:lnTo>
                    <a:pt x="8768" y="3786"/>
                  </a:lnTo>
                  <a:lnTo>
                    <a:pt x="8768" y="3908"/>
                  </a:lnTo>
                  <a:lnTo>
                    <a:pt x="8768" y="4031"/>
                  </a:lnTo>
                  <a:lnTo>
                    <a:pt x="8719" y="4153"/>
                  </a:lnTo>
                  <a:lnTo>
                    <a:pt x="8671" y="4250"/>
                  </a:lnTo>
                  <a:lnTo>
                    <a:pt x="8597" y="4324"/>
                  </a:lnTo>
                  <a:lnTo>
                    <a:pt x="8500" y="4397"/>
                  </a:lnTo>
                  <a:lnTo>
                    <a:pt x="8402" y="4446"/>
                  </a:lnTo>
                  <a:lnTo>
                    <a:pt x="8304" y="4495"/>
                  </a:lnTo>
                  <a:lnTo>
                    <a:pt x="8060" y="4495"/>
                  </a:lnTo>
                  <a:lnTo>
                    <a:pt x="7962" y="4446"/>
                  </a:lnTo>
                  <a:lnTo>
                    <a:pt x="7865" y="4397"/>
                  </a:lnTo>
                  <a:lnTo>
                    <a:pt x="7767" y="4324"/>
                  </a:lnTo>
                  <a:lnTo>
                    <a:pt x="7694" y="4250"/>
                  </a:lnTo>
                  <a:lnTo>
                    <a:pt x="7645" y="4153"/>
                  </a:lnTo>
                  <a:lnTo>
                    <a:pt x="7596" y="4031"/>
                  </a:lnTo>
                  <a:lnTo>
                    <a:pt x="7596" y="3908"/>
                  </a:lnTo>
                  <a:lnTo>
                    <a:pt x="7596" y="3786"/>
                  </a:lnTo>
                  <a:lnTo>
                    <a:pt x="7645" y="3689"/>
                  </a:lnTo>
                  <a:lnTo>
                    <a:pt x="7694" y="3591"/>
                  </a:lnTo>
                  <a:lnTo>
                    <a:pt x="7767" y="3493"/>
                  </a:lnTo>
                  <a:lnTo>
                    <a:pt x="7865" y="3420"/>
                  </a:lnTo>
                  <a:lnTo>
                    <a:pt x="7962" y="3371"/>
                  </a:lnTo>
                  <a:lnTo>
                    <a:pt x="8060" y="3347"/>
                  </a:lnTo>
                  <a:lnTo>
                    <a:pt x="8182" y="3322"/>
                  </a:lnTo>
                  <a:close/>
                  <a:moveTo>
                    <a:pt x="9086" y="4763"/>
                  </a:moveTo>
                  <a:lnTo>
                    <a:pt x="9159" y="4788"/>
                  </a:lnTo>
                  <a:lnTo>
                    <a:pt x="9281" y="4885"/>
                  </a:lnTo>
                  <a:lnTo>
                    <a:pt x="9354" y="5007"/>
                  </a:lnTo>
                  <a:lnTo>
                    <a:pt x="9379" y="5081"/>
                  </a:lnTo>
                  <a:lnTo>
                    <a:pt x="9379" y="5154"/>
                  </a:lnTo>
                  <a:lnTo>
                    <a:pt x="9379" y="5227"/>
                  </a:lnTo>
                  <a:lnTo>
                    <a:pt x="9354" y="5301"/>
                  </a:lnTo>
                  <a:lnTo>
                    <a:pt x="9281" y="5423"/>
                  </a:lnTo>
                  <a:lnTo>
                    <a:pt x="9159" y="5520"/>
                  </a:lnTo>
                  <a:lnTo>
                    <a:pt x="9086" y="5545"/>
                  </a:lnTo>
                  <a:lnTo>
                    <a:pt x="8915" y="5545"/>
                  </a:lnTo>
                  <a:lnTo>
                    <a:pt x="8842" y="5520"/>
                  </a:lnTo>
                  <a:lnTo>
                    <a:pt x="8719" y="5423"/>
                  </a:lnTo>
                  <a:lnTo>
                    <a:pt x="8646" y="5301"/>
                  </a:lnTo>
                  <a:lnTo>
                    <a:pt x="8622" y="5227"/>
                  </a:lnTo>
                  <a:lnTo>
                    <a:pt x="8597" y="5154"/>
                  </a:lnTo>
                  <a:lnTo>
                    <a:pt x="8622" y="5081"/>
                  </a:lnTo>
                  <a:lnTo>
                    <a:pt x="8646" y="5007"/>
                  </a:lnTo>
                  <a:lnTo>
                    <a:pt x="8719" y="4885"/>
                  </a:lnTo>
                  <a:lnTo>
                    <a:pt x="8842" y="4788"/>
                  </a:lnTo>
                  <a:lnTo>
                    <a:pt x="8915" y="4763"/>
                  </a:lnTo>
                  <a:close/>
                  <a:moveTo>
                    <a:pt x="2540" y="11309"/>
                  </a:moveTo>
                  <a:lnTo>
                    <a:pt x="2760" y="11675"/>
                  </a:lnTo>
                  <a:lnTo>
                    <a:pt x="3029" y="12041"/>
                  </a:lnTo>
                  <a:lnTo>
                    <a:pt x="3298" y="12408"/>
                  </a:lnTo>
                  <a:lnTo>
                    <a:pt x="3615" y="12750"/>
                  </a:lnTo>
                  <a:lnTo>
                    <a:pt x="3908" y="12994"/>
                  </a:lnTo>
                  <a:lnTo>
                    <a:pt x="4177" y="13238"/>
                  </a:lnTo>
                  <a:lnTo>
                    <a:pt x="3762" y="13482"/>
                  </a:lnTo>
                  <a:lnTo>
                    <a:pt x="3371" y="13678"/>
                  </a:lnTo>
                  <a:lnTo>
                    <a:pt x="3029" y="13824"/>
                  </a:lnTo>
                  <a:lnTo>
                    <a:pt x="2687" y="13922"/>
                  </a:lnTo>
                  <a:lnTo>
                    <a:pt x="2418" y="13995"/>
                  </a:lnTo>
                  <a:lnTo>
                    <a:pt x="2174" y="13995"/>
                  </a:lnTo>
                  <a:lnTo>
                    <a:pt x="2076" y="13971"/>
                  </a:lnTo>
                  <a:lnTo>
                    <a:pt x="1979" y="13946"/>
                  </a:lnTo>
                  <a:lnTo>
                    <a:pt x="1905" y="13897"/>
                  </a:lnTo>
                  <a:lnTo>
                    <a:pt x="1832" y="13849"/>
                  </a:lnTo>
                  <a:lnTo>
                    <a:pt x="1759" y="13775"/>
                  </a:lnTo>
                  <a:lnTo>
                    <a:pt x="1734" y="13678"/>
                  </a:lnTo>
                  <a:lnTo>
                    <a:pt x="1686" y="13580"/>
                  </a:lnTo>
                  <a:lnTo>
                    <a:pt x="1686" y="13482"/>
                  </a:lnTo>
                  <a:lnTo>
                    <a:pt x="1686" y="13214"/>
                  </a:lnTo>
                  <a:lnTo>
                    <a:pt x="1759" y="12921"/>
                  </a:lnTo>
                  <a:lnTo>
                    <a:pt x="1881" y="12554"/>
                  </a:lnTo>
                  <a:lnTo>
                    <a:pt x="2052" y="12188"/>
                  </a:lnTo>
                  <a:lnTo>
                    <a:pt x="2272" y="11748"/>
                  </a:lnTo>
                  <a:lnTo>
                    <a:pt x="2540" y="11309"/>
                  </a:lnTo>
                  <a:close/>
                  <a:moveTo>
                    <a:pt x="15362" y="1"/>
                  </a:moveTo>
                  <a:lnTo>
                    <a:pt x="15094" y="25"/>
                  </a:lnTo>
                  <a:lnTo>
                    <a:pt x="14801" y="74"/>
                  </a:lnTo>
                  <a:lnTo>
                    <a:pt x="14483" y="172"/>
                  </a:lnTo>
                  <a:lnTo>
                    <a:pt x="14141" y="294"/>
                  </a:lnTo>
                  <a:lnTo>
                    <a:pt x="13775" y="440"/>
                  </a:lnTo>
                  <a:lnTo>
                    <a:pt x="13384" y="611"/>
                  </a:lnTo>
                  <a:lnTo>
                    <a:pt x="12993" y="831"/>
                  </a:lnTo>
                  <a:lnTo>
                    <a:pt x="12578" y="1051"/>
                  </a:lnTo>
                  <a:lnTo>
                    <a:pt x="11699" y="1613"/>
                  </a:lnTo>
                  <a:lnTo>
                    <a:pt x="10747" y="2272"/>
                  </a:lnTo>
                  <a:lnTo>
                    <a:pt x="10307" y="2101"/>
                  </a:lnTo>
                  <a:lnTo>
                    <a:pt x="9843" y="1955"/>
                  </a:lnTo>
                  <a:lnTo>
                    <a:pt x="9379" y="1857"/>
                  </a:lnTo>
                  <a:lnTo>
                    <a:pt x="8915" y="1784"/>
                  </a:lnTo>
                  <a:lnTo>
                    <a:pt x="8451" y="1735"/>
                  </a:lnTo>
                  <a:lnTo>
                    <a:pt x="7962" y="1735"/>
                  </a:lnTo>
                  <a:lnTo>
                    <a:pt x="7498" y="1784"/>
                  </a:lnTo>
                  <a:lnTo>
                    <a:pt x="7034" y="1832"/>
                  </a:lnTo>
                  <a:lnTo>
                    <a:pt x="6570" y="1930"/>
                  </a:lnTo>
                  <a:lnTo>
                    <a:pt x="6106" y="2077"/>
                  </a:lnTo>
                  <a:lnTo>
                    <a:pt x="5667" y="2248"/>
                  </a:lnTo>
                  <a:lnTo>
                    <a:pt x="5227" y="2443"/>
                  </a:lnTo>
                  <a:lnTo>
                    <a:pt x="4787" y="2687"/>
                  </a:lnTo>
                  <a:lnTo>
                    <a:pt x="4397" y="2980"/>
                  </a:lnTo>
                  <a:lnTo>
                    <a:pt x="4006" y="3273"/>
                  </a:lnTo>
                  <a:lnTo>
                    <a:pt x="3615" y="3615"/>
                  </a:lnTo>
                  <a:lnTo>
                    <a:pt x="3273" y="4006"/>
                  </a:lnTo>
                  <a:lnTo>
                    <a:pt x="2980" y="4397"/>
                  </a:lnTo>
                  <a:lnTo>
                    <a:pt x="2687" y="4788"/>
                  </a:lnTo>
                  <a:lnTo>
                    <a:pt x="2443" y="5227"/>
                  </a:lnTo>
                  <a:lnTo>
                    <a:pt x="2247" y="5667"/>
                  </a:lnTo>
                  <a:lnTo>
                    <a:pt x="2076" y="6107"/>
                  </a:lnTo>
                  <a:lnTo>
                    <a:pt x="1930" y="6571"/>
                  </a:lnTo>
                  <a:lnTo>
                    <a:pt x="1832" y="7035"/>
                  </a:lnTo>
                  <a:lnTo>
                    <a:pt x="1783" y="7499"/>
                  </a:lnTo>
                  <a:lnTo>
                    <a:pt x="1734" y="7963"/>
                  </a:lnTo>
                  <a:lnTo>
                    <a:pt x="1734" y="8451"/>
                  </a:lnTo>
                  <a:lnTo>
                    <a:pt x="1783" y="8915"/>
                  </a:lnTo>
                  <a:lnTo>
                    <a:pt x="1857" y="9379"/>
                  </a:lnTo>
                  <a:lnTo>
                    <a:pt x="1954" y="9843"/>
                  </a:lnTo>
                  <a:lnTo>
                    <a:pt x="2101" y="10307"/>
                  </a:lnTo>
                  <a:lnTo>
                    <a:pt x="2272" y="10747"/>
                  </a:lnTo>
                  <a:lnTo>
                    <a:pt x="1612" y="11699"/>
                  </a:lnTo>
                  <a:lnTo>
                    <a:pt x="1051" y="12579"/>
                  </a:lnTo>
                  <a:lnTo>
                    <a:pt x="831" y="12994"/>
                  </a:lnTo>
                  <a:lnTo>
                    <a:pt x="611" y="13385"/>
                  </a:lnTo>
                  <a:lnTo>
                    <a:pt x="440" y="13775"/>
                  </a:lnTo>
                  <a:lnTo>
                    <a:pt x="293" y="14142"/>
                  </a:lnTo>
                  <a:lnTo>
                    <a:pt x="171" y="14484"/>
                  </a:lnTo>
                  <a:lnTo>
                    <a:pt x="74" y="14801"/>
                  </a:lnTo>
                  <a:lnTo>
                    <a:pt x="25" y="15094"/>
                  </a:lnTo>
                  <a:lnTo>
                    <a:pt x="0" y="15363"/>
                  </a:lnTo>
                  <a:lnTo>
                    <a:pt x="0" y="15583"/>
                  </a:lnTo>
                  <a:lnTo>
                    <a:pt x="49" y="15802"/>
                  </a:lnTo>
                  <a:lnTo>
                    <a:pt x="123" y="15973"/>
                  </a:lnTo>
                  <a:lnTo>
                    <a:pt x="245" y="16120"/>
                  </a:lnTo>
                  <a:lnTo>
                    <a:pt x="342" y="16218"/>
                  </a:lnTo>
                  <a:lnTo>
                    <a:pt x="489" y="16291"/>
                  </a:lnTo>
                  <a:lnTo>
                    <a:pt x="635" y="16340"/>
                  </a:lnTo>
                  <a:lnTo>
                    <a:pt x="806" y="16364"/>
                  </a:lnTo>
                  <a:lnTo>
                    <a:pt x="1173" y="16364"/>
                  </a:lnTo>
                  <a:lnTo>
                    <a:pt x="1393" y="16315"/>
                  </a:lnTo>
                  <a:lnTo>
                    <a:pt x="1637" y="16267"/>
                  </a:lnTo>
                  <a:lnTo>
                    <a:pt x="2150" y="16120"/>
                  </a:lnTo>
                  <a:lnTo>
                    <a:pt x="2711" y="15876"/>
                  </a:lnTo>
                  <a:lnTo>
                    <a:pt x="3322" y="15583"/>
                  </a:lnTo>
                  <a:lnTo>
                    <a:pt x="3957" y="15192"/>
                  </a:lnTo>
                  <a:lnTo>
                    <a:pt x="4665" y="14752"/>
                  </a:lnTo>
                  <a:lnTo>
                    <a:pt x="5373" y="14264"/>
                  </a:lnTo>
                  <a:lnTo>
                    <a:pt x="6131" y="13702"/>
                  </a:lnTo>
                  <a:lnTo>
                    <a:pt x="6912" y="13092"/>
                  </a:lnTo>
                  <a:lnTo>
                    <a:pt x="7718" y="12432"/>
                  </a:lnTo>
                  <a:lnTo>
                    <a:pt x="8524" y="11724"/>
                  </a:lnTo>
                  <a:lnTo>
                    <a:pt x="9330" y="10967"/>
                  </a:lnTo>
                  <a:lnTo>
                    <a:pt x="10160" y="10161"/>
                  </a:lnTo>
                  <a:lnTo>
                    <a:pt x="10966" y="9330"/>
                  </a:lnTo>
                  <a:lnTo>
                    <a:pt x="11723" y="8524"/>
                  </a:lnTo>
                  <a:lnTo>
                    <a:pt x="12432" y="7718"/>
                  </a:lnTo>
                  <a:lnTo>
                    <a:pt x="13091" y="6912"/>
                  </a:lnTo>
                  <a:lnTo>
                    <a:pt x="13702" y="6131"/>
                  </a:lnTo>
                  <a:lnTo>
                    <a:pt x="14263" y="5374"/>
                  </a:lnTo>
                  <a:lnTo>
                    <a:pt x="14752" y="4666"/>
                  </a:lnTo>
                  <a:lnTo>
                    <a:pt x="15192" y="3957"/>
                  </a:lnTo>
                  <a:lnTo>
                    <a:pt x="15582" y="3322"/>
                  </a:lnTo>
                  <a:lnTo>
                    <a:pt x="15875" y="2712"/>
                  </a:lnTo>
                  <a:lnTo>
                    <a:pt x="16120" y="2150"/>
                  </a:lnTo>
                  <a:lnTo>
                    <a:pt x="16266" y="1637"/>
                  </a:lnTo>
                  <a:lnTo>
                    <a:pt x="16315" y="1393"/>
                  </a:lnTo>
                  <a:lnTo>
                    <a:pt x="16364" y="1173"/>
                  </a:lnTo>
                  <a:lnTo>
                    <a:pt x="16364" y="978"/>
                  </a:lnTo>
                  <a:lnTo>
                    <a:pt x="16364" y="807"/>
                  </a:lnTo>
                  <a:lnTo>
                    <a:pt x="16339" y="636"/>
                  </a:lnTo>
                  <a:lnTo>
                    <a:pt x="16291" y="489"/>
                  </a:lnTo>
                  <a:lnTo>
                    <a:pt x="16217" y="343"/>
                  </a:lnTo>
                  <a:lnTo>
                    <a:pt x="16120" y="245"/>
                  </a:lnTo>
                  <a:lnTo>
                    <a:pt x="15973" y="123"/>
                  </a:lnTo>
                  <a:lnTo>
                    <a:pt x="15802" y="50"/>
                  </a:lnTo>
                  <a:lnTo>
                    <a:pt x="1558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85" name="Google Shape;385;p17"/>
          <p:cNvGrpSpPr/>
          <p:nvPr/>
        </p:nvGrpSpPr>
        <p:grpSpPr>
          <a:xfrm rot="-731900">
            <a:off x="1086073" y="3787395"/>
            <a:ext cx="186858" cy="186879"/>
            <a:chOff x="581250" y="4634875"/>
            <a:chExt cx="120300" cy="120300"/>
          </a:xfrm>
        </p:grpSpPr>
        <p:sp>
          <p:nvSpPr>
            <p:cNvPr id="387" name="Google Shape;387;p17"/>
            <p:cNvSpPr/>
            <p:nvPr/>
          </p:nvSpPr>
          <p:spPr>
            <a:xfrm>
              <a:off x="597725" y="4665400"/>
              <a:ext cx="73300" cy="73300"/>
            </a:xfrm>
            <a:custGeom>
              <a:avLst/>
              <a:gdLst/>
              <a:ahLst/>
              <a:cxnLst/>
              <a:rect l="l" t="t" r="r" b="b"/>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rgbClr val="0E29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17"/>
            <p:cNvSpPr/>
            <p:nvPr/>
          </p:nvSpPr>
          <p:spPr>
            <a:xfrm>
              <a:off x="654525" y="4708150"/>
              <a:ext cx="47025" cy="47025"/>
            </a:xfrm>
            <a:custGeom>
              <a:avLst/>
              <a:gdLst/>
              <a:ahLst/>
              <a:cxnLst/>
              <a:rect l="l" t="t" r="r" b="b"/>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rgbClr val="0E29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17"/>
            <p:cNvSpPr/>
            <p:nvPr/>
          </p:nvSpPr>
          <p:spPr>
            <a:xfrm>
              <a:off x="581250" y="4634875"/>
              <a:ext cx="47050" cy="47050"/>
            </a:xfrm>
            <a:custGeom>
              <a:avLst/>
              <a:gdLst/>
              <a:ahLst/>
              <a:cxnLst/>
              <a:rect l="l" t="t" r="r" b="b"/>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rgbClr val="0E29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0" name="Google Shape;390;p17"/>
          <p:cNvSpPr/>
          <p:nvPr/>
        </p:nvSpPr>
        <p:spPr>
          <a:xfrm>
            <a:off x="822542" y="3463859"/>
            <a:ext cx="260931" cy="249146"/>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17"/>
          <p:cNvSpPr/>
          <p:nvPr/>
        </p:nvSpPr>
        <p:spPr>
          <a:xfrm rot="2327381">
            <a:off x="727863" y="1630424"/>
            <a:ext cx="443468" cy="423388"/>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2" name="Google Shape;392;p17"/>
          <p:cNvSpPr/>
          <p:nvPr/>
        </p:nvSpPr>
        <p:spPr>
          <a:xfrm rot="2327012">
            <a:off x="826258" y="2486979"/>
            <a:ext cx="215344" cy="350137"/>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268832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81">
                                            <p:txEl>
                                              <p:pRg st="1" end="1"/>
                                            </p:txEl>
                                          </p:spTgt>
                                        </p:tgtEl>
                                        <p:attrNameLst>
                                          <p:attrName>style.visibility</p:attrName>
                                        </p:attrNameLst>
                                      </p:cBhvr>
                                      <p:to>
                                        <p:strVal val="visible"/>
                                      </p:to>
                                    </p:set>
                                    <p:anim calcmode="lin" valueType="num">
                                      <p:cBhvr additive="base">
                                        <p:cTn id="7" dur="500" fill="hold"/>
                                        <p:tgtEl>
                                          <p:spTgt spid="381">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8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81">
                                            <p:txEl>
                                              <p:pRg st="2" end="2"/>
                                            </p:txEl>
                                          </p:spTgt>
                                        </p:tgtEl>
                                        <p:attrNameLst>
                                          <p:attrName>style.visibility</p:attrName>
                                        </p:attrNameLst>
                                      </p:cBhvr>
                                      <p:to>
                                        <p:strVal val="visible"/>
                                      </p:to>
                                    </p:set>
                                    <p:anim calcmode="lin" valueType="num">
                                      <p:cBhvr additive="base">
                                        <p:cTn id="13" dur="500" fill="hold"/>
                                        <p:tgtEl>
                                          <p:spTgt spid="381">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8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81">
                                            <p:txEl>
                                              <p:pRg st="3" end="3"/>
                                            </p:txEl>
                                          </p:spTgt>
                                        </p:tgtEl>
                                        <p:attrNameLst>
                                          <p:attrName>style.visibility</p:attrName>
                                        </p:attrNameLst>
                                      </p:cBhvr>
                                      <p:to>
                                        <p:strVal val="visible"/>
                                      </p:to>
                                    </p:set>
                                    <p:anim calcmode="lin" valueType="num">
                                      <p:cBhvr additive="base">
                                        <p:cTn id="19" dur="500" fill="hold"/>
                                        <p:tgtEl>
                                          <p:spTgt spid="381">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8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81">
                                            <p:txEl>
                                              <p:pRg st="4" end="4"/>
                                            </p:txEl>
                                          </p:spTgt>
                                        </p:tgtEl>
                                        <p:attrNameLst>
                                          <p:attrName>style.visibility</p:attrName>
                                        </p:attrNameLst>
                                      </p:cBhvr>
                                      <p:to>
                                        <p:strVal val="visible"/>
                                      </p:to>
                                    </p:set>
                                    <p:anim calcmode="lin" valueType="num">
                                      <p:cBhvr additive="base">
                                        <p:cTn id="25" dur="500" fill="hold"/>
                                        <p:tgtEl>
                                          <p:spTgt spid="381">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81">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14"/>
          <p:cNvSpPr txBox="1">
            <a:spLocks noGrp="1"/>
          </p:cNvSpPr>
          <p:nvPr>
            <p:ph type="ctrTitle"/>
          </p:nvPr>
        </p:nvSpPr>
        <p:spPr>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latin typeface="Times New Roman" panose="02020603050405020304" pitchFamily="18" charset="0"/>
                <a:cs typeface="Times New Roman" panose="02020603050405020304" pitchFamily="18" charset="0"/>
              </a:rPr>
              <a:t>GIỚI THIỆU</a:t>
            </a:r>
            <a:endParaRPr dirty="0">
              <a:latin typeface="Times New Roman" panose="02020603050405020304" pitchFamily="18" charset="0"/>
              <a:cs typeface="Times New Roman" panose="02020603050405020304" pitchFamily="18" charset="0"/>
            </a:endParaRPr>
          </a:p>
        </p:txBody>
      </p:sp>
      <p:sp>
        <p:nvSpPr>
          <p:cNvPr id="361" name="Google Shape;361;p14"/>
          <p:cNvSpPr txBox="1"/>
          <p:nvPr/>
        </p:nvSpPr>
        <p:spPr>
          <a:xfrm>
            <a:off x="455624" y="1590881"/>
            <a:ext cx="2067000" cy="177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4800" b="1" dirty="0">
                <a:latin typeface="Nixie One"/>
                <a:sym typeface="Nixie One"/>
              </a:rPr>
              <a:t>I</a:t>
            </a:r>
            <a:endParaRPr b="1"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93" name="Google Shape;393;p17"/>
          <p:cNvSpPr txBox="1">
            <a:spLocks noGrp="1"/>
          </p:cNvSpPr>
          <p:nvPr>
            <p:ph type="sldNum" sz="quarter" idx="12"/>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30</a:t>
            </a:fld>
            <a:endParaRPr dirty="0"/>
          </a:p>
        </p:txBody>
      </p:sp>
      <p:sp>
        <p:nvSpPr>
          <p:cNvPr id="381" name="Google Shape;381;p17"/>
          <p:cNvSpPr txBox="1">
            <a:spLocks noGrp="1"/>
          </p:cNvSpPr>
          <p:nvPr>
            <p:ph type="subTitle" idx="4294967295"/>
          </p:nvPr>
        </p:nvSpPr>
        <p:spPr>
          <a:xfrm>
            <a:off x="1442044" y="565973"/>
            <a:ext cx="6438900" cy="1530350"/>
          </a:xfrm>
          <a:prstGeom prst="rect">
            <a:avLst/>
          </a:prstGeom>
        </p:spPr>
        <p:txBody>
          <a:bodyPr spcFirstLastPara="1" wrap="square" lIns="91425" tIns="91425" rIns="91425" bIns="91425" anchor="t" anchorCtr="0">
            <a:noAutofit/>
          </a:bodyPr>
          <a:lstStyle/>
          <a:p>
            <a:pPr marL="139700" indent="0" fontAlgn="base">
              <a:buNone/>
            </a:pPr>
            <a:r>
              <a:rPr lang="en-US" sz="1800" dirty="0" err="1">
                <a:latin typeface="Times New Roman" panose="02020603050405020304" pitchFamily="18" charset="0"/>
                <a:cs typeface="Times New Roman" panose="02020603050405020304" pitchFamily="18" charset="0"/>
              </a:rPr>
              <a:t>Thực</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nghiệm</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trên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các</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mạng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khác</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nhau</a:t>
            </a:r>
            <a:r>
              <a:rPr lang="en-US" sz="1800" dirty="0">
                <a:latin typeface="Times New Roman" panose="02020603050405020304" pitchFamily="18" charset="0"/>
                <a:cs typeface="Times New Roman" panose="02020603050405020304" pitchFamily="18" charset="0"/>
              </a:rPr>
              <a:t>:</a:t>
            </a:r>
          </a:p>
          <a:p>
            <a:pPr marL="139700" indent="0" fontAlgn="base">
              <a:buNone/>
            </a:pPr>
            <a:r>
              <a:rPr lang="vi-VN" sz="1600" dirty="0">
                <a:latin typeface="Times New Roman" panose="02020603050405020304" pitchFamily="18" charset="0"/>
                <a:cs typeface="Times New Roman" panose="02020603050405020304" pitchFamily="18" charset="0"/>
              </a:rPr>
              <a:t>Khôi </a:t>
            </a:r>
            <a:r>
              <a:rPr lang="vi-VN" sz="1600" dirty="0" err="1">
                <a:latin typeface="Times New Roman" panose="02020603050405020304" pitchFamily="18" charset="0"/>
                <a:cs typeface="Times New Roman" panose="02020603050405020304" pitchFamily="18" charset="0"/>
              </a:rPr>
              <a:t>phục</a:t>
            </a:r>
            <a:r>
              <a:rPr lang="vi-VN" sz="1600" dirty="0">
                <a:latin typeface="Times New Roman" panose="02020603050405020304" pitchFamily="18" charset="0"/>
                <a:cs typeface="Times New Roman" panose="02020603050405020304" pitchFamily="18" charset="0"/>
              </a:rPr>
              <a:t> </a:t>
            </a:r>
            <a:r>
              <a:rPr lang="vi-VN" sz="1600" dirty="0" err="1">
                <a:latin typeface="Times New Roman" panose="02020603050405020304" pitchFamily="18" charset="0"/>
                <a:cs typeface="Times New Roman" panose="02020603050405020304" pitchFamily="18" charset="0"/>
              </a:rPr>
              <a:t>tập</a:t>
            </a:r>
            <a:r>
              <a:rPr lang="vi-VN" sz="1600" dirty="0">
                <a:latin typeface="Times New Roman" panose="02020603050405020304" pitchFamily="18" charset="0"/>
                <a:cs typeface="Times New Roman" panose="02020603050405020304" pitchFamily="18" charset="0"/>
              </a:rPr>
              <a:t> </a:t>
            </a:r>
            <a:r>
              <a:rPr lang="vi-VN" sz="1600" dirty="0" err="1">
                <a:latin typeface="Times New Roman" panose="02020603050405020304" pitchFamily="18" charset="0"/>
                <a:cs typeface="Times New Roman" panose="02020603050405020304" pitchFamily="18" charset="0"/>
              </a:rPr>
              <a:t>ground</a:t>
            </a:r>
            <a:r>
              <a:rPr lang="vi-VN" sz="1600" dirty="0">
                <a:latin typeface="Times New Roman" panose="02020603050405020304" pitchFamily="18" charset="0"/>
                <a:cs typeface="Times New Roman" panose="02020603050405020304" pitchFamily="18" charset="0"/>
              </a:rPr>
              <a:t> </a:t>
            </a:r>
            <a:r>
              <a:rPr lang="vi-VN" sz="1600" dirty="0" err="1">
                <a:latin typeface="Times New Roman" panose="02020603050405020304" pitchFamily="18" charset="0"/>
                <a:cs typeface="Times New Roman" panose="02020603050405020304" pitchFamily="18" charset="0"/>
              </a:rPr>
              <a:t>truth</a:t>
            </a:r>
            <a:r>
              <a:rPr lang="vi-VN" sz="1600" dirty="0">
                <a:latin typeface="Times New Roman" panose="02020603050405020304" pitchFamily="18" charset="0"/>
                <a:cs typeface="Times New Roman" panose="02020603050405020304" pitchFamily="18" charset="0"/>
              </a:rPr>
              <a:t> trong hai mô </a:t>
            </a:r>
            <a:r>
              <a:rPr lang="vi-VN" sz="1600" dirty="0" err="1">
                <a:latin typeface="Times New Roman" panose="02020603050405020304" pitchFamily="18" charset="0"/>
                <a:cs typeface="Times New Roman" panose="02020603050405020304" pitchFamily="18" charset="0"/>
              </a:rPr>
              <a:t>hình</a:t>
            </a:r>
            <a:r>
              <a:rPr lang="vi-VN" sz="1600" dirty="0">
                <a:latin typeface="Times New Roman" panose="02020603050405020304" pitchFamily="18" charset="0"/>
                <a:cs typeface="Times New Roman" panose="02020603050405020304" pitchFamily="18" charset="0"/>
              </a:rPr>
              <a:t> </a:t>
            </a:r>
            <a:r>
              <a:rPr lang="vi-VN" sz="1600" dirty="0" err="1">
                <a:latin typeface="Times New Roman" panose="02020603050405020304" pitchFamily="18" charset="0"/>
                <a:cs typeface="Times New Roman" panose="02020603050405020304" pitchFamily="18" charset="0"/>
              </a:rPr>
              <a:t>đồ</a:t>
            </a:r>
            <a:r>
              <a:rPr lang="vi-VN" sz="1600" dirty="0">
                <a:latin typeface="Times New Roman" panose="02020603050405020304" pitchFamily="18" charset="0"/>
                <a:cs typeface="Times New Roman" panose="02020603050405020304" pitchFamily="18" charset="0"/>
              </a:rPr>
              <a:t> </a:t>
            </a:r>
            <a:r>
              <a:rPr lang="vi-VN" sz="1600" dirty="0" err="1">
                <a:latin typeface="Times New Roman" panose="02020603050405020304" pitchFamily="18" charset="0"/>
                <a:cs typeface="Times New Roman" panose="02020603050405020304" pitchFamily="18" charset="0"/>
              </a:rPr>
              <a:t>thị</a:t>
            </a:r>
            <a:r>
              <a:rPr lang="vi-VN" sz="1600" dirty="0">
                <a:latin typeface="Times New Roman" panose="02020603050405020304" pitchFamily="18" charset="0"/>
                <a:cs typeface="Times New Roman" panose="02020603050405020304" pitchFamily="18" charset="0"/>
              </a:rPr>
              <a:t> </a:t>
            </a:r>
            <a:r>
              <a:rPr lang="vi-VN" sz="1600" dirty="0" err="1">
                <a:latin typeface="Times New Roman" panose="02020603050405020304" pitchFamily="18" charset="0"/>
                <a:cs typeface="Times New Roman" panose="02020603050405020304" pitchFamily="18" charset="0"/>
              </a:rPr>
              <a:t>tổng</a:t>
            </a:r>
            <a:r>
              <a:rPr lang="vi-VN" sz="1600" dirty="0">
                <a:latin typeface="Times New Roman" panose="02020603050405020304" pitchFamily="18" charset="0"/>
                <a:cs typeface="Times New Roman" panose="02020603050405020304" pitchFamily="18" charset="0"/>
              </a:rPr>
              <a:t> </a:t>
            </a:r>
            <a:r>
              <a:rPr lang="vi-VN" sz="1600" dirty="0" err="1">
                <a:latin typeface="Times New Roman" panose="02020603050405020304" pitchFamily="18" charset="0"/>
                <a:cs typeface="Times New Roman" panose="02020603050405020304" pitchFamily="18" charset="0"/>
              </a:rPr>
              <a:t>hợp</a:t>
            </a:r>
            <a:r>
              <a:rPr lang="vi-VN" sz="1600" dirty="0">
                <a:latin typeface="Times New Roman" panose="02020603050405020304" pitchFamily="18" charset="0"/>
                <a:cs typeface="Times New Roman" panose="02020603050405020304" pitchFamily="18" charset="0"/>
              </a:rPr>
              <a:t> </a:t>
            </a:r>
            <a:r>
              <a:rPr lang="vi-VN" sz="1600" dirty="0" err="1">
                <a:latin typeface="Times New Roman" panose="02020603050405020304" pitchFamily="18" charset="0"/>
                <a:cs typeface="Times New Roman" panose="02020603050405020304" pitchFamily="18" charset="0"/>
              </a:rPr>
              <a:t>ngẫu</a:t>
            </a:r>
            <a:r>
              <a:rPr lang="vi-VN" sz="1600" dirty="0">
                <a:latin typeface="Times New Roman" panose="02020603050405020304" pitchFamily="18" charset="0"/>
                <a:cs typeface="Times New Roman" panose="02020603050405020304" pitchFamily="18" charset="0"/>
              </a:rPr>
              <a:t> nhiên</a:t>
            </a:r>
            <a:r>
              <a:rPr lang="en-US" sz="1600" dirty="0">
                <a:latin typeface="Times New Roman" panose="02020603050405020304" pitchFamily="18" charset="0"/>
                <a:cs typeface="Times New Roman" panose="02020603050405020304" pitchFamily="18" charset="0"/>
              </a:rPr>
              <a:t>:</a:t>
            </a:r>
            <a:r>
              <a:rPr lang="vi-VN" sz="1600" dirty="0">
                <a:latin typeface="Times New Roman" panose="02020603050405020304" pitchFamily="18" charset="0"/>
                <a:cs typeface="Times New Roman" panose="02020603050405020304" pitchFamily="18" charset="0"/>
              </a:rPr>
              <a:t> </a:t>
            </a:r>
            <a:r>
              <a:rPr lang="vi-VN" sz="1600" dirty="0" err="1">
                <a:latin typeface="Times New Roman" panose="02020603050405020304" pitchFamily="18" charset="0"/>
                <a:cs typeface="Times New Roman" panose="02020603050405020304" pitchFamily="18" charset="0"/>
              </a:rPr>
              <a:t>Planted</a:t>
            </a:r>
            <a:r>
              <a:rPr lang="vi-VN" sz="1600" dirty="0">
                <a:latin typeface="Times New Roman" panose="02020603050405020304" pitchFamily="18" charset="0"/>
                <a:cs typeface="Times New Roman" panose="02020603050405020304" pitchFamily="18" charset="0"/>
              </a:rPr>
              <a:t> </a:t>
            </a:r>
            <a:r>
              <a:rPr lang="vi-VN" sz="1600" dirty="0" err="1">
                <a:latin typeface="Times New Roman" panose="02020603050405020304" pitchFamily="18" charset="0"/>
                <a:cs typeface="Times New Roman" panose="02020603050405020304" pitchFamily="18" charset="0"/>
              </a:rPr>
              <a:t>partition</a:t>
            </a:r>
            <a:r>
              <a:rPr lang="vi-VN" sz="1600" dirty="0">
                <a:latin typeface="Times New Roman" panose="02020603050405020304" pitchFamily="18" charset="0"/>
                <a:cs typeface="Times New Roman" panose="02020603050405020304" pitchFamily="18" charset="0"/>
              </a:rPr>
              <a:t> </a:t>
            </a:r>
            <a:r>
              <a:rPr lang="vi-VN" sz="1600" dirty="0" err="1">
                <a:latin typeface="Times New Roman" panose="02020603050405020304" pitchFamily="18" charset="0"/>
                <a:cs typeface="Times New Roman" panose="02020603050405020304" pitchFamily="18" charset="0"/>
              </a:rPr>
              <a:t>model</a:t>
            </a:r>
            <a:r>
              <a:rPr lang="vi-VN" sz="1600" dirty="0">
                <a:latin typeface="Times New Roman" panose="02020603050405020304" pitchFamily="18" charset="0"/>
                <a:cs typeface="Times New Roman" panose="02020603050405020304" pitchFamily="18" charset="0"/>
              </a:rPr>
              <a:t> </a:t>
            </a:r>
            <a:r>
              <a:rPr lang="vi-VN" sz="1600" dirty="0" err="1">
                <a:latin typeface="Times New Roman" panose="02020603050405020304" pitchFamily="18" charset="0"/>
                <a:cs typeface="Times New Roman" panose="02020603050405020304" pitchFamily="18" charset="0"/>
              </a:rPr>
              <a:t>và</a:t>
            </a:r>
            <a:r>
              <a:rPr lang="vi-VN" sz="1600" dirty="0">
                <a:latin typeface="Times New Roman" panose="02020603050405020304" pitchFamily="18" charset="0"/>
                <a:cs typeface="Times New Roman" panose="02020603050405020304" pitchFamily="18" charset="0"/>
              </a:rPr>
              <a:t> LFR </a:t>
            </a:r>
            <a:r>
              <a:rPr lang="vi-VN" sz="1600" dirty="0" err="1">
                <a:latin typeface="Times New Roman" panose="02020603050405020304" pitchFamily="18" charset="0"/>
                <a:cs typeface="Times New Roman" panose="02020603050405020304" pitchFamily="18" charset="0"/>
              </a:rPr>
              <a:t>model</a:t>
            </a:r>
            <a:r>
              <a:rPr lang="vi-VN" sz="1600" dirty="0">
                <a:latin typeface="Times New Roman" panose="02020603050405020304" pitchFamily="18" charset="0"/>
                <a:cs typeface="Times New Roman" panose="02020603050405020304" pitchFamily="18" charset="0"/>
              </a:rPr>
              <a:t> </a:t>
            </a:r>
            <a:r>
              <a:rPr lang="vi-VN" sz="1600" dirty="0" err="1">
                <a:latin typeface="Times New Roman" panose="02020603050405020304" pitchFamily="18" charset="0"/>
                <a:cs typeface="Times New Roman" panose="02020603050405020304" pitchFamily="18" charset="0"/>
              </a:rPr>
              <a:t>đánh</a:t>
            </a:r>
            <a:r>
              <a:rPr lang="vi-VN" sz="1600" dirty="0">
                <a:latin typeface="Times New Roman" panose="02020603050405020304" pitchFamily="18" charset="0"/>
                <a:cs typeface="Times New Roman" panose="02020603050405020304" pitchFamily="18" charset="0"/>
              </a:rPr>
              <a:t> </a:t>
            </a:r>
            <a:r>
              <a:rPr lang="vi-VN" sz="1600" dirty="0" err="1">
                <a:latin typeface="Times New Roman" panose="02020603050405020304" pitchFamily="18" charset="0"/>
                <a:cs typeface="Times New Roman" panose="02020603050405020304" pitchFamily="18" charset="0"/>
              </a:rPr>
              <a:t>giá</a:t>
            </a:r>
            <a:r>
              <a:rPr lang="vi-VN" sz="1600" dirty="0">
                <a:latin typeface="Times New Roman" panose="02020603050405020304" pitchFamily="18" charset="0"/>
                <a:cs typeface="Times New Roman" panose="02020603050405020304" pitchFamily="18" charset="0"/>
              </a:rPr>
              <a:t> </a:t>
            </a:r>
            <a:r>
              <a:rPr lang="vi-VN" sz="1600" dirty="0" err="1">
                <a:latin typeface="Times New Roman" panose="02020603050405020304" pitchFamily="18" charset="0"/>
                <a:cs typeface="Times New Roman" panose="02020603050405020304" pitchFamily="18" charset="0"/>
              </a:rPr>
              <a:t>hiệu</a:t>
            </a:r>
            <a:r>
              <a:rPr lang="vi-VN" sz="1600" dirty="0">
                <a:latin typeface="Times New Roman" panose="02020603050405020304" pitchFamily="18" charset="0"/>
                <a:cs typeface="Times New Roman" panose="02020603050405020304" pitchFamily="18" charset="0"/>
              </a:rPr>
              <a:t> </a:t>
            </a:r>
            <a:r>
              <a:rPr lang="vi-VN" sz="1600" dirty="0" err="1">
                <a:latin typeface="Times New Roman" panose="02020603050405020304" pitchFamily="18" charset="0"/>
                <a:cs typeface="Times New Roman" panose="02020603050405020304" pitchFamily="18" charset="0"/>
              </a:rPr>
              <a:t>suất</a:t>
            </a:r>
            <a:r>
              <a:rPr lang="vi-VN" sz="1600" dirty="0">
                <a:latin typeface="Times New Roman" panose="02020603050405020304" pitchFamily="18" charset="0"/>
                <a:cs typeface="Times New Roman" panose="02020603050405020304" pitchFamily="18" charset="0"/>
              </a:rPr>
              <a:t> </a:t>
            </a:r>
            <a:r>
              <a:rPr lang="vi-VN" sz="1600" dirty="0" err="1">
                <a:latin typeface="Times New Roman" panose="02020603050405020304" pitchFamily="18" charset="0"/>
                <a:cs typeface="Times New Roman" panose="02020603050405020304" pitchFamily="18" charset="0"/>
              </a:rPr>
              <a:t>của</a:t>
            </a:r>
            <a:r>
              <a:rPr lang="vi-VN" sz="1600" dirty="0">
                <a:latin typeface="Times New Roman" panose="02020603050405020304" pitchFamily="18" charset="0"/>
                <a:cs typeface="Times New Roman" panose="02020603050405020304" pitchFamily="18" charset="0"/>
              </a:rPr>
              <a:t> </a:t>
            </a:r>
            <a:r>
              <a:rPr lang="vi-VN" sz="1600" dirty="0" err="1">
                <a:latin typeface="Times New Roman" panose="02020603050405020304" pitchFamily="18" charset="0"/>
                <a:cs typeface="Times New Roman" panose="02020603050405020304" pitchFamily="18" charset="0"/>
              </a:rPr>
              <a:t>thuật</a:t>
            </a:r>
            <a:r>
              <a:rPr lang="vi-VN" sz="1600" dirty="0">
                <a:latin typeface="Times New Roman" panose="02020603050405020304" pitchFamily="18" charset="0"/>
                <a:cs typeface="Times New Roman" panose="02020603050405020304" pitchFamily="18" charset="0"/>
              </a:rPr>
              <a:t> </a:t>
            </a:r>
            <a:r>
              <a:rPr lang="vi-VN" sz="1600" dirty="0" err="1">
                <a:latin typeface="Times New Roman" panose="02020603050405020304" pitchFamily="18" charset="0"/>
                <a:cs typeface="Times New Roman" panose="02020603050405020304" pitchFamily="18" charset="0"/>
              </a:rPr>
              <a:t>toán</a:t>
            </a:r>
            <a:r>
              <a:rPr lang="vi-VN" sz="1600" dirty="0">
                <a:latin typeface="Times New Roman" panose="02020603050405020304" pitchFamily="18" charset="0"/>
                <a:cs typeface="Times New Roman" panose="02020603050405020304" pitchFamily="18" charset="0"/>
              </a:rPr>
              <a:t> MAPPR. </a:t>
            </a:r>
            <a:endParaRPr sz="1600" dirty="0">
              <a:latin typeface="Times New Roman" panose="02020603050405020304" pitchFamily="18" charset="0"/>
              <a:cs typeface="Times New Roman" panose="02020603050405020304" pitchFamily="18" charset="0"/>
            </a:endParaRPr>
          </a:p>
        </p:txBody>
      </p:sp>
      <p:grpSp>
        <p:nvGrpSpPr>
          <p:cNvPr id="385" name="Google Shape;385;p17"/>
          <p:cNvGrpSpPr/>
          <p:nvPr/>
        </p:nvGrpSpPr>
        <p:grpSpPr>
          <a:xfrm rot="-731900">
            <a:off x="1086073" y="3787395"/>
            <a:ext cx="186858" cy="186879"/>
            <a:chOff x="581250" y="4634875"/>
            <a:chExt cx="120300" cy="120300"/>
          </a:xfrm>
        </p:grpSpPr>
        <p:sp>
          <p:nvSpPr>
            <p:cNvPr id="387" name="Google Shape;387;p17"/>
            <p:cNvSpPr/>
            <p:nvPr/>
          </p:nvSpPr>
          <p:spPr>
            <a:xfrm>
              <a:off x="597725" y="4665400"/>
              <a:ext cx="73300" cy="73300"/>
            </a:xfrm>
            <a:custGeom>
              <a:avLst/>
              <a:gdLst/>
              <a:ahLst/>
              <a:cxnLst/>
              <a:rect l="l" t="t" r="r" b="b"/>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rgbClr val="0E29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17"/>
            <p:cNvSpPr/>
            <p:nvPr/>
          </p:nvSpPr>
          <p:spPr>
            <a:xfrm>
              <a:off x="654525" y="4708150"/>
              <a:ext cx="47025" cy="47025"/>
            </a:xfrm>
            <a:custGeom>
              <a:avLst/>
              <a:gdLst/>
              <a:ahLst/>
              <a:cxnLst/>
              <a:rect l="l" t="t" r="r" b="b"/>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rgbClr val="0E29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17"/>
            <p:cNvSpPr/>
            <p:nvPr/>
          </p:nvSpPr>
          <p:spPr>
            <a:xfrm>
              <a:off x="581250" y="4634875"/>
              <a:ext cx="47050" cy="47050"/>
            </a:xfrm>
            <a:custGeom>
              <a:avLst/>
              <a:gdLst/>
              <a:ahLst/>
              <a:cxnLst/>
              <a:rect l="l" t="t" r="r" b="b"/>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rgbClr val="0E29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8198" name="Picture 6">
            <a:extLst>
              <a:ext uri="{FF2B5EF4-FFF2-40B4-BE49-F238E27FC236}">
                <a16:creationId xmlns:a16="http://schemas.microsoft.com/office/drawing/2014/main" id="{346658EA-DBF9-4D48-90CD-1D03EF7B2F0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37526" y="2451484"/>
            <a:ext cx="3297484" cy="2161189"/>
          </a:xfrm>
          <a:prstGeom prst="rect">
            <a:avLst/>
          </a:prstGeom>
          <a:noFill/>
          <a:extLst>
            <a:ext uri="{909E8E84-426E-40DD-AFC4-6F175D3DCCD1}">
              <a14:hiddenFill xmlns:a14="http://schemas.microsoft.com/office/drawing/2010/main">
                <a:solidFill>
                  <a:srgbClr val="FFFFFF"/>
                </a:solidFill>
              </a14:hiddenFill>
            </a:ext>
          </a:extLst>
        </p:spPr>
      </p:pic>
      <p:pic>
        <p:nvPicPr>
          <p:cNvPr id="8200" name="Picture 8">
            <a:extLst>
              <a:ext uri="{FF2B5EF4-FFF2-40B4-BE49-F238E27FC236}">
                <a16:creationId xmlns:a16="http://schemas.microsoft.com/office/drawing/2014/main" id="{9DD47C9F-93C1-4BE3-BC6F-A5327D274D2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9363" y="2451764"/>
            <a:ext cx="3297484" cy="21836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75313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381">
                                            <p:txEl>
                                              <p:pRg st="0" end="0"/>
                                            </p:txEl>
                                          </p:spTgt>
                                        </p:tgtEl>
                                        <p:attrNameLst>
                                          <p:attrName>style.visibility</p:attrName>
                                        </p:attrNameLst>
                                      </p:cBhvr>
                                      <p:to>
                                        <p:strVal val="visible"/>
                                      </p:to>
                                    </p:set>
                                    <p:animEffect transition="in" filter="fade">
                                      <p:cBhvr>
                                        <p:cTn id="7" dur="1000"/>
                                        <p:tgtEl>
                                          <p:spTgt spid="381">
                                            <p:txEl>
                                              <p:pRg st="0" end="0"/>
                                            </p:txEl>
                                          </p:spTgt>
                                        </p:tgtEl>
                                      </p:cBhvr>
                                    </p:animEffect>
                                    <p:anim calcmode="lin" valueType="num">
                                      <p:cBhvr>
                                        <p:cTn id="8" dur="1000" fill="hold"/>
                                        <p:tgtEl>
                                          <p:spTgt spid="381">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81">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381">
                                            <p:txEl>
                                              <p:pRg st="1" end="1"/>
                                            </p:txEl>
                                          </p:spTgt>
                                        </p:tgtEl>
                                        <p:attrNameLst>
                                          <p:attrName>style.visibility</p:attrName>
                                        </p:attrNameLst>
                                      </p:cBhvr>
                                      <p:to>
                                        <p:strVal val="visible"/>
                                      </p:to>
                                    </p:set>
                                    <p:anim calcmode="lin" valueType="num">
                                      <p:cBhvr additive="base">
                                        <p:cTn id="14" dur="500" fill="hold"/>
                                        <p:tgtEl>
                                          <p:spTgt spid="381">
                                            <p:txEl>
                                              <p:pRg st="1" end="1"/>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38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8200"/>
                                        </p:tgtEl>
                                        <p:attrNameLst>
                                          <p:attrName>style.visibility</p:attrName>
                                        </p:attrNameLst>
                                      </p:cBhvr>
                                      <p:to>
                                        <p:strVal val="visible"/>
                                      </p:to>
                                    </p:set>
                                    <p:animEffect transition="in" filter="fade">
                                      <p:cBhvr>
                                        <p:cTn id="20" dur="500"/>
                                        <p:tgtEl>
                                          <p:spTgt spid="8200"/>
                                        </p:tgtEl>
                                      </p:cBhvr>
                                    </p:animEffect>
                                  </p:childTnLst>
                                </p:cTn>
                              </p:par>
                              <p:par>
                                <p:cTn id="21" presetID="10" presetClass="entr" presetSubtype="0" fill="hold" nodeType="withEffect">
                                  <p:stCondLst>
                                    <p:cond delay="0"/>
                                  </p:stCondLst>
                                  <p:childTnLst>
                                    <p:set>
                                      <p:cBhvr>
                                        <p:cTn id="22" dur="1" fill="hold">
                                          <p:stCondLst>
                                            <p:cond delay="0"/>
                                          </p:stCondLst>
                                        </p:cTn>
                                        <p:tgtEl>
                                          <p:spTgt spid="8198"/>
                                        </p:tgtEl>
                                        <p:attrNameLst>
                                          <p:attrName>style.visibility</p:attrName>
                                        </p:attrNameLst>
                                      </p:cBhvr>
                                      <p:to>
                                        <p:strVal val="visible"/>
                                      </p:to>
                                    </p:set>
                                    <p:animEffect transition="in" filter="fade">
                                      <p:cBhvr>
                                        <p:cTn id="23" dur="500"/>
                                        <p:tgtEl>
                                          <p:spTgt spid="81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93" name="Google Shape;393;p17"/>
          <p:cNvSpPr txBox="1">
            <a:spLocks noGrp="1"/>
          </p:cNvSpPr>
          <p:nvPr>
            <p:ph type="sldNum" sz="quarter" idx="12"/>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31</a:t>
            </a:fld>
            <a:endParaRPr dirty="0"/>
          </a:p>
        </p:txBody>
      </p:sp>
      <p:sp>
        <p:nvSpPr>
          <p:cNvPr id="380" name="Google Shape;380;p17"/>
          <p:cNvSpPr txBox="1">
            <a:spLocks noGrp="1"/>
          </p:cNvSpPr>
          <p:nvPr>
            <p:ph type="ctrTitle" idx="4294967295"/>
          </p:nvPr>
        </p:nvSpPr>
        <p:spPr>
          <a:xfrm>
            <a:off x="4152900" y="0"/>
            <a:ext cx="4991100" cy="600075"/>
          </a:xfrm>
          <a:prstGeom prst="rect">
            <a:avLst/>
          </a:prstGeom>
        </p:spPr>
        <p:txBody>
          <a:bodyPr spcFirstLastPara="1" wrap="square" lIns="91425" tIns="91425" rIns="91425" bIns="91425" anchor="t" anchorCtr="0">
            <a:noAutofit/>
          </a:bodyPr>
          <a:lstStyle/>
          <a:p>
            <a:pPr lvl="0"/>
            <a:r>
              <a:rPr lang="vi-VN" sz="2800" dirty="0">
                <a:latin typeface="+mj-lt"/>
              </a:rPr>
              <a:t>Phương </a:t>
            </a:r>
            <a:r>
              <a:rPr lang="vi-VN" sz="2800" dirty="0" err="1">
                <a:latin typeface="+mj-lt"/>
              </a:rPr>
              <a:t>pháp</a:t>
            </a:r>
            <a:r>
              <a:rPr lang="vi-VN" sz="2800" dirty="0">
                <a:latin typeface="+mj-lt"/>
              </a:rPr>
              <a:t> </a:t>
            </a:r>
            <a:r>
              <a:rPr lang="vi-VN" sz="2800" dirty="0" err="1">
                <a:latin typeface="+mj-lt"/>
              </a:rPr>
              <a:t>thực</a:t>
            </a:r>
            <a:r>
              <a:rPr lang="vi-VN" sz="2800" dirty="0">
                <a:latin typeface="+mj-lt"/>
              </a:rPr>
              <a:t> </a:t>
            </a:r>
            <a:r>
              <a:rPr lang="vi-VN" sz="2800" dirty="0" err="1">
                <a:latin typeface="+mj-lt"/>
              </a:rPr>
              <a:t>nghiệm</a:t>
            </a:r>
            <a:r>
              <a:rPr lang="vi-VN" sz="2800" dirty="0">
                <a:latin typeface="+mj-lt"/>
              </a:rPr>
              <a:t> </a:t>
            </a:r>
            <a:endParaRPr sz="2800" dirty="0">
              <a:latin typeface="+mj-lt"/>
            </a:endParaRPr>
          </a:p>
        </p:txBody>
      </p:sp>
      <p:grpSp>
        <p:nvGrpSpPr>
          <p:cNvPr id="385" name="Google Shape;385;p17"/>
          <p:cNvGrpSpPr/>
          <p:nvPr/>
        </p:nvGrpSpPr>
        <p:grpSpPr>
          <a:xfrm rot="-731900">
            <a:off x="1086073" y="3787395"/>
            <a:ext cx="186858" cy="186879"/>
            <a:chOff x="581250" y="4634875"/>
            <a:chExt cx="120300" cy="120300"/>
          </a:xfrm>
        </p:grpSpPr>
        <p:sp>
          <p:nvSpPr>
            <p:cNvPr id="387" name="Google Shape;387;p17"/>
            <p:cNvSpPr/>
            <p:nvPr/>
          </p:nvSpPr>
          <p:spPr>
            <a:xfrm>
              <a:off x="597725" y="4665400"/>
              <a:ext cx="73300" cy="73300"/>
            </a:xfrm>
            <a:custGeom>
              <a:avLst/>
              <a:gdLst/>
              <a:ahLst/>
              <a:cxnLst/>
              <a:rect l="l" t="t" r="r" b="b"/>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rgbClr val="0E29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17"/>
            <p:cNvSpPr/>
            <p:nvPr/>
          </p:nvSpPr>
          <p:spPr>
            <a:xfrm>
              <a:off x="654525" y="4708150"/>
              <a:ext cx="47025" cy="47025"/>
            </a:xfrm>
            <a:custGeom>
              <a:avLst/>
              <a:gdLst/>
              <a:ahLst/>
              <a:cxnLst/>
              <a:rect l="l" t="t" r="r" b="b"/>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rgbClr val="0E29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17"/>
            <p:cNvSpPr/>
            <p:nvPr/>
          </p:nvSpPr>
          <p:spPr>
            <a:xfrm>
              <a:off x="581250" y="4634875"/>
              <a:ext cx="47050" cy="47050"/>
            </a:xfrm>
            <a:custGeom>
              <a:avLst/>
              <a:gdLst/>
              <a:ahLst/>
              <a:cxnLst/>
              <a:rect l="l" t="t" r="r" b="b"/>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rgbClr val="0E29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 name="Google Shape;381;p17">
            <a:extLst>
              <a:ext uri="{FF2B5EF4-FFF2-40B4-BE49-F238E27FC236}">
                <a16:creationId xmlns:a16="http://schemas.microsoft.com/office/drawing/2014/main" id="{2DD3EC38-A136-46A2-9CFB-C4A3954612A5}"/>
              </a:ext>
            </a:extLst>
          </p:cNvPr>
          <p:cNvSpPr txBox="1">
            <a:spLocks/>
          </p:cNvSpPr>
          <p:nvPr/>
        </p:nvSpPr>
        <p:spPr>
          <a:xfrm>
            <a:off x="736430" y="990291"/>
            <a:ext cx="2986168" cy="56840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600"/>
              </a:spcBef>
              <a:spcAft>
                <a:spcPts val="0"/>
              </a:spcAft>
              <a:buClr>
                <a:srgbClr val="19BBD5"/>
              </a:buClr>
              <a:buSzPts val="1400"/>
              <a:buFont typeface="Muli"/>
              <a:buChar char="◇"/>
              <a:defRPr sz="1400" b="0" i="0" u="none" strike="noStrike" cap="none">
                <a:solidFill>
                  <a:srgbClr val="C6DAEC"/>
                </a:solidFill>
                <a:latin typeface="Muli"/>
                <a:ea typeface="Muli"/>
                <a:cs typeface="Muli"/>
                <a:sym typeface="Muli"/>
              </a:defRPr>
            </a:lvl1pPr>
            <a:lvl2pPr marL="914400" marR="0" lvl="1" indent="-317500" algn="l" rtl="0">
              <a:lnSpc>
                <a:spcPct val="100000"/>
              </a:lnSpc>
              <a:spcBef>
                <a:spcPts val="0"/>
              </a:spcBef>
              <a:spcAft>
                <a:spcPts val="0"/>
              </a:spcAft>
              <a:buClr>
                <a:srgbClr val="19BBD5"/>
              </a:buClr>
              <a:buSzPts val="1400"/>
              <a:buFont typeface="Muli"/>
              <a:buChar char="￭"/>
              <a:defRPr sz="1400" b="0" i="0" u="none" strike="noStrike" cap="none">
                <a:solidFill>
                  <a:srgbClr val="C6DAEC"/>
                </a:solidFill>
                <a:latin typeface="Muli"/>
                <a:ea typeface="Muli"/>
                <a:cs typeface="Muli"/>
                <a:sym typeface="Muli"/>
              </a:defRPr>
            </a:lvl2pPr>
            <a:lvl3pPr marL="1371600" marR="0" lvl="2" indent="-317500" algn="l" rtl="0">
              <a:lnSpc>
                <a:spcPct val="100000"/>
              </a:lnSpc>
              <a:spcBef>
                <a:spcPts val="0"/>
              </a:spcBef>
              <a:spcAft>
                <a:spcPts val="0"/>
              </a:spcAft>
              <a:buClr>
                <a:srgbClr val="19BBD5"/>
              </a:buClr>
              <a:buSzPts val="1400"/>
              <a:buFont typeface="Muli"/>
              <a:buChar char="￮"/>
              <a:defRPr sz="1400" b="0" i="0" u="none" strike="noStrike" cap="none">
                <a:solidFill>
                  <a:srgbClr val="C6DAEC"/>
                </a:solidFill>
                <a:latin typeface="Muli"/>
                <a:ea typeface="Muli"/>
                <a:cs typeface="Muli"/>
                <a:sym typeface="Muli"/>
              </a:defRPr>
            </a:lvl3pPr>
            <a:lvl4pPr marL="1828800" marR="0" lvl="3" indent="-317500" algn="l" rtl="0">
              <a:lnSpc>
                <a:spcPct val="100000"/>
              </a:lnSpc>
              <a:spcBef>
                <a:spcPts val="0"/>
              </a:spcBef>
              <a:spcAft>
                <a:spcPts val="0"/>
              </a:spcAft>
              <a:buClr>
                <a:srgbClr val="19BBD5"/>
              </a:buClr>
              <a:buSzPts val="1400"/>
              <a:buFont typeface="Muli"/>
              <a:buChar char="●"/>
              <a:defRPr sz="1400" b="0" i="0" u="none" strike="noStrike" cap="none">
                <a:solidFill>
                  <a:srgbClr val="C6DAEC"/>
                </a:solidFill>
                <a:latin typeface="Muli"/>
                <a:ea typeface="Muli"/>
                <a:cs typeface="Muli"/>
                <a:sym typeface="Muli"/>
              </a:defRPr>
            </a:lvl4pPr>
            <a:lvl5pPr marL="2286000" marR="0" lvl="4" indent="-317500" algn="l" rtl="0">
              <a:lnSpc>
                <a:spcPct val="100000"/>
              </a:lnSpc>
              <a:spcBef>
                <a:spcPts val="0"/>
              </a:spcBef>
              <a:spcAft>
                <a:spcPts val="0"/>
              </a:spcAft>
              <a:buClr>
                <a:srgbClr val="19BBD5"/>
              </a:buClr>
              <a:buSzPts val="1400"/>
              <a:buFont typeface="Muli"/>
              <a:buChar char="○"/>
              <a:defRPr sz="1400" b="0" i="0" u="none" strike="noStrike" cap="none">
                <a:solidFill>
                  <a:srgbClr val="C6DAEC"/>
                </a:solidFill>
                <a:latin typeface="Muli"/>
                <a:ea typeface="Muli"/>
                <a:cs typeface="Muli"/>
                <a:sym typeface="Muli"/>
              </a:defRPr>
            </a:lvl5pPr>
            <a:lvl6pPr marL="2743200" marR="0" lvl="5" indent="-317500" algn="l" rtl="0">
              <a:lnSpc>
                <a:spcPct val="100000"/>
              </a:lnSpc>
              <a:spcBef>
                <a:spcPts val="0"/>
              </a:spcBef>
              <a:spcAft>
                <a:spcPts val="0"/>
              </a:spcAft>
              <a:buClr>
                <a:srgbClr val="C6DAEC"/>
              </a:buClr>
              <a:buSzPts val="1400"/>
              <a:buFont typeface="Muli"/>
              <a:buChar char="■"/>
              <a:defRPr sz="1400" b="0" i="0" u="none" strike="noStrike" cap="none">
                <a:solidFill>
                  <a:srgbClr val="C6DAEC"/>
                </a:solidFill>
                <a:latin typeface="Muli"/>
                <a:ea typeface="Muli"/>
                <a:cs typeface="Muli"/>
                <a:sym typeface="Muli"/>
              </a:defRPr>
            </a:lvl6pPr>
            <a:lvl7pPr marL="3200400" marR="0" lvl="6" indent="-317500" algn="l" rtl="0">
              <a:lnSpc>
                <a:spcPct val="100000"/>
              </a:lnSpc>
              <a:spcBef>
                <a:spcPts val="0"/>
              </a:spcBef>
              <a:spcAft>
                <a:spcPts val="0"/>
              </a:spcAft>
              <a:buClr>
                <a:srgbClr val="C6DAEC"/>
              </a:buClr>
              <a:buSzPts val="1400"/>
              <a:buFont typeface="Muli"/>
              <a:buChar char="●"/>
              <a:defRPr sz="1400" b="0" i="0" u="none" strike="noStrike" cap="none">
                <a:solidFill>
                  <a:srgbClr val="C6DAEC"/>
                </a:solidFill>
                <a:latin typeface="Muli"/>
                <a:ea typeface="Muli"/>
                <a:cs typeface="Muli"/>
                <a:sym typeface="Muli"/>
              </a:defRPr>
            </a:lvl7pPr>
            <a:lvl8pPr marL="3657600" marR="0" lvl="7" indent="-317500" algn="l" rtl="0">
              <a:lnSpc>
                <a:spcPct val="100000"/>
              </a:lnSpc>
              <a:spcBef>
                <a:spcPts val="0"/>
              </a:spcBef>
              <a:spcAft>
                <a:spcPts val="0"/>
              </a:spcAft>
              <a:buClr>
                <a:srgbClr val="C6DAEC"/>
              </a:buClr>
              <a:buSzPts val="1400"/>
              <a:buFont typeface="Muli"/>
              <a:buChar char="○"/>
              <a:defRPr sz="1400" b="0" i="0" u="none" strike="noStrike" cap="none">
                <a:solidFill>
                  <a:srgbClr val="C6DAEC"/>
                </a:solidFill>
                <a:latin typeface="Muli"/>
                <a:ea typeface="Muli"/>
                <a:cs typeface="Muli"/>
                <a:sym typeface="Muli"/>
              </a:defRPr>
            </a:lvl8pPr>
            <a:lvl9pPr marL="4114800" marR="0" lvl="8" indent="-317500" algn="l" rtl="0">
              <a:lnSpc>
                <a:spcPct val="100000"/>
              </a:lnSpc>
              <a:spcBef>
                <a:spcPts val="0"/>
              </a:spcBef>
              <a:spcAft>
                <a:spcPts val="0"/>
              </a:spcAft>
              <a:buClr>
                <a:srgbClr val="C6DAEC"/>
              </a:buClr>
              <a:buSzPts val="1400"/>
              <a:buFont typeface="Muli"/>
              <a:buChar char="■"/>
              <a:defRPr sz="1400" b="0" i="0" u="none" strike="noStrike" cap="none">
                <a:solidFill>
                  <a:srgbClr val="C6DAEC"/>
                </a:solidFill>
                <a:latin typeface="Muli"/>
                <a:ea typeface="Muli"/>
                <a:cs typeface="Muli"/>
                <a:sym typeface="Muli"/>
              </a:defRPr>
            </a:lvl9pPr>
          </a:lstStyle>
          <a:p>
            <a:pPr marL="139700" indent="0" fontAlgn="base">
              <a:buFont typeface="Muli"/>
              <a:buNone/>
            </a:pPr>
            <a:r>
              <a:rPr lang="en-US" sz="1600" dirty="0" err="1">
                <a:solidFill>
                  <a:schemeClr val="tx1"/>
                </a:solidFill>
                <a:latin typeface="+mj-lt"/>
              </a:rPr>
              <a:t>Đối</a:t>
            </a:r>
            <a:r>
              <a:rPr lang="en-US" sz="1600" dirty="0">
                <a:solidFill>
                  <a:schemeClr val="tx1"/>
                </a:solidFill>
                <a:latin typeface="+mj-lt"/>
              </a:rPr>
              <a:t> </a:t>
            </a:r>
            <a:r>
              <a:rPr lang="en-US" sz="1600" dirty="0" err="1">
                <a:solidFill>
                  <a:schemeClr val="tx1"/>
                </a:solidFill>
                <a:latin typeface="+mj-lt"/>
              </a:rPr>
              <a:t>với</a:t>
            </a:r>
            <a:r>
              <a:rPr lang="en-US" sz="1600" dirty="0">
                <a:solidFill>
                  <a:schemeClr val="tx1"/>
                </a:solidFill>
                <a:latin typeface="+mj-lt"/>
              </a:rPr>
              <a:t> </a:t>
            </a:r>
            <a:r>
              <a:rPr lang="en-US" sz="1600" dirty="0" err="1">
                <a:solidFill>
                  <a:schemeClr val="tx1"/>
                </a:solidFill>
                <a:latin typeface="+mj-lt"/>
              </a:rPr>
              <a:t>đồ</a:t>
            </a:r>
            <a:r>
              <a:rPr lang="en-US" sz="1600" dirty="0">
                <a:solidFill>
                  <a:schemeClr val="tx1"/>
                </a:solidFill>
                <a:latin typeface="+mj-lt"/>
              </a:rPr>
              <a:t> </a:t>
            </a:r>
            <a:r>
              <a:rPr lang="en-US" sz="1600" dirty="0" err="1">
                <a:solidFill>
                  <a:schemeClr val="tx1"/>
                </a:solidFill>
                <a:latin typeface="+mj-lt"/>
              </a:rPr>
              <a:t>thị</a:t>
            </a:r>
            <a:r>
              <a:rPr lang="en-US" sz="1600" dirty="0">
                <a:solidFill>
                  <a:schemeClr val="tx1"/>
                </a:solidFill>
                <a:latin typeface="+mj-lt"/>
              </a:rPr>
              <a:t> </a:t>
            </a:r>
            <a:r>
              <a:rPr lang="en-US" sz="1600" dirty="0" err="1">
                <a:solidFill>
                  <a:schemeClr val="tx1"/>
                </a:solidFill>
                <a:latin typeface="+mj-lt"/>
              </a:rPr>
              <a:t>vô</a:t>
            </a:r>
            <a:r>
              <a:rPr lang="en-US" sz="1600" dirty="0">
                <a:solidFill>
                  <a:schemeClr val="tx1"/>
                </a:solidFill>
                <a:latin typeface="+mj-lt"/>
              </a:rPr>
              <a:t> h</a:t>
            </a:r>
            <a:r>
              <a:rPr lang="vi-VN" sz="1600" dirty="0">
                <a:solidFill>
                  <a:schemeClr val="tx1"/>
                </a:solidFill>
                <a:latin typeface="+mj-lt"/>
              </a:rPr>
              <a:t>ư</a:t>
            </a:r>
            <a:r>
              <a:rPr lang="en-US" sz="1600" dirty="0" err="1">
                <a:solidFill>
                  <a:schemeClr val="tx1"/>
                </a:solidFill>
                <a:latin typeface="+mj-lt"/>
              </a:rPr>
              <a:t>ớng</a:t>
            </a:r>
            <a:endParaRPr lang="en-US" sz="1600" dirty="0">
              <a:solidFill>
                <a:schemeClr val="tx1"/>
              </a:solidFill>
              <a:latin typeface="+mj-lt"/>
            </a:endParaRPr>
          </a:p>
        </p:txBody>
      </p:sp>
      <p:sp>
        <p:nvSpPr>
          <p:cNvPr id="3" name="Hình chữ nhật 2">
            <a:extLst>
              <a:ext uri="{FF2B5EF4-FFF2-40B4-BE49-F238E27FC236}">
                <a16:creationId xmlns:a16="http://schemas.microsoft.com/office/drawing/2014/main" id="{E194FFD6-9ACE-417E-BA2E-1BAD29465308}"/>
              </a:ext>
            </a:extLst>
          </p:cNvPr>
          <p:cNvSpPr/>
          <p:nvPr/>
        </p:nvSpPr>
        <p:spPr>
          <a:xfrm>
            <a:off x="861814" y="1586139"/>
            <a:ext cx="8405317" cy="523220"/>
          </a:xfrm>
          <a:prstGeom prst="rect">
            <a:avLst/>
          </a:prstGeom>
        </p:spPr>
        <p:txBody>
          <a:bodyPr wrap="square">
            <a:spAutoFit/>
          </a:bodyPr>
          <a:lstStyle/>
          <a:p>
            <a:r>
              <a:rPr lang="vi-VN" dirty="0" err="1">
                <a:solidFill>
                  <a:schemeClr val="tx1"/>
                </a:solidFill>
              </a:rPr>
              <a:t>Sử</a:t>
            </a:r>
            <a:r>
              <a:rPr lang="vi-VN" dirty="0">
                <a:solidFill>
                  <a:schemeClr val="tx1"/>
                </a:solidFill>
              </a:rPr>
              <a:t> </a:t>
            </a:r>
            <a:r>
              <a:rPr lang="vi-VN" dirty="0" err="1">
                <a:solidFill>
                  <a:schemeClr val="tx1"/>
                </a:solidFill>
              </a:rPr>
              <a:t>dụng</a:t>
            </a:r>
            <a:r>
              <a:rPr lang="vi-VN" dirty="0">
                <a:solidFill>
                  <a:schemeClr val="tx1"/>
                </a:solidFill>
              </a:rPr>
              <a:t> </a:t>
            </a:r>
            <a:r>
              <a:rPr lang="vi-VN" dirty="0" err="1">
                <a:solidFill>
                  <a:schemeClr val="tx1"/>
                </a:solidFill>
              </a:rPr>
              <a:t>các</a:t>
            </a:r>
            <a:r>
              <a:rPr lang="vi-VN" dirty="0">
                <a:solidFill>
                  <a:schemeClr val="tx1"/>
                </a:solidFill>
              </a:rPr>
              <a:t> </a:t>
            </a:r>
            <a:r>
              <a:rPr lang="vi-VN" dirty="0" err="1">
                <a:solidFill>
                  <a:schemeClr val="tx1"/>
                </a:solidFill>
              </a:rPr>
              <a:t>tập</a:t>
            </a:r>
            <a:r>
              <a:rPr lang="vi-VN" dirty="0">
                <a:solidFill>
                  <a:schemeClr val="tx1"/>
                </a:solidFill>
              </a:rPr>
              <a:t> </a:t>
            </a:r>
            <a:r>
              <a:rPr lang="vi-VN" dirty="0" err="1">
                <a:solidFill>
                  <a:schemeClr val="tx1"/>
                </a:solidFill>
              </a:rPr>
              <a:t>ground-truth</a:t>
            </a:r>
            <a:r>
              <a:rPr lang="vi-VN" dirty="0">
                <a:solidFill>
                  <a:schemeClr val="tx1"/>
                </a:solidFill>
              </a:rPr>
              <a:t> </a:t>
            </a:r>
            <a:r>
              <a:rPr lang="vi-VN" dirty="0" err="1">
                <a:solidFill>
                  <a:schemeClr val="tx1"/>
                </a:solidFill>
              </a:rPr>
              <a:t>được</a:t>
            </a:r>
            <a:r>
              <a:rPr lang="vi-VN" dirty="0">
                <a:solidFill>
                  <a:schemeClr val="tx1"/>
                </a:solidFill>
              </a:rPr>
              <a:t> </a:t>
            </a:r>
            <a:r>
              <a:rPr lang="vi-VN" dirty="0" err="1">
                <a:solidFill>
                  <a:schemeClr val="tx1"/>
                </a:solidFill>
              </a:rPr>
              <a:t>lấy</a:t>
            </a:r>
            <a:r>
              <a:rPr lang="vi-VN" dirty="0">
                <a:solidFill>
                  <a:schemeClr val="tx1"/>
                </a:solidFill>
              </a:rPr>
              <a:t> </a:t>
            </a:r>
            <a:r>
              <a:rPr lang="vi-VN" dirty="0" err="1">
                <a:solidFill>
                  <a:schemeClr val="tx1"/>
                </a:solidFill>
              </a:rPr>
              <a:t>từ</a:t>
            </a:r>
            <a:r>
              <a:rPr lang="vi-VN" dirty="0">
                <a:solidFill>
                  <a:schemeClr val="tx1"/>
                </a:solidFill>
              </a:rPr>
              <a:t> </a:t>
            </a:r>
            <a:r>
              <a:rPr lang="vi-VN" dirty="0" err="1">
                <a:solidFill>
                  <a:schemeClr val="tx1"/>
                </a:solidFill>
              </a:rPr>
              <a:t>các</a:t>
            </a:r>
            <a:r>
              <a:rPr lang="vi-VN" dirty="0">
                <a:solidFill>
                  <a:schemeClr val="tx1"/>
                </a:solidFill>
              </a:rPr>
              <a:t> công ty </a:t>
            </a:r>
            <a:r>
              <a:rPr lang="vi-VN" dirty="0" err="1">
                <a:solidFill>
                  <a:schemeClr val="tx1"/>
                </a:solidFill>
              </a:rPr>
              <a:t>lớn</a:t>
            </a:r>
            <a:r>
              <a:rPr lang="vi-VN" dirty="0">
                <a:solidFill>
                  <a:schemeClr val="tx1"/>
                </a:solidFill>
              </a:rPr>
              <a:t> như com-</a:t>
            </a:r>
            <a:r>
              <a:rPr lang="vi-VN" dirty="0" err="1">
                <a:solidFill>
                  <a:schemeClr val="tx1"/>
                </a:solidFill>
              </a:rPr>
              <a:t>Amazon</a:t>
            </a:r>
            <a:r>
              <a:rPr lang="vi-VN" dirty="0">
                <a:solidFill>
                  <a:schemeClr val="tx1"/>
                </a:solidFill>
              </a:rPr>
              <a:t>, com-DBLP, com-</a:t>
            </a:r>
            <a:r>
              <a:rPr lang="vi-VN" dirty="0" err="1">
                <a:solidFill>
                  <a:schemeClr val="tx1"/>
                </a:solidFill>
              </a:rPr>
              <a:t>Youtube</a:t>
            </a:r>
            <a:r>
              <a:rPr lang="vi-VN" dirty="0">
                <a:solidFill>
                  <a:schemeClr val="tx1"/>
                </a:solidFill>
              </a:rPr>
              <a:t>, com-</a:t>
            </a:r>
            <a:r>
              <a:rPr lang="vi-VN" dirty="0" err="1">
                <a:solidFill>
                  <a:schemeClr val="tx1"/>
                </a:solidFill>
              </a:rPr>
              <a:t>LiveJournal</a:t>
            </a:r>
            <a:r>
              <a:rPr lang="vi-VN" dirty="0">
                <a:solidFill>
                  <a:schemeClr val="tx1"/>
                </a:solidFill>
              </a:rPr>
              <a:t>, com-</a:t>
            </a:r>
            <a:r>
              <a:rPr lang="vi-VN" dirty="0" err="1">
                <a:solidFill>
                  <a:schemeClr val="tx1"/>
                </a:solidFill>
              </a:rPr>
              <a:t>Orkut</a:t>
            </a:r>
            <a:r>
              <a:rPr lang="vi-VN" dirty="0">
                <a:solidFill>
                  <a:schemeClr val="tx1"/>
                </a:solidFill>
              </a:rPr>
              <a:t> </a:t>
            </a:r>
            <a:r>
              <a:rPr lang="vi-VN" dirty="0" err="1">
                <a:solidFill>
                  <a:schemeClr val="tx1"/>
                </a:solidFill>
              </a:rPr>
              <a:t>để</a:t>
            </a:r>
            <a:r>
              <a:rPr lang="vi-VN" dirty="0">
                <a:solidFill>
                  <a:schemeClr val="tx1"/>
                </a:solidFill>
              </a:rPr>
              <a:t> so </a:t>
            </a:r>
            <a:r>
              <a:rPr lang="vi-VN" dirty="0" err="1">
                <a:solidFill>
                  <a:schemeClr val="tx1"/>
                </a:solidFill>
              </a:rPr>
              <a:t>sánh</a:t>
            </a:r>
            <a:r>
              <a:rPr lang="vi-VN" dirty="0">
                <a:solidFill>
                  <a:schemeClr val="tx1"/>
                </a:solidFill>
              </a:rPr>
              <a:t> MAPPR </a:t>
            </a:r>
            <a:r>
              <a:rPr lang="vi-VN" dirty="0" err="1">
                <a:solidFill>
                  <a:schemeClr val="tx1"/>
                </a:solidFill>
              </a:rPr>
              <a:t>và</a:t>
            </a:r>
            <a:r>
              <a:rPr lang="vi-VN" dirty="0">
                <a:solidFill>
                  <a:schemeClr val="tx1"/>
                </a:solidFill>
              </a:rPr>
              <a:t> APPR</a:t>
            </a:r>
          </a:p>
        </p:txBody>
      </p:sp>
      <p:graphicFrame>
        <p:nvGraphicFramePr>
          <p:cNvPr id="4" name="Bảng 3">
            <a:extLst>
              <a:ext uri="{FF2B5EF4-FFF2-40B4-BE49-F238E27FC236}">
                <a16:creationId xmlns:a16="http://schemas.microsoft.com/office/drawing/2014/main" id="{A1ABFE1D-9FD3-42E3-8588-875353194E24}"/>
              </a:ext>
            </a:extLst>
          </p:cNvPr>
          <p:cNvGraphicFramePr>
            <a:graphicFrameLocks noGrp="1"/>
          </p:cNvGraphicFramePr>
          <p:nvPr>
            <p:extLst>
              <p:ext uri="{D42A27DB-BD31-4B8C-83A1-F6EECF244321}">
                <p14:modId xmlns:p14="http://schemas.microsoft.com/office/powerpoint/2010/main" val="496167545"/>
              </p:ext>
            </p:extLst>
          </p:nvPr>
        </p:nvGraphicFramePr>
        <p:xfrm>
          <a:off x="77791" y="2154541"/>
          <a:ext cx="8993601" cy="2333903"/>
        </p:xfrm>
        <a:graphic>
          <a:graphicData uri="http://schemas.openxmlformats.org/drawingml/2006/table">
            <a:tbl>
              <a:tblPr firstRow="1" firstCol="1" bandRow="1">
                <a:tableStyleId>{F33BC144-551A-471F-A1C8-82E2048A450B}</a:tableStyleId>
              </a:tblPr>
              <a:tblGrid>
                <a:gridCol w="1458484">
                  <a:extLst>
                    <a:ext uri="{9D8B030D-6E8A-4147-A177-3AD203B41FA5}">
                      <a16:colId xmlns:a16="http://schemas.microsoft.com/office/drawing/2014/main" val="3260958838"/>
                    </a:ext>
                  </a:extLst>
                </a:gridCol>
                <a:gridCol w="588097">
                  <a:extLst>
                    <a:ext uri="{9D8B030D-6E8A-4147-A177-3AD203B41FA5}">
                      <a16:colId xmlns:a16="http://schemas.microsoft.com/office/drawing/2014/main" val="2424267199"/>
                    </a:ext>
                  </a:extLst>
                </a:gridCol>
                <a:gridCol w="635147">
                  <a:extLst>
                    <a:ext uri="{9D8B030D-6E8A-4147-A177-3AD203B41FA5}">
                      <a16:colId xmlns:a16="http://schemas.microsoft.com/office/drawing/2014/main" val="2876776987"/>
                    </a:ext>
                  </a:extLst>
                </a:gridCol>
                <a:gridCol w="1111114">
                  <a:extLst>
                    <a:ext uri="{9D8B030D-6E8A-4147-A177-3AD203B41FA5}">
                      <a16:colId xmlns:a16="http://schemas.microsoft.com/office/drawing/2014/main" val="1542060532"/>
                    </a:ext>
                  </a:extLst>
                </a:gridCol>
                <a:gridCol w="530071">
                  <a:extLst>
                    <a:ext uri="{9D8B030D-6E8A-4147-A177-3AD203B41FA5}">
                      <a16:colId xmlns:a16="http://schemas.microsoft.com/office/drawing/2014/main" val="2949961250"/>
                    </a:ext>
                  </a:extLst>
                </a:gridCol>
                <a:gridCol w="648477">
                  <a:extLst>
                    <a:ext uri="{9D8B030D-6E8A-4147-A177-3AD203B41FA5}">
                      <a16:colId xmlns:a16="http://schemas.microsoft.com/office/drawing/2014/main" val="605745765"/>
                    </a:ext>
                  </a:extLst>
                </a:gridCol>
                <a:gridCol w="672784">
                  <a:extLst>
                    <a:ext uri="{9D8B030D-6E8A-4147-A177-3AD203B41FA5}">
                      <a16:colId xmlns:a16="http://schemas.microsoft.com/office/drawing/2014/main" val="163583889"/>
                    </a:ext>
                  </a:extLst>
                </a:gridCol>
                <a:gridCol w="682193">
                  <a:extLst>
                    <a:ext uri="{9D8B030D-6E8A-4147-A177-3AD203B41FA5}">
                      <a16:colId xmlns:a16="http://schemas.microsoft.com/office/drawing/2014/main" val="940044068"/>
                    </a:ext>
                  </a:extLst>
                </a:gridCol>
                <a:gridCol w="537130">
                  <a:extLst>
                    <a:ext uri="{9D8B030D-6E8A-4147-A177-3AD203B41FA5}">
                      <a16:colId xmlns:a16="http://schemas.microsoft.com/office/drawing/2014/main" val="1142832759"/>
                    </a:ext>
                  </a:extLst>
                </a:gridCol>
                <a:gridCol w="651612">
                  <a:extLst>
                    <a:ext uri="{9D8B030D-6E8A-4147-A177-3AD203B41FA5}">
                      <a16:colId xmlns:a16="http://schemas.microsoft.com/office/drawing/2014/main" val="3146249885"/>
                    </a:ext>
                  </a:extLst>
                </a:gridCol>
                <a:gridCol w="610067">
                  <a:extLst>
                    <a:ext uri="{9D8B030D-6E8A-4147-A177-3AD203B41FA5}">
                      <a16:colId xmlns:a16="http://schemas.microsoft.com/office/drawing/2014/main" val="4077788451"/>
                    </a:ext>
                  </a:extLst>
                </a:gridCol>
                <a:gridCol w="868425">
                  <a:extLst>
                    <a:ext uri="{9D8B030D-6E8A-4147-A177-3AD203B41FA5}">
                      <a16:colId xmlns:a16="http://schemas.microsoft.com/office/drawing/2014/main" val="1432446121"/>
                    </a:ext>
                  </a:extLst>
                </a:gridCol>
              </a:tblGrid>
              <a:tr h="175370">
                <a:tc gridSpan="4">
                  <a:txBody>
                    <a:bodyPr/>
                    <a:lstStyle/>
                    <a:p>
                      <a:pPr marL="0" marR="0">
                        <a:lnSpc>
                          <a:spcPct val="107000"/>
                        </a:lnSpc>
                        <a:spcBef>
                          <a:spcPts val="0"/>
                        </a:spcBef>
                        <a:spcAft>
                          <a:spcPts val="0"/>
                        </a:spcAft>
                      </a:pPr>
                      <a:r>
                        <a:rPr lang="vi-VN" sz="1400" dirty="0">
                          <a:solidFill>
                            <a:schemeClr val="tx1"/>
                          </a:solidFill>
                          <a:effectLst/>
                          <a:latin typeface="+mj-lt"/>
                        </a:rPr>
                        <a:t> </a:t>
                      </a:r>
                      <a:endParaRPr lang="vi-VN" sz="1400" dirty="0">
                        <a:solidFill>
                          <a:schemeClr val="tx1"/>
                        </a:solidFill>
                        <a:effectLst/>
                        <a:latin typeface="+mj-lt"/>
                        <a:ea typeface="Arial" panose="020B0604020202020204" pitchFamily="34" charset="0"/>
                        <a:cs typeface="Times New Roman" panose="02020603050405020304" pitchFamily="18" charset="0"/>
                      </a:endParaRPr>
                    </a:p>
                  </a:txBody>
                  <a:tcPr marL="47096" marR="47096" marT="0" marB="0">
                    <a:solidFill>
                      <a:srgbClr val="FFFFFF"/>
                    </a:solidFill>
                  </a:tcPr>
                </a:tc>
                <a:tc hMerge="1">
                  <a:txBody>
                    <a:bodyPr/>
                    <a:lstStyle/>
                    <a:p>
                      <a:endParaRPr lang="vi-VN"/>
                    </a:p>
                  </a:txBody>
                  <a:tcPr/>
                </a:tc>
                <a:tc hMerge="1">
                  <a:txBody>
                    <a:bodyPr/>
                    <a:lstStyle/>
                    <a:p>
                      <a:endParaRPr lang="vi-VN"/>
                    </a:p>
                  </a:txBody>
                  <a:tcPr/>
                </a:tc>
                <a:tc hMerge="1">
                  <a:txBody>
                    <a:bodyPr/>
                    <a:lstStyle/>
                    <a:p>
                      <a:endParaRPr lang="vi-VN"/>
                    </a:p>
                  </a:txBody>
                  <a:tcPr/>
                </a:tc>
                <a:tc gridSpan="2">
                  <a:txBody>
                    <a:bodyPr/>
                    <a:lstStyle/>
                    <a:p>
                      <a:pPr marL="0" marR="0" algn="ctr">
                        <a:lnSpc>
                          <a:spcPct val="107000"/>
                        </a:lnSpc>
                        <a:spcBef>
                          <a:spcPts val="0"/>
                        </a:spcBef>
                        <a:spcAft>
                          <a:spcPts val="0"/>
                        </a:spcAft>
                      </a:pPr>
                      <a:r>
                        <a:rPr lang="vi-VN" sz="1400" dirty="0">
                          <a:solidFill>
                            <a:srgbClr val="262626"/>
                          </a:solidFill>
                          <a:effectLst/>
                          <a:latin typeface="+mj-lt"/>
                        </a:rPr>
                        <a:t>F</a:t>
                      </a:r>
                      <a:r>
                        <a:rPr lang="vi-VN" sz="1400" baseline="-25000" dirty="0">
                          <a:solidFill>
                            <a:srgbClr val="262626"/>
                          </a:solidFill>
                          <a:effectLst/>
                          <a:latin typeface="+mj-lt"/>
                        </a:rPr>
                        <a:t>1 </a:t>
                      </a:r>
                      <a:r>
                        <a:rPr lang="vi-VN" sz="1400" dirty="0" err="1">
                          <a:solidFill>
                            <a:srgbClr val="262626"/>
                          </a:solidFill>
                          <a:effectLst/>
                          <a:latin typeface="+mj-lt"/>
                        </a:rPr>
                        <a:t>score</a:t>
                      </a:r>
                      <a:endParaRPr lang="vi-VN" sz="1400" dirty="0">
                        <a:solidFill>
                          <a:srgbClr val="262626"/>
                        </a:solidFill>
                        <a:effectLst/>
                        <a:latin typeface="+mj-lt"/>
                        <a:ea typeface="Arial" panose="020B0604020202020204" pitchFamily="34" charset="0"/>
                        <a:cs typeface="Times New Roman" panose="02020603050405020304" pitchFamily="18" charset="0"/>
                      </a:endParaRPr>
                    </a:p>
                  </a:txBody>
                  <a:tcPr marL="47096" marR="47096" marT="0" marB="0">
                    <a:solidFill>
                      <a:srgbClr val="FFFFFF"/>
                    </a:solidFill>
                  </a:tcPr>
                </a:tc>
                <a:tc hMerge="1">
                  <a:txBody>
                    <a:bodyPr/>
                    <a:lstStyle/>
                    <a:p>
                      <a:endParaRPr lang="vi-VN"/>
                    </a:p>
                  </a:txBody>
                  <a:tcPr/>
                </a:tc>
                <a:tc gridSpan="2">
                  <a:txBody>
                    <a:bodyPr/>
                    <a:lstStyle/>
                    <a:p>
                      <a:pPr marL="0" marR="0" algn="ctr">
                        <a:lnSpc>
                          <a:spcPct val="107000"/>
                        </a:lnSpc>
                        <a:spcBef>
                          <a:spcPts val="0"/>
                        </a:spcBef>
                        <a:spcAft>
                          <a:spcPts val="0"/>
                        </a:spcAft>
                      </a:pPr>
                      <a:r>
                        <a:rPr lang="vi-VN" sz="1400" dirty="0" err="1">
                          <a:solidFill>
                            <a:srgbClr val="262626"/>
                          </a:solidFill>
                          <a:effectLst/>
                          <a:latin typeface="+mj-lt"/>
                        </a:rPr>
                        <a:t>Precision</a:t>
                      </a:r>
                      <a:endParaRPr lang="vi-VN" sz="1400" dirty="0">
                        <a:solidFill>
                          <a:srgbClr val="262626"/>
                        </a:solidFill>
                        <a:effectLst/>
                        <a:latin typeface="+mj-lt"/>
                        <a:ea typeface="Arial" panose="020B0604020202020204" pitchFamily="34" charset="0"/>
                        <a:cs typeface="Times New Roman" panose="02020603050405020304" pitchFamily="18" charset="0"/>
                      </a:endParaRPr>
                    </a:p>
                  </a:txBody>
                  <a:tcPr marL="47096" marR="47096" marT="0" marB="0">
                    <a:solidFill>
                      <a:srgbClr val="FFFFFF"/>
                    </a:solidFill>
                  </a:tcPr>
                </a:tc>
                <a:tc hMerge="1">
                  <a:txBody>
                    <a:bodyPr/>
                    <a:lstStyle/>
                    <a:p>
                      <a:endParaRPr lang="vi-VN"/>
                    </a:p>
                  </a:txBody>
                  <a:tcPr/>
                </a:tc>
                <a:tc gridSpan="2">
                  <a:txBody>
                    <a:bodyPr/>
                    <a:lstStyle/>
                    <a:p>
                      <a:pPr marL="0" marR="0" algn="ctr">
                        <a:lnSpc>
                          <a:spcPct val="107000"/>
                        </a:lnSpc>
                        <a:spcBef>
                          <a:spcPts val="0"/>
                        </a:spcBef>
                        <a:spcAft>
                          <a:spcPts val="0"/>
                        </a:spcAft>
                      </a:pPr>
                      <a:r>
                        <a:rPr lang="vi-VN" sz="1400" dirty="0" err="1">
                          <a:solidFill>
                            <a:srgbClr val="262626"/>
                          </a:solidFill>
                          <a:effectLst/>
                          <a:latin typeface="+mj-lt"/>
                        </a:rPr>
                        <a:t>Recall</a:t>
                      </a:r>
                      <a:endParaRPr lang="vi-VN" sz="1400" dirty="0">
                        <a:solidFill>
                          <a:srgbClr val="262626"/>
                        </a:solidFill>
                        <a:effectLst/>
                        <a:latin typeface="+mj-lt"/>
                        <a:ea typeface="Arial" panose="020B0604020202020204" pitchFamily="34" charset="0"/>
                        <a:cs typeface="Times New Roman" panose="02020603050405020304" pitchFamily="18" charset="0"/>
                      </a:endParaRPr>
                    </a:p>
                  </a:txBody>
                  <a:tcPr marL="47096" marR="47096" marT="0" marB="0">
                    <a:solidFill>
                      <a:srgbClr val="FFFFFF"/>
                    </a:solidFill>
                  </a:tcPr>
                </a:tc>
                <a:tc hMerge="1">
                  <a:txBody>
                    <a:bodyPr/>
                    <a:lstStyle/>
                    <a:p>
                      <a:endParaRPr lang="vi-VN"/>
                    </a:p>
                  </a:txBody>
                  <a:tcPr/>
                </a:tc>
                <a:tc gridSpan="2">
                  <a:txBody>
                    <a:bodyPr/>
                    <a:lstStyle/>
                    <a:p>
                      <a:pPr marL="0" marR="0" algn="ctr">
                        <a:lnSpc>
                          <a:spcPct val="107000"/>
                        </a:lnSpc>
                        <a:spcBef>
                          <a:spcPts val="0"/>
                        </a:spcBef>
                        <a:spcAft>
                          <a:spcPts val="0"/>
                        </a:spcAft>
                      </a:pPr>
                      <a:r>
                        <a:rPr lang="vi-VN" sz="1400" dirty="0" err="1">
                          <a:solidFill>
                            <a:srgbClr val="262626"/>
                          </a:solidFill>
                          <a:effectLst/>
                          <a:latin typeface="+mj-lt"/>
                        </a:rPr>
                        <a:t>Motif</a:t>
                      </a:r>
                      <a:r>
                        <a:rPr lang="vi-VN" sz="1400" dirty="0">
                          <a:solidFill>
                            <a:srgbClr val="262626"/>
                          </a:solidFill>
                          <a:effectLst/>
                          <a:latin typeface="+mj-lt"/>
                        </a:rPr>
                        <a:t> </a:t>
                      </a:r>
                      <a:r>
                        <a:rPr lang="vi-VN" sz="1400" dirty="0" err="1">
                          <a:solidFill>
                            <a:srgbClr val="262626"/>
                          </a:solidFill>
                          <a:effectLst/>
                          <a:latin typeface="+mj-lt"/>
                        </a:rPr>
                        <a:t>conductance</a:t>
                      </a:r>
                      <a:endParaRPr lang="vi-VN" sz="1400" dirty="0">
                        <a:solidFill>
                          <a:srgbClr val="262626"/>
                        </a:solidFill>
                        <a:effectLst/>
                        <a:latin typeface="+mj-lt"/>
                        <a:ea typeface="Arial" panose="020B0604020202020204" pitchFamily="34" charset="0"/>
                        <a:cs typeface="Times New Roman" panose="02020603050405020304" pitchFamily="18" charset="0"/>
                      </a:endParaRPr>
                    </a:p>
                  </a:txBody>
                  <a:tcPr marL="47096" marR="47096" marT="0" marB="0">
                    <a:solidFill>
                      <a:srgbClr val="FFFFFF"/>
                    </a:solidFill>
                  </a:tcPr>
                </a:tc>
                <a:tc hMerge="1">
                  <a:txBody>
                    <a:bodyPr/>
                    <a:lstStyle/>
                    <a:p>
                      <a:endParaRPr lang="vi-VN"/>
                    </a:p>
                  </a:txBody>
                  <a:tcPr/>
                </a:tc>
                <a:extLst>
                  <a:ext uri="{0D108BD9-81ED-4DB2-BD59-A6C34878D82A}">
                    <a16:rowId xmlns:a16="http://schemas.microsoft.com/office/drawing/2014/main" val="3812502812"/>
                  </a:ext>
                </a:extLst>
              </a:tr>
              <a:tr h="386484">
                <a:tc>
                  <a:txBody>
                    <a:bodyPr/>
                    <a:lstStyle/>
                    <a:p>
                      <a:pPr marL="0" marR="0">
                        <a:lnSpc>
                          <a:spcPct val="107000"/>
                        </a:lnSpc>
                        <a:spcBef>
                          <a:spcPts val="0"/>
                        </a:spcBef>
                        <a:spcAft>
                          <a:spcPts val="0"/>
                        </a:spcAft>
                      </a:pPr>
                      <a:r>
                        <a:rPr lang="vi-VN" sz="1400" dirty="0" err="1">
                          <a:solidFill>
                            <a:srgbClr val="262626"/>
                          </a:solidFill>
                          <a:effectLst/>
                          <a:latin typeface="+mj-lt"/>
                        </a:rPr>
                        <a:t>Network</a:t>
                      </a:r>
                      <a:endParaRPr lang="vi-VN" sz="1400" dirty="0">
                        <a:solidFill>
                          <a:srgbClr val="262626"/>
                        </a:solidFill>
                        <a:effectLst/>
                        <a:latin typeface="+mj-lt"/>
                        <a:ea typeface="Arial" panose="020B0604020202020204" pitchFamily="34" charset="0"/>
                        <a:cs typeface="Times New Roman" panose="02020603050405020304" pitchFamily="18" charset="0"/>
                      </a:endParaRPr>
                    </a:p>
                  </a:txBody>
                  <a:tcPr marL="47096" marR="47096" marT="0" marB="0">
                    <a:solidFill>
                      <a:srgbClr val="FFFFFF"/>
                    </a:solidFill>
                  </a:tcPr>
                </a:tc>
                <a:tc>
                  <a:txBody>
                    <a:bodyPr/>
                    <a:lstStyle/>
                    <a:p>
                      <a:pPr marL="0" marR="0">
                        <a:lnSpc>
                          <a:spcPct val="107000"/>
                        </a:lnSpc>
                        <a:spcBef>
                          <a:spcPts val="0"/>
                        </a:spcBef>
                        <a:spcAft>
                          <a:spcPts val="0"/>
                        </a:spcAft>
                      </a:pPr>
                      <a:r>
                        <a:rPr lang="vi-VN" sz="1400" dirty="0">
                          <a:solidFill>
                            <a:srgbClr val="262626"/>
                          </a:solidFill>
                          <a:effectLst/>
                          <a:latin typeface="+mj-lt"/>
                        </a:rPr>
                        <a:t>|V|</a:t>
                      </a:r>
                      <a:endParaRPr lang="vi-VN" sz="1400" dirty="0">
                        <a:solidFill>
                          <a:srgbClr val="262626"/>
                        </a:solidFill>
                        <a:effectLst/>
                        <a:latin typeface="+mj-lt"/>
                        <a:ea typeface="Arial" panose="020B0604020202020204" pitchFamily="34" charset="0"/>
                        <a:cs typeface="Times New Roman" panose="02020603050405020304" pitchFamily="18" charset="0"/>
                      </a:endParaRPr>
                    </a:p>
                  </a:txBody>
                  <a:tcPr marL="47096" marR="47096" marT="0" marB="0">
                    <a:solidFill>
                      <a:srgbClr val="FFFFFF"/>
                    </a:solidFill>
                  </a:tcPr>
                </a:tc>
                <a:tc>
                  <a:txBody>
                    <a:bodyPr/>
                    <a:lstStyle/>
                    <a:p>
                      <a:pPr marL="0" marR="0">
                        <a:lnSpc>
                          <a:spcPct val="107000"/>
                        </a:lnSpc>
                        <a:spcBef>
                          <a:spcPts val="0"/>
                        </a:spcBef>
                        <a:spcAft>
                          <a:spcPts val="0"/>
                        </a:spcAft>
                      </a:pPr>
                      <a:r>
                        <a:rPr lang="vi-VN" sz="1400">
                          <a:solidFill>
                            <a:srgbClr val="262626"/>
                          </a:solidFill>
                          <a:effectLst/>
                          <a:latin typeface="+mj-lt"/>
                        </a:rPr>
                        <a:t>|E|</a:t>
                      </a:r>
                      <a:endParaRPr lang="vi-VN" sz="1400">
                        <a:solidFill>
                          <a:srgbClr val="262626"/>
                        </a:solidFill>
                        <a:effectLst/>
                        <a:latin typeface="+mj-lt"/>
                        <a:ea typeface="Arial" panose="020B0604020202020204" pitchFamily="34" charset="0"/>
                        <a:cs typeface="Times New Roman" panose="02020603050405020304" pitchFamily="18" charset="0"/>
                      </a:endParaRPr>
                    </a:p>
                  </a:txBody>
                  <a:tcPr marL="47096" marR="47096" marT="0" marB="0">
                    <a:solidFill>
                      <a:srgbClr val="FFFFFF"/>
                    </a:solidFill>
                  </a:tcPr>
                </a:tc>
                <a:tc>
                  <a:txBody>
                    <a:bodyPr/>
                    <a:lstStyle/>
                    <a:p>
                      <a:pPr marL="0" marR="0">
                        <a:lnSpc>
                          <a:spcPct val="107000"/>
                        </a:lnSpc>
                        <a:spcBef>
                          <a:spcPts val="0"/>
                        </a:spcBef>
                        <a:spcAft>
                          <a:spcPts val="0"/>
                        </a:spcAft>
                      </a:pPr>
                      <a:r>
                        <a:rPr lang="vi-VN" sz="1400">
                          <a:solidFill>
                            <a:srgbClr val="262626"/>
                          </a:solidFill>
                          <a:effectLst/>
                          <a:latin typeface="+mj-lt"/>
                        </a:rPr>
                        <a:t>Comms(size)</a:t>
                      </a:r>
                      <a:endParaRPr lang="vi-VN" sz="1400">
                        <a:solidFill>
                          <a:srgbClr val="262626"/>
                        </a:solidFill>
                        <a:effectLst/>
                        <a:latin typeface="+mj-lt"/>
                        <a:ea typeface="Arial" panose="020B0604020202020204" pitchFamily="34" charset="0"/>
                        <a:cs typeface="Times New Roman" panose="02020603050405020304" pitchFamily="18" charset="0"/>
                      </a:endParaRPr>
                    </a:p>
                  </a:txBody>
                  <a:tcPr marL="47096" marR="47096" marT="0" marB="0">
                    <a:solidFill>
                      <a:srgbClr val="FFFFFF"/>
                    </a:solidFill>
                  </a:tcPr>
                </a:tc>
                <a:tc>
                  <a:txBody>
                    <a:bodyPr/>
                    <a:lstStyle/>
                    <a:p>
                      <a:pPr marL="0" marR="0">
                        <a:lnSpc>
                          <a:spcPct val="107000"/>
                        </a:lnSpc>
                        <a:spcBef>
                          <a:spcPts val="0"/>
                        </a:spcBef>
                        <a:spcAft>
                          <a:spcPts val="0"/>
                        </a:spcAft>
                      </a:pPr>
                      <a:r>
                        <a:rPr lang="vi-VN" sz="1400" dirty="0" err="1">
                          <a:solidFill>
                            <a:srgbClr val="262626"/>
                          </a:solidFill>
                          <a:effectLst/>
                          <a:latin typeface="+mj-lt"/>
                        </a:rPr>
                        <a:t>edge</a:t>
                      </a:r>
                      <a:endParaRPr lang="vi-VN" sz="1400" dirty="0">
                        <a:solidFill>
                          <a:srgbClr val="262626"/>
                        </a:solidFill>
                        <a:effectLst/>
                        <a:latin typeface="+mj-lt"/>
                        <a:ea typeface="Arial" panose="020B0604020202020204" pitchFamily="34" charset="0"/>
                        <a:cs typeface="Times New Roman" panose="02020603050405020304" pitchFamily="18" charset="0"/>
                      </a:endParaRPr>
                    </a:p>
                  </a:txBody>
                  <a:tcPr marL="47096" marR="47096" marT="0" marB="0">
                    <a:solidFill>
                      <a:srgbClr val="FFFFFF"/>
                    </a:solidFill>
                  </a:tcPr>
                </a:tc>
                <a:tc>
                  <a:txBody>
                    <a:bodyPr/>
                    <a:lstStyle/>
                    <a:p>
                      <a:pPr marL="0" marR="0">
                        <a:lnSpc>
                          <a:spcPct val="107000"/>
                        </a:lnSpc>
                        <a:spcBef>
                          <a:spcPts val="0"/>
                        </a:spcBef>
                        <a:spcAft>
                          <a:spcPts val="0"/>
                        </a:spcAft>
                      </a:pPr>
                      <a:r>
                        <a:rPr lang="vi-VN" sz="1400" dirty="0" err="1">
                          <a:solidFill>
                            <a:srgbClr val="262626"/>
                          </a:solidFill>
                          <a:effectLst/>
                          <a:latin typeface="+mj-lt"/>
                        </a:rPr>
                        <a:t>triangle</a:t>
                      </a:r>
                      <a:endParaRPr lang="vi-VN" sz="1400" dirty="0">
                        <a:solidFill>
                          <a:srgbClr val="262626"/>
                        </a:solidFill>
                        <a:effectLst/>
                        <a:latin typeface="+mj-lt"/>
                        <a:ea typeface="Arial" panose="020B0604020202020204" pitchFamily="34" charset="0"/>
                        <a:cs typeface="Times New Roman" panose="02020603050405020304" pitchFamily="18" charset="0"/>
                      </a:endParaRPr>
                    </a:p>
                  </a:txBody>
                  <a:tcPr marL="47096" marR="47096" marT="0" marB="0">
                    <a:solidFill>
                      <a:srgbClr val="FFFFFF"/>
                    </a:solidFill>
                  </a:tcPr>
                </a:tc>
                <a:tc>
                  <a:txBody>
                    <a:bodyPr/>
                    <a:lstStyle/>
                    <a:p>
                      <a:pPr marL="0" marR="0">
                        <a:lnSpc>
                          <a:spcPct val="107000"/>
                        </a:lnSpc>
                        <a:spcBef>
                          <a:spcPts val="0"/>
                        </a:spcBef>
                        <a:spcAft>
                          <a:spcPts val="0"/>
                        </a:spcAft>
                      </a:pPr>
                      <a:r>
                        <a:rPr lang="vi-VN" sz="1400" dirty="0" err="1">
                          <a:solidFill>
                            <a:srgbClr val="262626"/>
                          </a:solidFill>
                          <a:effectLst/>
                          <a:latin typeface="+mj-lt"/>
                        </a:rPr>
                        <a:t>edge</a:t>
                      </a:r>
                      <a:endParaRPr lang="vi-VN" sz="1400" dirty="0">
                        <a:solidFill>
                          <a:srgbClr val="262626"/>
                        </a:solidFill>
                        <a:effectLst/>
                        <a:latin typeface="+mj-lt"/>
                        <a:ea typeface="Arial" panose="020B0604020202020204" pitchFamily="34" charset="0"/>
                        <a:cs typeface="Times New Roman" panose="02020603050405020304" pitchFamily="18" charset="0"/>
                      </a:endParaRPr>
                    </a:p>
                  </a:txBody>
                  <a:tcPr marL="47096" marR="47096" marT="0" marB="0">
                    <a:solidFill>
                      <a:srgbClr val="FFFFFF"/>
                    </a:solidFill>
                  </a:tcPr>
                </a:tc>
                <a:tc>
                  <a:txBody>
                    <a:bodyPr/>
                    <a:lstStyle/>
                    <a:p>
                      <a:pPr marL="0" marR="0">
                        <a:lnSpc>
                          <a:spcPct val="107000"/>
                        </a:lnSpc>
                        <a:spcBef>
                          <a:spcPts val="0"/>
                        </a:spcBef>
                        <a:spcAft>
                          <a:spcPts val="0"/>
                        </a:spcAft>
                      </a:pPr>
                      <a:r>
                        <a:rPr lang="vi-VN" sz="1400" dirty="0" err="1">
                          <a:solidFill>
                            <a:srgbClr val="262626"/>
                          </a:solidFill>
                          <a:effectLst/>
                          <a:latin typeface="+mj-lt"/>
                        </a:rPr>
                        <a:t>triangle</a:t>
                      </a:r>
                      <a:endParaRPr lang="vi-VN" sz="1400" dirty="0">
                        <a:solidFill>
                          <a:srgbClr val="262626"/>
                        </a:solidFill>
                        <a:effectLst/>
                        <a:latin typeface="+mj-lt"/>
                        <a:ea typeface="Arial" panose="020B0604020202020204" pitchFamily="34" charset="0"/>
                        <a:cs typeface="Times New Roman" panose="02020603050405020304" pitchFamily="18" charset="0"/>
                      </a:endParaRPr>
                    </a:p>
                  </a:txBody>
                  <a:tcPr marL="47096" marR="47096" marT="0" marB="0">
                    <a:solidFill>
                      <a:srgbClr val="FFFFFF"/>
                    </a:solidFill>
                  </a:tcPr>
                </a:tc>
                <a:tc>
                  <a:txBody>
                    <a:bodyPr/>
                    <a:lstStyle/>
                    <a:p>
                      <a:pPr marL="0" marR="0">
                        <a:lnSpc>
                          <a:spcPct val="107000"/>
                        </a:lnSpc>
                        <a:spcBef>
                          <a:spcPts val="0"/>
                        </a:spcBef>
                        <a:spcAft>
                          <a:spcPts val="0"/>
                        </a:spcAft>
                      </a:pPr>
                      <a:r>
                        <a:rPr lang="vi-VN" sz="1400" dirty="0" err="1">
                          <a:solidFill>
                            <a:srgbClr val="262626"/>
                          </a:solidFill>
                          <a:effectLst/>
                          <a:latin typeface="+mj-lt"/>
                        </a:rPr>
                        <a:t>edge</a:t>
                      </a:r>
                      <a:endParaRPr lang="vi-VN" sz="1400" dirty="0">
                        <a:solidFill>
                          <a:srgbClr val="262626"/>
                        </a:solidFill>
                        <a:effectLst/>
                        <a:latin typeface="+mj-lt"/>
                        <a:ea typeface="Arial" panose="020B0604020202020204" pitchFamily="34" charset="0"/>
                        <a:cs typeface="Times New Roman" panose="02020603050405020304" pitchFamily="18" charset="0"/>
                      </a:endParaRPr>
                    </a:p>
                  </a:txBody>
                  <a:tcPr marL="47096" marR="47096" marT="0" marB="0">
                    <a:solidFill>
                      <a:srgbClr val="FFFFFF"/>
                    </a:solidFill>
                  </a:tcPr>
                </a:tc>
                <a:tc>
                  <a:txBody>
                    <a:bodyPr/>
                    <a:lstStyle/>
                    <a:p>
                      <a:pPr marL="0" marR="0">
                        <a:lnSpc>
                          <a:spcPct val="107000"/>
                        </a:lnSpc>
                        <a:spcBef>
                          <a:spcPts val="0"/>
                        </a:spcBef>
                        <a:spcAft>
                          <a:spcPts val="0"/>
                        </a:spcAft>
                      </a:pPr>
                      <a:r>
                        <a:rPr lang="vi-VN" sz="1400" dirty="0" err="1">
                          <a:solidFill>
                            <a:srgbClr val="262626"/>
                          </a:solidFill>
                          <a:effectLst/>
                          <a:latin typeface="+mj-lt"/>
                        </a:rPr>
                        <a:t>triangle</a:t>
                      </a:r>
                      <a:endParaRPr lang="vi-VN" sz="1400" dirty="0">
                        <a:solidFill>
                          <a:srgbClr val="262626"/>
                        </a:solidFill>
                        <a:effectLst/>
                        <a:latin typeface="+mj-lt"/>
                        <a:ea typeface="Arial" panose="020B0604020202020204" pitchFamily="34" charset="0"/>
                        <a:cs typeface="Times New Roman" panose="02020603050405020304" pitchFamily="18" charset="0"/>
                      </a:endParaRPr>
                    </a:p>
                  </a:txBody>
                  <a:tcPr marL="47096" marR="47096" marT="0" marB="0">
                    <a:solidFill>
                      <a:srgbClr val="FFFFFF"/>
                    </a:solidFill>
                  </a:tcPr>
                </a:tc>
                <a:tc>
                  <a:txBody>
                    <a:bodyPr/>
                    <a:lstStyle/>
                    <a:p>
                      <a:pPr marL="0" marR="0">
                        <a:lnSpc>
                          <a:spcPct val="107000"/>
                        </a:lnSpc>
                        <a:spcBef>
                          <a:spcPts val="0"/>
                        </a:spcBef>
                        <a:spcAft>
                          <a:spcPts val="0"/>
                        </a:spcAft>
                      </a:pPr>
                      <a:r>
                        <a:rPr lang="vi-VN" sz="1400" dirty="0" err="1">
                          <a:solidFill>
                            <a:srgbClr val="262626"/>
                          </a:solidFill>
                          <a:effectLst/>
                          <a:latin typeface="+mj-lt"/>
                        </a:rPr>
                        <a:t>edge</a:t>
                      </a:r>
                      <a:endParaRPr lang="vi-VN" sz="1400" dirty="0">
                        <a:solidFill>
                          <a:srgbClr val="262626"/>
                        </a:solidFill>
                        <a:effectLst/>
                        <a:latin typeface="+mj-lt"/>
                        <a:ea typeface="Arial" panose="020B0604020202020204" pitchFamily="34" charset="0"/>
                        <a:cs typeface="Times New Roman" panose="02020603050405020304" pitchFamily="18" charset="0"/>
                      </a:endParaRPr>
                    </a:p>
                  </a:txBody>
                  <a:tcPr marL="47096" marR="47096" marT="0" marB="0">
                    <a:solidFill>
                      <a:srgbClr val="FFFFFF"/>
                    </a:solidFill>
                  </a:tcPr>
                </a:tc>
                <a:tc>
                  <a:txBody>
                    <a:bodyPr/>
                    <a:lstStyle/>
                    <a:p>
                      <a:pPr marL="0" marR="0">
                        <a:lnSpc>
                          <a:spcPct val="107000"/>
                        </a:lnSpc>
                        <a:spcBef>
                          <a:spcPts val="0"/>
                        </a:spcBef>
                        <a:spcAft>
                          <a:spcPts val="0"/>
                        </a:spcAft>
                      </a:pPr>
                      <a:r>
                        <a:rPr lang="vi-VN" sz="1400" dirty="0" err="1">
                          <a:solidFill>
                            <a:srgbClr val="262626"/>
                          </a:solidFill>
                          <a:effectLst/>
                          <a:latin typeface="+mj-lt"/>
                        </a:rPr>
                        <a:t>Triangle</a:t>
                      </a:r>
                      <a:endParaRPr lang="vi-VN" sz="1400" dirty="0">
                        <a:solidFill>
                          <a:srgbClr val="262626"/>
                        </a:solidFill>
                        <a:effectLst/>
                        <a:latin typeface="+mj-lt"/>
                        <a:ea typeface="Arial" panose="020B0604020202020204" pitchFamily="34" charset="0"/>
                        <a:cs typeface="Times New Roman" panose="02020603050405020304" pitchFamily="18" charset="0"/>
                      </a:endParaRPr>
                    </a:p>
                  </a:txBody>
                  <a:tcPr marL="47096" marR="47096" marT="0" marB="0">
                    <a:solidFill>
                      <a:srgbClr val="FFFFFF"/>
                    </a:solidFill>
                  </a:tcPr>
                </a:tc>
                <a:extLst>
                  <a:ext uri="{0D108BD9-81ED-4DB2-BD59-A6C34878D82A}">
                    <a16:rowId xmlns:a16="http://schemas.microsoft.com/office/drawing/2014/main" val="15095225"/>
                  </a:ext>
                </a:extLst>
              </a:tr>
              <a:tr h="175614">
                <a:tc>
                  <a:txBody>
                    <a:bodyPr/>
                    <a:lstStyle/>
                    <a:p>
                      <a:pPr marL="0" marR="0">
                        <a:lnSpc>
                          <a:spcPct val="107000"/>
                        </a:lnSpc>
                        <a:spcBef>
                          <a:spcPts val="0"/>
                        </a:spcBef>
                        <a:spcAft>
                          <a:spcPts val="0"/>
                        </a:spcAft>
                      </a:pPr>
                      <a:r>
                        <a:rPr lang="vi-VN" sz="1400" dirty="0">
                          <a:solidFill>
                            <a:srgbClr val="262626"/>
                          </a:solidFill>
                          <a:effectLst/>
                          <a:latin typeface="+mj-lt"/>
                        </a:rPr>
                        <a:t>COM-DBLP</a:t>
                      </a:r>
                      <a:endParaRPr lang="vi-VN" sz="1400" dirty="0">
                        <a:solidFill>
                          <a:srgbClr val="262626"/>
                        </a:solidFill>
                        <a:effectLst/>
                        <a:latin typeface="+mj-lt"/>
                        <a:ea typeface="Arial" panose="020B0604020202020204" pitchFamily="34" charset="0"/>
                        <a:cs typeface="Times New Roman" panose="02020603050405020304" pitchFamily="18" charset="0"/>
                      </a:endParaRPr>
                    </a:p>
                  </a:txBody>
                  <a:tcPr marL="47096" marR="47096" marT="0" marB="0">
                    <a:solidFill>
                      <a:srgbClr val="FFFFFF"/>
                    </a:solidFill>
                  </a:tcPr>
                </a:tc>
                <a:tc>
                  <a:txBody>
                    <a:bodyPr/>
                    <a:lstStyle/>
                    <a:p>
                      <a:pPr marL="0" marR="0">
                        <a:lnSpc>
                          <a:spcPct val="107000"/>
                        </a:lnSpc>
                        <a:spcBef>
                          <a:spcPts val="0"/>
                        </a:spcBef>
                        <a:spcAft>
                          <a:spcPts val="0"/>
                        </a:spcAft>
                      </a:pPr>
                      <a:r>
                        <a:rPr lang="vi-VN" sz="1400">
                          <a:solidFill>
                            <a:srgbClr val="262626"/>
                          </a:solidFill>
                          <a:effectLst/>
                          <a:latin typeface="+mj-lt"/>
                        </a:rPr>
                        <a:t>317K</a:t>
                      </a:r>
                      <a:endParaRPr lang="vi-VN" sz="1400">
                        <a:solidFill>
                          <a:srgbClr val="262626"/>
                        </a:solidFill>
                        <a:effectLst/>
                        <a:latin typeface="+mj-lt"/>
                        <a:ea typeface="Arial" panose="020B0604020202020204" pitchFamily="34" charset="0"/>
                        <a:cs typeface="Times New Roman" panose="02020603050405020304" pitchFamily="18" charset="0"/>
                      </a:endParaRPr>
                    </a:p>
                  </a:txBody>
                  <a:tcPr marL="47096" marR="47096" marT="0" marB="0">
                    <a:solidFill>
                      <a:srgbClr val="FFFFFF"/>
                    </a:solidFill>
                  </a:tcPr>
                </a:tc>
                <a:tc>
                  <a:txBody>
                    <a:bodyPr/>
                    <a:lstStyle/>
                    <a:p>
                      <a:pPr marL="0" marR="0">
                        <a:lnSpc>
                          <a:spcPct val="107000"/>
                        </a:lnSpc>
                        <a:spcBef>
                          <a:spcPts val="0"/>
                        </a:spcBef>
                        <a:spcAft>
                          <a:spcPts val="0"/>
                        </a:spcAft>
                      </a:pPr>
                      <a:r>
                        <a:rPr lang="vi-VN" sz="1400">
                          <a:solidFill>
                            <a:srgbClr val="262626"/>
                          </a:solidFill>
                          <a:effectLst/>
                          <a:latin typeface="+mj-lt"/>
                        </a:rPr>
                        <a:t>1.05M</a:t>
                      </a:r>
                      <a:endParaRPr lang="vi-VN" sz="1400">
                        <a:solidFill>
                          <a:srgbClr val="262626"/>
                        </a:solidFill>
                        <a:effectLst/>
                        <a:latin typeface="+mj-lt"/>
                        <a:ea typeface="Arial" panose="020B0604020202020204" pitchFamily="34" charset="0"/>
                        <a:cs typeface="Times New Roman" panose="02020603050405020304" pitchFamily="18" charset="0"/>
                      </a:endParaRPr>
                    </a:p>
                  </a:txBody>
                  <a:tcPr marL="47096" marR="47096" marT="0" marB="0">
                    <a:solidFill>
                      <a:srgbClr val="FFFFFF"/>
                    </a:solidFill>
                  </a:tcPr>
                </a:tc>
                <a:tc>
                  <a:txBody>
                    <a:bodyPr/>
                    <a:lstStyle/>
                    <a:p>
                      <a:pPr marL="0" marR="0">
                        <a:lnSpc>
                          <a:spcPct val="107000"/>
                        </a:lnSpc>
                        <a:spcBef>
                          <a:spcPts val="0"/>
                        </a:spcBef>
                        <a:spcAft>
                          <a:spcPts val="0"/>
                        </a:spcAft>
                      </a:pPr>
                      <a:r>
                        <a:rPr lang="vi-VN" sz="1400">
                          <a:solidFill>
                            <a:srgbClr val="262626"/>
                          </a:solidFill>
                          <a:effectLst/>
                          <a:latin typeface="+mj-lt"/>
                        </a:rPr>
                        <a:t>100(10 - 36)</a:t>
                      </a:r>
                      <a:endParaRPr lang="vi-VN" sz="1400">
                        <a:solidFill>
                          <a:srgbClr val="262626"/>
                        </a:solidFill>
                        <a:effectLst/>
                        <a:latin typeface="+mj-lt"/>
                        <a:ea typeface="Arial" panose="020B0604020202020204" pitchFamily="34" charset="0"/>
                        <a:cs typeface="Times New Roman" panose="02020603050405020304" pitchFamily="18" charset="0"/>
                      </a:endParaRPr>
                    </a:p>
                  </a:txBody>
                  <a:tcPr marL="47096" marR="47096" marT="0" marB="0">
                    <a:solidFill>
                      <a:srgbClr val="FFFFFF"/>
                    </a:solidFill>
                  </a:tcPr>
                </a:tc>
                <a:tc>
                  <a:txBody>
                    <a:bodyPr/>
                    <a:lstStyle/>
                    <a:p>
                      <a:pPr marL="0" marR="0">
                        <a:lnSpc>
                          <a:spcPct val="107000"/>
                        </a:lnSpc>
                        <a:spcBef>
                          <a:spcPts val="0"/>
                        </a:spcBef>
                        <a:spcAft>
                          <a:spcPts val="0"/>
                        </a:spcAft>
                      </a:pPr>
                      <a:r>
                        <a:rPr lang="vi-VN" sz="1400">
                          <a:solidFill>
                            <a:srgbClr val="262626"/>
                          </a:solidFill>
                          <a:effectLst/>
                          <a:latin typeface="+mj-lt"/>
                        </a:rPr>
                        <a:t>0.264</a:t>
                      </a:r>
                      <a:endParaRPr lang="vi-VN" sz="1400">
                        <a:solidFill>
                          <a:srgbClr val="262626"/>
                        </a:solidFill>
                        <a:effectLst/>
                        <a:latin typeface="+mj-lt"/>
                        <a:ea typeface="Arial" panose="020B0604020202020204" pitchFamily="34" charset="0"/>
                        <a:cs typeface="Times New Roman" panose="02020603050405020304" pitchFamily="18" charset="0"/>
                      </a:endParaRPr>
                    </a:p>
                  </a:txBody>
                  <a:tcPr marL="47096" marR="47096" marT="0" marB="0">
                    <a:solidFill>
                      <a:srgbClr val="FFFFFF"/>
                    </a:solidFill>
                  </a:tcPr>
                </a:tc>
                <a:tc>
                  <a:txBody>
                    <a:bodyPr/>
                    <a:lstStyle/>
                    <a:p>
                      <a:pPr marL="0" marR="0">
                        <a:lnSpc>
                          <a:spcPct val="107000"/>
                        </a:lnSpc>
                        <a:spcBef>
                          <a:spcPts val="0"/>
                        </a:spcBef>
                        <a:spcAft>
                          <a:spcPts val="0"/>
                        </a:spcAft>
                      </a:pPr>
                      <a:r>
                        <a:rPr lang="vi-VN" sz="1400">
                          <a:solidFill>
                            <a:srgbClr val="262626"/>
                          </a:solidFill>
                          <a:effectLst/>
                          <a:latin typeface="+mj-lt"/>
                        </a:rPr>
                        <a:t>0.269</a:t>
                      </a:r>
                      <a:endParaRPr lang="vi-VN" sz="1400">
                        <a:solidFill>
                          <a:srgbClr val="262626"/>
                        </a:solidFill>
                        <a:effectLst/>
                        <a:latin typeface="+mj-lt"/>
                        <a:ea typeface="Arial" panose="020B0604020202020204" pitchFamily="34" charset="0"/>
                        <a:cs typeface="Times New Roman" panose="02020603050405020304" pitchFamily="18" charset="0"/>
                      </a:endParaRPr>
                    </a:p>
                  </a:txBody>
                  <a:tcPr marL="47096" marR="47096" marT="0" marB="0">
                    <a:solidFill>
                      <a:srgbClr val="FFFFFF"/>
                    </a:solidFill>
                  </a:tcPr>
                </a:tc>
                <a:tc>
                  <a:txBody>
                    <a:bodyPr/>
                    <a:lstStyle/>
                    <a:p>
                      <a:pPr marL="0" marR="0">
                        <a:lnSpc>
                          <a:spcPct val="107000"/>
                        </a:lnSpc>
                        <a:spcBef>
                          <a:spcPts val="0"/>
                        </a:spcBef>
                        <a:spcAft>
                          <a:spcPts val="0"/>
                        </a:spcAft>
                      </a:pPr>
                      <a:r>
                        <a:rPr lang="vi-VN" sz="1400" dirty="0">
                          <a:solidFill>
                            <a:srgbClr val="262626"/>
                          </a:solidFill>
                          <a:effectLst/>
                          <a:latin typeface="+mj-lt"/>
                        </a:rPr>
                        <a:t>0.342</a:t>
                      </a:r>
                      <a:endParaRPr lang="vi-VN" sz="1400" dirty="0">
                        <a:solidFill>
                          <a:srgbClr val="262626"/>
                        </a:solidFill>
                        <a:effectLst/>
                        <a:latin typeface="+mj-lt"/>
                        <a:ea typeface="Arial" panose="020B0604020202020204" pitchFamily="34" charset="0"/>
                        <a:cs typeface="Times New Roman" panose="02020603050405020304" pitchFamily="18" charset="0"/>
                      </a:endParaRPr>
                    </a:p>
                  </a:txBody>
                  <a:tcPr marL="47096" marR="47096" marT="0" marB="0">
                    <a:solidFill>
                      <a:srgbClr val="FFFFFF"/>
                    </a:solidFill>
                  </a:tcPr>
                </a:tc>
                <a:tc>
                  <a:txBody>
                    <a:bodyPr/>
                    <a:lstStyle/>
                    <a:p>
                      <a:pPr marL="0" marR="0">
                        <a:lnSpc>
                          <a:spcPct val="107000"/>
                        </a:lnSpc>
                        <a:spcBef>
                          <a:spcPts val="0"/>
                        </a:spcBef>
                        <a:spcAft>
                          <a:spcPts val="0"/>
                        </a:spcAft>
                      </a:pPr>
                      <a:r>
                        <a:rPr lang="vi-VN" sz="1400" dirty="0">
                          <a:solidFill>
                            <a:srgbClr val="C00000"/>
                          </a:solidFill>
                          <a:effectLst/>
                          <a:latin typeface="+mj-lt"/>
                        </a:rPr>
                        <a:t>0.336</a:t>
                      </a:r>
                      <a:endParaRPr lang="vi-VN" sz="1400" dirty="0">
                        <a:solidFill>
                          <a:srgbClr val="C00000"/>
                        </a:solidFill>
                        <a:effectLst/>
                        <a:latin typeface="+mj-lt"/>
                        <a:ea typeface="Arial" panose="020B0604020202020204" pitchFamily="34" charset="0"/>
                        <a:cs typeface="Times New Roman" panose="02020603050405020304" pitchFamily="18" charset="0"/>
                      </a:endParaRPr>
                    </a:p>
                  </a:txBody>
                  <a:tcPr marL="47096" marR="47096" marT="0" marB="0">
                    <a:solidFill>
                      <a:srgbClr val="FFFFFF"/>
                    </a:solidFill>
                  </a:tcPr>
                </a:tc>
                <a:tc>
                  <a:txBody>
                    <a:bodyPr/>
                    <a:lstStyle/>
                    <a:p>
                      <a:pPr marL="0" marR="0">
                        <a:lnSpc>
                          <a:spcPct val="107000"/>
                        </a:lnSpc>
                        <a:spcBef>
                          <a:spcPts val="0"/>
                        </a:spcBef>
                        <a:spcAft>
                          <a:spcPts val="0"/>
                        </a:spcAft>
                      </a:pPr>
                      <a:r>
                        <a:rPr lang="vi-VN" sz="1400" dirty="0">
                          <a:solidFill>
                            <a:srgbClr val="262626"/>
                          </a:solidFill>
                          <a:effectLst/>
                          <a:latin typeface="+mj-lt"/>
                        </a:rPr>
                        <a:t>0.310</a:t>
                      </a:r>
                      <a:endParaRPr lang="vi-VN" sz="1400" dirty="0">
                        <a:solidFill>
                          <a:srgbClr val="262626"/>
                        </a:solidFill>
                        <a:effectLst/>
                        <a:latin typeface="+mj-lt"/>
                        <a:ea typeface="Arial" panose="020B0604020202020204" pitchFamily="34" charset="0"/>
                        <a:cs typeface="Times New Roman" panose="02020603050405020304" pitchFamily="18" charset="0"/>
                      </a:endParaRPr>
                    </a:p>
                  </a:txBody>
                  <a:tcPr marL="47096" marR="47096" marT="0" marB="0">
                    <a:solidFill>
                      <a:srgbClr val="FFFFFF"/>
                    </a:solidFill>
                  </a:tcPr>
                </a:tc>
                <a:tc>
                  <a:txBody>
                    <a:bodyPr/>
                    <a:lstStyle/>
                    <a:p>
                      <a:pPr marL="0" marR="0">
                        <a:lnSpc>
                          <a:spcPct val="107000"/>
                        </a:lnSpc>
                        <a:spcBef>
                          <a:spcPts val="0"/>
                        </a:spcBef>
                        <a:spcAft>
                          <a:spcPts val="0"/>
                        </a:spcAft>
                      </a:pPr>
                      <a:r>
                        <a:rPr lang="vi-VN" sz="1400" b="0" dirty="0">
                          <a:solidFill>
                            <a:srgbClr val="C00000"/>
                          </a:solidFill>
                          <a:effectLst/>
                          <a:latin typeface="+mj-lt"/>
                        </a:rPr>
                        <a:t>0.329</a:t>
                      </a:r>
                      <a:endParaRPr lang="vi-VN" sz="1400" b="0" dirty="0">
                        <a:solidFill>
                          <a:srgbClr val="C00000"/>
                        </a:solidFill>
                        <a:effectLst/>
                        <a:latin typeface="+mj-lt"/>
                        <a:ea typeface="Arial" panose="020B0604020202020204" pitchFamily="34" charset="0"/>
                        <a:cs typeface="Times New Roman" panose="02020603050405020304" pitchFamily="18" charset="0"/>
                      </a:endParaRPr>
                    </a:p>
                  </a:txBody>
                  <a:tcPr marL="47096" marR="47096" marT="0" marB="0">
                    <a:solidFill>
                      <a:srgbClr val="FFFFFF"/>
                    </a:solidFill>
                  </a:tcPr>
                </a:tc>
                <a:tc>
                  <a:txBody>
                    <a:bodyPr/>
                    <a:lstStyle/>
                    <a:p>
                      <a:pPr marL="0" marR="0">
                        <a:lnSpc>
                          <a:spcPct val="107000"/>
                        </a:lnSpc>
                        <a:spcBef>
                          <a:spcPts val="0"/>
                        </a:spcBef>
                        <a:spcAft>
                          <a:spcPts val="0"/>
                        </a:spcAft>
                      </a:pPr>
                      <a:r>
                        <a:rPr lang="vi-VN" sz="1400" dirty="0">
                          <a:solidFill>
                            <a:srgbClr val="262626"/>
                          </a:solidFill>
                          <a:effectLst/>
                          <a:latin typeface="+mj-lt"/>
                        </a:rPr>
                        <a:t>0.393</a:t>
                      </a:r>
                      <a:endParaRPr lang="vi-VN" sz="1400" dirty="0">
                        <a:solidFill>
                          <a:srgbClr val="262626"/>
                        </a:solidFill>
                        <a:effectLst/>
                        <a:latin typeface="+mj-lt"/>
                        <a:ea typeface="Arial" panose="020B0604020202020204" pitchFamily="34" charset="0"/>
                        <a:cs typeface="Times New Roman" panose="02020603050405020304" pitchFamily="18" charset="0"/>
                      </a:endParaRPr>
                    </a:p>
                  </a:txBody>
                  <a:tcPr marL="47096" marR="47096" marT="0" marB="0">
                    <a:solidFill>
                      <a:srgbClr val="FFFFFF"/>
                    </a:solidFill>
                  </a:tcPr>
                </a:tc>
                <a:tc>
                  <a:txBody>
                    <a:bodyPr/>
                    <a:lstStyle/>
                    <a:p>
                      <a:pPr marL="0" marR="0">
                        <a:lnSpc>
                          <a:spcPct val="107000"/>
                        </a:lnSpc>
                        <a:spcBef>
                          <a:spcPts val="0"/>
                        </a:spcBef>
                        <a:spcAft>
                          <a:spcPts val="0"/>
                        </a:spcAft>
                      </a:pPr>
                      <a:r>
                        <a:rPr lang="vi-VN" sz="1400" dirty="0">
                          <a:solidFill>
                            <a:srgbClr val="262626"/>
                          </a:solidFill>
                          <a:effectLst/>
                          <a:latin typeface="+mj-lt"/>
                        </a:rPr>
                        <a:t>0.384</a:t>
                      </a:r>
                      <a:endParaRPr lang="vi-VN" sz="1400" dirty="0">
                        <a:solidFill>
                          <a:srgbClr val="262626"/>
                        </a:solidFill>
                        <a:effectLst/>
                        <a:latin typeface="+mj-lt"/>
                        <a:ea typeface="Arial" panose="020B0604020202020204" pitchFamily="34" charset="0"/>
                        <a:cs typeface="Times New Roman" panose="02020603050405020304" pitchFamily="18" charset="0"/>
                      </a:endParaRPr>
                    </a:p>
                  </a:txBody>
                  <a:tcPr marL="47096" marR="47096" marT="0" marB="0">
                    <a:solidFill>
                      <a:srgbClr val="FFFFFF"/>
                    </a:solidFill>
                  </a:tcPr>
                </a:tc>
                <a:extLst>
                  <a:ext uri="{0D108BD9-81ED-4DB2-BD59-A6C34878D82A}">
                    <a16:rowId xmlns:a16="http://schemas.microsoft.com/office/drawing/2014/main" val="908139529"/>
                  </a:ext>
                </a:extLst>
              </a:tr>
              <a:tr h="175614">
                <a:tc>
                  <a:txBody>
                    <a:bodyPr/>
                    <a:lstStyle/>
                    <a:p>
                      <a:pPr marL="0" marR="0">
                        <a:lnSpc>
                          <a:spcPct val="107000"/>
                        </a:lnSpc>
                        <a:spcBef>
                          <a:spcPts val="0"/>
                        </a:spcBef>
                        <a:spcAft>
                          <a:spcPts val="0"/>
                        </a:spcAft>
                      </a:pPr>
                      <a:r>
                        <a:rPr lang="vi-VN" sz="1400" dirty="0">
                          <a:solidFill>
                            <a:srgbClr val="262626"/>
                          </a:solidFill>
                          <a:effectLst/>
                          <a:latin typeface="+mj-lt"/>
                        </a:rPr>
                        <a:t>COM-AMAZON</a:t>
                      </a:r>
                      <a:endParaRPr lang="vi-VN" sz="1400" dirty="0">
                        <a:solidFill>
                          <a:srgbClr val="262626"/>
                        </a:solidFill>
                        <a:effectLst/>
                        <a:latin typeface="+mj-lt"/>
                        <a:ea typeface="Arial" panose="020B0604020202020204" pitchFamily="34" charset="0"/>
                        <a:cs typeface="Times New Roman" panose="02020603050405020304" pitchFamily="18" charset="0"/>
                      </a:endParaRPr>
                    </a:p>
                  </a:txBody>
                  <a:tcPr marL="47096" marR="47096" marT="0" marB="0">
                    <a:solidFill>
                      <a:srgbClr val="FFFFFF"/>
                    </a:solidFill>
                  </a:tcPr>
                </a:tc>
                <a:tc>
                  <a:txBody>
                    <a:bodyPr/>
                    <a:lstStyle/>
                    <a:p>
                      <a:pPr marL="0" marR="0">
                        <a:lnSpc>
                          <a:spcPct val="107000"/>
                        </a:lnSpc>
                        <a:spcBef>
                          <a:spcPts val="0"/>
                        </a:spcBef>
                        <a:spcAft>
                          <a:spcPts val="0"/>
                        </a:spcAft>
                      </a:pPr>
                      <a:r>
                        <a:rPr lang="vi-VN" sz="1400">
                          <a:solidFill>
                            <a:srgbClr val="262626"/>
                          </a:solidFill>
                          <a:effectLst/>
                          <a:latin typeface="+mj-lt"/>
                        </a:rPr>
                        <a:t>335K</a:t>
                      </a:r>
                      <a:endParaRPr lang="vi-VN" sz="1400">
                        <a:solidFill>
                          <a:srgbClr val="262626"/>
                        </a:solidFill>
                        <a:effectLst/>
                        <a:latin typeface="+mj-lt"/>
                        <a:ea typeface="Arial" panose="020B0604020202020204" pitchFamily="34" charset="0"/>
                        <a:cs typeface="Times New Roman" panose="02020603050405020304" pitchFamily="18" charset="0"/>
                      </a:endParaRPr>
                    </a:p>
                  </a:txBody>
                  <a:tcPr marL="47096" marR="47096" marT="0" marB="0">
                    <a:solidFill>
                      <a:srgbClr val="FFFFFF"/>
                    </a:solidFill>
                  </a:tcPr>
                </a:tc>
                <a:tc>
                  <a:txBody>
                    <a:bodyPr/>
                    <a:lstStyle/>
                    <a:p>
                      <a:pPr marL="0" marR="0">
                        <a:lnSpc>
                          <a:spcPct val="107000"/>
                        </a:lnSpc>
                        <a:spcBef>
                          <a:spcPts val="0"/>
                        </a:spcBef>
                        <a:spcAft>
                          <a:spcPts val="0"/>
                        </a:spcAft>
                      </a:pPr>
                      <a:r>
                        <a:rPr lang="vi-VN" sz="1400">
                          <a:solidFill>
                            <a:srgbClr val="262626"/>
                          </a:solidFill>
                          <a:effectLst/>
                          <a:latin typeface="+mj-lt"/>
                        </a:rPr>
                        <a:t>926K</a:t>
                      </a:r>
                      <a:endParaRPr lang="vi-VN" sz="1400">
                        <a:solidFill>
                          <a:srgbClr val="262626"/>
                        </a:solidFill>
                        <a:effectLst/>
                        <a:latin typeface="+mj-lt"/>
                        <a:ea typeface="Arial" panose="020B0604020202020204" pitchFamily="34" charset="0"/>
                        <a:cs typeface="Times New Roman" panose="02020603050405020304" pitchFamily="18" charset="0"/>
                      </a:endParaRPr>
                    </a:p>
                  </a:txBody>
                  <a:tcPr marL="47096" marR="47096" marT="0" marB="0">
                    <a:solidFill>
                      <a:srgbClr val="FFFFFF"/>
                    </a:solidFill>
                  </a:tcPr>
                </a:tc>
                <a:tc>
                  <a:txBody>
                    <a:bodyPr/>
                    <a:lstStyle/>
                    <a:p>
                      <a:pPr marL="0" marR="0">
                        <a:lnSpc>
                          <a:spcPct val="107000"/>
                        </a:lnSpc>
                        <a:spcBef>
                          <a:spcPts val="0"/>
                        </a:spcBef>
                        <a:spcAft>
                          <a:spcPts val="0"/>
                        </a:spcAft>
                      </a:pPr>
                      <a:r>
                        <a:rPr lang="vi-VN" sz="1400">
                          <a:solidFill>
                            <a:srgbClr val="262626"/>
                          </a:solidFill>
                          <a:effectLst/>
                          <a:latin typeface="+mj-lt"/>
                        </a:rPr>
                        <a:t>100(10 - 178)</a:t>
                      </a:r>
                      <a:endParaRPr lang="vi-VN" sz="1400">
                        <a:solidFill>
                          <a:srgbClr val="262626"/>
                        </a:solidFill>
                        <a:effectLst/>
                        <a:latin typeface="+mj-lt"/>
                        <a:ea typeface="Arial" panose="020B0604020202020204" pitchFamily="34" charset="0"/>
                        <a:cs typeface="Times New Roman" panose="02020603050405020304" pitchFamily="18" charset="0"/>
                      </a:endParaRPr>
                    </a:p>
                  </a:txBody>
                  <a:tcPr marL="47096" marR="47096" marT="0" marB="0">
                    <a:solidFill>
                      <a:srgbClr val="FFFFFF"/>
                    </a:solidFill>
                  </a:tcPr>
                </a:tc>
                <a:tc>
                  <a:txBody>
                    <a:bodyPr/>
                    <a:lstStyle/>
                    <a:p>
                      <a:pPr marL="0" marR="0">
                        <a:lnSpc>
                          <a:spcPct val="107000"/>
                        </a:lnSpc>
                        <a:spcBef>
                          <a:spcPts val="0"/>
                        </a:spcBef>
                        <a:spcAft>
                          <a:spcPts val="0"/>
                        </a:spcAft>
                      </a:pPr>
                      <a:r>
                        <a:rPr lang="vi-VN" sz="1400" dirty="0">
                          <a:solidFill>
                            <a:srgbClr val="C00000"/>
                          </a:solidFill>
                          <a:effectLst/>
                          <a:latin typeface="+mj-lt"/>
                        </a:rPr>
                        <a:t>0.620</a:t>
                      </a:r>
                      <a:endParaRPr lang="vi-VN" sz="1400" dirty="0">
                        <a:solidFill>
                          <a:srgbClr val="C00000"/>
                        </a:solidFill>
                        <a:effectLst/>
                        <a:latin typeface="+mj-lt"/>
                        <a:ea typeface="Arial" panose="020B0604020202020204" pitchFamily="34" charset="0"/>
                        <a:cs typeface="Times New Roman" panose="02020603050405020304" pitchFamily="18" charset="0"/>
                      </a:endParaRPr>
                    </a:p>
                  </a:txBody>
                  <a:tcPr marL="47096" marR="47096" marT="0" marB="0">
                    <a:solidFill>
                      <a:srgbClr val="FFFFFF"/>
                    </a:solidFill>
                  </a:tcPr>
                </a:tc>
                <a:tc>
                  <a:txBody>
                    <a:bodyPr/>
                    <a:lstStyle/>
                    <a:p>
                      <a:pPr marL="0" marR="0">
                        <a:lnSpc>
                          <a:spcPct val="107000"/>
                        </a:lnSpc>
                        <a:spcBef>
                          <a:spcPts val="0"/>
                        </a:spcBef>
                        <a:spcAft>
                          <a:spcPts val="0"/>
                        </a:spcAft>
                      </a:pPr>
                      <a:r>
                        <a:rPr lang="vi-VN" sz="1400" dirty="0">
                          <a:solidFill>
                            <a:srgbClr val="262626"/>
                          </a:solidFill>
                          <a:effectLst/>
                          <a:latin typeface="+mj-lt"/>
                        </a:rPr>
                        <a:t>0.556</a:t>
                      </a:r>
                      <a:endParaRPr lang="vi-VN" sz="1400" dirty="0">
                        <a:solidFill>
                          <a:srgbClr val="262626"/>
                        </a:solidFill>
                        <a:effectLst/>
                        <a:latin typeface="+mj-lt"/>
                        <a:ea typeface="Arial" panose="020B0604020202020204" pitchFamily="34" charset="0"/>
                        <a:cs typeface="Times New Roman" panose="02020603050405020304" pitchFamily="18" charset="0"/>
                      </a:endParaRPr>
                    </a:p>
                  </a:txBody>
                  <a:tcPr marL="47096" marR="47096" marT="0" marB="0">
                    <a:solidFill>
                      <a:srgbClr val="FFFFFF"/>
                    </a:solidFill>
                  </a:tcPr>
                </a:tc>
                <a:tc>
                  <a:txBody>
                    <a:bodyPr/>
                    <a:lstStyle/>
                    <a:p>
                      <a:pPr marL="0" marR="0">
                        <a:lnSpc>
                          <a:spcPct val="107000"/>
                        </a:lnSpc>
                        <a:spcBef>
                          <a:spcPts val="0"/>
                        </a:spcBef>
                        <a:spcAft>
                          <a:spcPts val="0"/>
                        </a:spcAft>
                      </a:pPr>
                      <a:r>
                        <a:rPr lang="vi-VN" sz="1400">
                          <a:solidFill>
                            <a:srgbClr val="262626"/>
                          </a:solidFill>
                          <a:effectLst/>
                          <a:latin typeface="+mj-lt"/>
                        </a:rPr>
                        <a:t>0.634</a:t>
                      </a:r>
                      <a:endParaRPr lang="vi-VN" sz="1400">
                        <a:solidFill>
                          <a:srgbClr val="262626"/>
                        </a:solidFill>
                        <a:effectLst/>
                        <a:latin typeface="+mj-lt"/>
                        <a:ea typeface="Arial" panose="020B0604020202020204" pitchFamily="34" charset="0"/>
                        <a:cs typeface="Times New Roman" panose="02020603050405020304" pitchFamily="18" charset="0"/>
                      </a:endParaRPr>
                    </a:p>
                  </a:txBody>
                  <a:tcPr marL="47096" marR="47096" marT="0" marB="0">
                    <a:solidFill>
                      <a:srgbClr val="FFFFFF"/>
                    </a:solidFill>
                  </a:tcPr>
                </a:tc>
                <a:tc>
                  <a:txBody>
                    <a:bodyPr/>
                    <a:lstStyle/>
                    <a:p>
                      <a:pPr marL="0" marR="0">
                        <a:lnSpc>
                          <a:spcPct val="107000"/>
                        </a:lnSpc>
                        <a:spcBef>
                          <a:spcPts val="0"/>
                        </a:spcBef>
                        <a:spcAft>
                          <a:spcPts val="0"/>
                        </a:spcAft>
                      </a:pPr>
                      <a:r>
                        <a:rPr lang="vi-VN" sz="1400" dirty="0">
                          <a:solidFill>
                            <a:srgbClr val="262626"/>
                          </a:solidFill>
                          <a:effectLst/>
                          <a:latin typeface="+mj-lt"/>
                        </a:rPr>
                        <a:t>0.660</a:t>
                      </a:r>
                      <a:endParaRPr lang="vi-VN" sz="1400" dirty="0">
                        <a:solidFill>
                          <a:srgbClr val="262626"/>
                        </a:solidFill>
                        <a:effectLst/>
                        <a:latin typeface="+mj-lt"/>
                        <a:ea typeface="Arial" panose="020B0604020202020204" pitchFamily="34" charset="0"/>
                        <a:cs typeface="Times New Roman" panose="02020603050405020304" pitchFamily="18" charset="0"/>
                      </a:endParaRPr>
                    </a:p>
                  </a:txBody>
                  <a:tcPr marL="47096" marR="47096" marT="0" marB="0">
                    <a:solidFill>
                      <a:srgbClr val="FFFFFF"/>
                    </a:solidFill>
                  </a:tcPr>
                </a:tc>
                <a:tc>
                  <a:txBody>
                    <a:bodyPr/>
                    <a:lstStyle/>
                    <a:p>
                      <a:pPr marL="0" marR="0">
                        <a:lnSpc>
                          <a:spcPct val="107000"/>
                        </a:lnSpc>
                        <a:spcBef>
                          <a:spcPts val="0"/>
                        </a:spcBef>
                        <a:spcAft>
                          <a:spcPts val="0"/>
                        </a:spcAft>
                      </a:pPr>
                      <a:r>
                        <a:rPr lang="vi-VN" sz="1400" dirty="0">
                          <a:solidFill>
                            <a:srgbClr val="C00000"/>
                          </a:solidFill>
                          <a:effectLst/>
                          <a:latin typeface="+mj-lt"/>
                        </a:rPr>
                        <a:t>0.704</a:t>
                      </a:r>
                      <a:endParaRPr lang="vi-VN" sz="1400" dirty="0">
                        <a:solidFill>
                          <a:srgbClr val="C00000"/>
                        </a:solidFill>
                        <a:effectLst/>
                        <a:latin typeface="+mj-lt"/>
                        <a:ea typeface="Arial" panose="020B0604020202020204" pitchFamily="34" charset="0"/>
                        <a:cs typeface="Times New Roman" panose="02020603050405020304" pitchFamily="18" charset="0"/>
                      </a:endParaRPr>
                    </a:p>
                  </a:txBody>
                  <a:tcPr marL="47096" marR="47096" marT="0" marB="0">
                    <a:solidFill>
                      <a:srgbClr val="FFFFFF"/>
                    </a:solidFill>
                  </a:tcPr>
                </a:tc>
                <a:tc>
                  <a:txBody>
                    <a:bodyPr/>
                    <a:lstStyle/>
                    <a:p>
                      <a:pPr marL="0" marR="0">
                        <a:lnSpc>
                          <a:spcPct val="107000"/>
                        </a:lnSpc>
                        <a:spcBef>
                          <a:spcPts val="0"/>
                        </a:spcBef>
                        <a:spcAft>
                          <a:spcPts val="0"/>
                        </a:spcAft>
                      </a:pPr>
                      <a:r>
                        <a:rPr lang="vi-VN" sz="1400" dirty="0">
                          <a:solidFill>
                            <a:srgbClr val="262626"/>
                          </a:solidFill>
                          <a:effectLst/>
                          <a:latin typeface="+mj-lt"/>
                        </a:rPr>
                        <a:t>0.567</a:t>
                      </a:r>
                      <a:endParaRPr lang="vi-VN" sz="1400" dirty="0">
                        <a:solidFill>
                          <a:srgbClr val="262626"/>
                        </a:solidFill>
                        <a:effectLst/>
                        <a:latin typeface="+mj-lt"/>
                        <a:ea typeface="Arial" panose="020B0604020202020204" pitchFamily="34" charset="0"/>
                        <a:cs typeface="Times New Roman" panose="02020603050405020304" pitchFamily="18" charset="0"/>
                      </a:endParaRPr>
                    </a:p>
                  </a:txBody>
                  <a:tcPr marL="47096" marR="47096" marT="0" marB="0">
                    <a:solidFill>
                      <a:srgbClr val="FFFFFF"/>
                    </a:solidFill>
                  </a:tcPr>
                </a:tc>
                <a:tc>
                  <a:txBody>
                    <a:bodyPr/>
                    <a:lstStyle/>
                    <a:p>
                      <a:pPr marL="0" marR="0">
                        <a:lnSpc>
                          <a:spcPct val="107000"/>
                        </a:lnSpc>
                        <a:spcBef>
                          <a:spcPts val="0"/>
                        </a:spcBef>
                        <a:spcAft>
                          <a:spcPts val="0"/>
                        </a:spcAft>
                      </a:pPr>
                      <a:r>
                        <a:rPr lang="vi-VN" sz="1400" dirty="0">
                          <a:solidFill>
                            <a:srgbClr val="262626"/>
                          </a:solidFill>
                          <a:effectLst/>
                          <a:latin typeface="+mj-lt"/>
                        </a:rPr>
                        <a:t>0.163</a:t>
                      </a:r>
                      <a:endParaRPr lang="vi-VN" sz="1400" dirty="0">
                        <a:solidFill>
                          <a:srgbClr val="262626"/>
                        </a:solidFill>
                        <a:effectLst/>
                        <a:latin typeface="+mj-lt"/>
                        <a:ea typeface="Arial" panose="020B0604020202020204" pitchFamily="34" charset="0"/>
                        <a:cs typeface="Times New Roman" panose="02020603050405020304" pitchFamily="18" charset="0"/>
                      </a:endParaRPr>
                    </a:p>
                  </a:txBody>
                  <a:tcPr marL="47096" marR="47096" marT="0" marB="0">
                    <a:solidFill>
                      <a:srgbClr val="FFFFFF"/>
                    </a:solidFill>
                  </a:tcPr>
                </a:tc>
                <a:tc>
                  <a:txBody>
                    <a:bodyPr/>
                    <a:lstStyle/>
                    <a:p>
                      <a:pPr marL="0" marR="0">
                        <a:lnSpc>
                          <a:spcPct val="107000"/>
                        </a:lnSpc>
                        <a:spcBef>
                          <a:spcPts val="0"/>
                        </a:spcBef>
                        <a:spcAft>
                          <a:spcPts val="0"/>
                        </a:spcAft>
                      </a:pPr>
                      <a:r>
                        <a:rPr lang="vi-VN" sz="1400" dirty="0">
                          <a:solidFill>
                            <a:srgbClr val="C00000"/>
                          </a:solidFill>
                          <a:effectLst/>
                          <a:latin typeface="+mj-lt"/>
                        </a:rPr>
                        <a:t>0.065</a:t>
                      </a:r>
                      <a:endParaRPr lang="vi-VN" sz="1400" dirty="0">
                        <a:solidFill>
                          <a:srgbClr val="C00000"/>
                        </a:solidFill>
                        <a:effectLst/>
                        <a:latin typeface="+mj-lt"/>
                        <a:ea typeface="Arial" panose="020B0604020202020204" pitchFamily="34" charset="0"/>
                        <a:cs typeface="Times New Roman" panose="02020603050405020304" pitchFamily="18" charset="0"/>
                      </a:endParaRPr>
                    </a:p>
                  </a:txBody>
                  <a:tcPr marL="47096" marR="47096" marT="0" marB="0">
                    <a:solidFill>
                      <a:srgbClr val="FFFFFF"/>
                    </a:solidFill>
                  </a:tcPr>
                </a:tc>
                <a:extLst>
                  <a:ext uri="{0D108BD9-81ED-4DB2-BD59-A6C34878D82A}">
                    <a16:rowId xmlns:a16="http://schemas.microsoft.com/office/drawing/2014/main" val="3567796094"/>
                  </a:ext>
                </a:extLst>
              </a:tr>
              <a:tr h="175614">
                <a:tc>
                  <a:txBody>
                    <a:bodyPr/>
                    <a:lstStyle/>
                    <a:p>
                      <a:pPr marL="0" marR="0">
                        <a:lnSpc>
                          <a:spcPct val="107000"/>
                        </a:lnSpc>
                        <a:spcBef>
                          <a:spcPts val="0"/>
                        </a:spcBef>
                        <a:spcAft>
                          <a:spcPts val="0"/>
                        </a:spcAft>
                      </a:pPr>
                      <a:r>
                        <a:rPr lang="vi-VN" sz="1400" dirty="0">
                          <a:solidFill>
                            <a:srgbClr val="262626"/>
                          </a:solidFill>
                          <a:effectLst/>
                          <a:latin typeface="+mj-lt"/>
                        </a:rPr>
                        <a:t>COM-YOUTUBE</a:t>
                      </a:r>
                      <a:endParaRPr lang="vi-VN" sz="1400" dirty="0">
                        <a:solidFill>
                          <a:srgbClr val="262626"/>
                        </a:solidFill>
                        <a:effectLst/>
                        <a:latin typeface="+mj-lt"/>
                        <a:ea typeface="Arial" panose="020B0604020202020204" pitchFamily="34" charset="0"/>
                        <a:cs typeface="Times New Roman" panose="02020603050405020304" pitchFamily="18" charset="0"/>
                      </a:endParaRPr>
                    </a:p>
                  </a:txBody>
                  <a:tcPr marL="47096" marR="47096" marT="0" marB="0">
                    <a:solidFill>
                      <a:srgbClr val="FFFFFF"/>
                    </a:solidFill>
                  </a:tcPr>
                </a:tc>
                <a:tc>
                  <a:txBody>
                    <a:bodyPr/>
                    <a:lstStyle/>
                    <a:p>
                      <a:pPr marL="0" marR="0">
                        <a:lnSpc>
                          <a:spcPct val="107000"/>
                        </a:lnSpc>
                        <a:spcBef>
                          <a:spcPts val="0"/>
                        </a:spcBef>
                        <a:spcAft>
                          <a:spcPts val="0"/>
                        </a:spcAft>
                      </a:pPr>
                      <a:r>
                        <a:rPr lang="vi-VN" sz="1400">
                          <a:solidFill>
                            <a:srgbClr val="262626"/>
                          </a:solidFill>
                          <a:effectLst/>
                          <a:latin typeface="+mj-lt"/>
                        </a:rPr>
                        <a:t>1.13M</a:t>
                      </a:r>
                      <a:endParaRPr lang="vi-VN" sz="1400">
                        <a:solidFill>
                          <a:srgbClr val="262626"/>
                        </a:solidFill>
                        <a:effectLst/>
                        <a:latin typeface="+mj-lt"/>
                        <a:ea typeface="Arial" panose="020B0604020202020204" pitchFamily="34" charset="0"/>
                        <a:cs typeface="Times New Roman" panose="02020603050405020304" pitchFamily="18" charset="0"/>
                      </a:endParaRPr>
                    </a:p>
                  </a:txBody>
                  <a:tcPr marL="47096" marR="47096" marT="0" marB="0">
                    <a:solidFill>
                      <a:srgbClr val="FFFFFF"/>
                    </a:solidFill>
                  </a:tcPr>
                </a:tc>
                <a:tc>
                  <a:txBody>
                    <a:bodyPr/>
                    <a:lstStyle/>
                    <a:p>
                      <a:pPr marL="0" marR="0">
                        <a:lnSpc>
                          <a:spcPct val="107000"/>
                        </a:lnSpc>
                        <a:spcBef>
                          <a:spcPts val="0"/>
                        </a:spcBef>
                        <a:spcAft>
                          <a:spcPts val="0"/>
                        </a:spcAft>
                      </a:pPr>
                      <a:r>
                        <a:rPr lang="vi-VN" sz="1400">
                          <a:solidFill>
                            <a:srgbClr val="262626"/>
                          </a:solidFill>
                          <a:effectLst/>
                          <a:latin typeface="+mj-lt"/>
                        </a:rPr>
                        <a:t>2.99M</a:t>
                      </a:r>
                      <a:endParaRPr lang="vi-VN" sz="1400">
                        <a:solidFill>
                          <a:srgbClr val="262626"/>
                        </a:solidFill>
                        <a:effectLst/>
                        <a:latin typeface="+mj-lt"/>
                        <a:ea typeface="Arial" panose="020B0604020202020204" pitchFamily="34" charset="0"/>
                        <a:cs typeface="Times New Roman" panose="02020603050405020304" pitchFamily="18" charset="0"/>
                      </a:endParaRPr>
                    </a:p>
                  </a:txBody>
                  <a:tcPr marL="47096" marR="47096" marT="0" marB="0">
                    <a:solidFill>
                      <a:srgbClr val="FFFFFF"/>
                    </a:solidFill>
                  </a:tcPr>
                </a:tc>
                <a:tc>
                  <a:txBody>
                    <a:bodyPr/>
                    <a:lstStyle/>
                    <a:p>
                      <a:pPr marL="0" marR="0">
                        <a:lnSpc>
                          <a:spcPct val="107000"/>
                        </a:lnSpc>
                        <a:spcBef>
                          <a:spcPts val="0"/>
                        </a:spcBef>
                        <a:spcAft>
                          <a:spcPts val="0"/>
                        </a:spcAft>
                      </a:pPr>
                      <a:r>
                        <a:rPr lang="vi-VN" sz="1400">
                          <a:solidFill>
                            <a:srgbClr val="262626"/>
                          </a:solidFill>
                          <a:effectLst/>
                          <a:latin typeface="+mj-lt"/>
                        </a:rPr>
                        <a:t>100(10 - 200)</a:t>
                      </a:r>
                      <a:endParaRPr lang="vi-VN" sz="1400">
                        <a:solidFill>
                          <a:srgbClr val="262626"/>
                        </a:solidFill>
                        <a:effectLst/>
                        <a:latin typeface="+mj-lt"/>
                        <a:ea typeface="Arial" panose="020B0604020202020204" pitchFamily="34" charset="0"/>
                        <a:cs typeface="Times New Roman" panose="02020603050405020304" pitchFamily="18" charset="0"/>
                      </a:endParaRPr>
                    </a:p>
                  </a:txBody>
                  <a:tcPr marL="47096" marR="47096" marT="0" marB="0">
                    <a:solidFill>
                      <a:srgbClr val="FFFFFF"/>
                    </a:solidFill>
                  </a:tcPr>
                </a:tc>
                <a:tc>
                  <a:txBody>
                    <a:bodyPr/>
                    <a:lstStyle/>
                    <a:p>
                      <a:pPr marL="0" marR="0">
                        <a:lnSpc>
                          <a:spcPct val="107000"/>
                        </a:lnSpc>
                        <a:spcBef>
                          <a:spcPts val="0"/>
                        </a:spcBef>
                        <a:spcAft>
                          <a:spcPts val="0"/>
                        </a:spcAft>
                      </a:pPr>
                      <a:r>
                        <a:rPr lang="vi-VN" sz="1400">
                          <a:solidFill>
                            <a:srgbClr val="262626"/>
                          </a:solidFill>
                          <a:effectLst/>
                          <a:latin typeface="+mj-lt"/>
                        </a:rPr>
                        <a:t>0.140</a:t>
                      </a:r>
                      <a:endParaRPr lang="vi-VN" sz="1400">
                        <a:solidFill>
                          <a:srgbClr val="262626"/>
                        </a:solidFill>
                        <a:effectLst/>
                        <a:latin typeface="+mj-lt"/>
                        <a:ea typeface="Arial" panose="020B0604020202020204" pitchFamily="34" charset="0"/>
                        <a:cs typeface="Times New Roman" panose="02020603050405020304" pitchFamily="18" charset="0"/>
                      </a:endParaRPr>
                    </a:p>
                  </a:txBody>
                  <a:tcPr marL="47096" marR="47096" marT="0" marB="0">
                    <a:solidFill>
                      <a:srgbClr val="FFFFFF"/>
                    </a:solidFill>
                  </a:tcPr>
                </a:tc>
                <a:tc>
                  <a:txBody>
                    <a:bodyPr/>
                    <a:lstStyle/>
                    <a:p>
                      <a:pPr marL="0" marR="0">
                        <a:lnSpc>
                          <a:spcPct val="107000"/>
                        </a:lnSpc>
                        <a:spcBef>
                          <a:spcPts val="0"/>
                        </a:spcBef>
                        <a:spcAft>
                          <a:spcPts val="0"/>
                        </a:spcAft>
                      </a:pPr>
                      <a:r>
                        <a:rPr lang="vi-VN" sz="1400" dirty="0">
                          <a:solidFill>
                            <a:srgbClr val="C00000"/>
                          </a:solidFill>
                          <a:effectLst/>
                          <a:latin typeface="+mj-lt"/>
                        </a:rPr>
                        <a:t>0.165</a:t>
                      </a:r>
                      <a:endParaRPr lang="vi-VN" sz="1400" dirty="0">
                        <a:solidFill>
                          <a:srgbClr val="C00000"/>
                        </a:solidFill>
                        <a:effectLst/>
                        <a:latin typeface="+mj-lt"/>
                        <a:ea typeface="Arial" panose="020B0604020202020204" pitchFamily="34" charset="0"/>
                        <a:cs typeface="Times New Roman" panose="02020603050405020304" pitchFamily="18" charset="0"/>
                      </a:endParaRPr>
                    </a:p>
                  </a:txBody>
                  <a:tcPr marL="47096" marR="47096" marT="0" marB="0">
                    <a:solidFill>
                      <a:srgbClr val="FFFFFF"/>
                    </a:solidFill>
                  </a:tcPr>
                </a:tc>
                <a:tc>
                  <a:txBody>
                    <a:bodyPr/>
                    <a:lstStyle/>
                    <a:p>
                      <a:pPr marL="0" marR="0">
                        <a:lnSpc>
                          <a:spcPct val="107000"/>
                        </a:lnSpc>
                        <a:spcBef>
                          <a:spcPts val="0"/>
                        </a:spcBef>
                        <a:spcAft>
                          <a:spcPts val="0"/>
                        </a:spcAft>
                      </a:pPr>
                      <a:r>
                        <a:rPr lang="vi-VN" sz="1400">
                          <a:solidFill>
                            <a:srgbClr val="262626"/>
                          </a:solidFill>
                          <a:effectLst/>
                          <a:latin typeface="+mj-lt"/>
                        </a:rPr>
                        <a:t>0.233</a:t>
                      </a:r>
                      <a:endParaRPr lang="vi-VN" sz="1400">
                        <a:solidFill>
                          <a:srgbClr val="262626"/>
                        </a:solidFill>
                        <a:effectLst/>
                        <a:latin typeface="+mj-lt"/>
                        <a:ea typeface="Arial" panose="020B0604020202020204" pitchFamily="34" charset="0"/>
                        <a:cs typeface="Times New Roman" panose="02020603050405020304" pitchFamily="18" charset="0"/>
                      </a:endParaRPr>
                    </a:p>
                  </a:txBody>
                  <a:tcPr marL="47096" marR="47096" marT="0" marB="0">
                    <a:solidFill>
                      <a:srgbClr val="FFFFFF"/>
                    </a:solidFill>
                  </a:tcPr>
                </a:tc>
                <a:tc>
                  <a:txBody>
                    <a:bodyPr/>
                    <a:lstStyle/>
                    <a:p>
                      <a:pPr marL="0" marR="0">
                        <a:lnSpc>
                          <a:spcPct val="107000"/>
                        </a:lnSpc>
                        <a:spcBef>
                          <a:spcPts val="0"/>
                        </a:spcBef>
                        <a:spcAft>
                          <a:spcPts val="0"/>
                        </a:spcAft>
                      </a:pPr>
                      <a:r>
                        <a:rPr lang="vi-VN" sz="1400" dirty="0">
                          <a:solidFill>
                            <a:srgbClr val="C00000"/>
                          </a:solidFill>
                          <a:effectLst/>
                          <a:latin typeface="+mj-lt"/>
                        </a:rPr>
                        <a:t>0.390</a:t>
                      </a:r>
                      <a:endParaRPr lang="vi-VN" sz="1400" dirty="0">
                        <a:solidFill>
                          <a:srgbClr val="C00000"/>
                        </a:solidFill>
                        <a:effectLst/>
                        <a:latin typeface="+mj-lt"/>
                        <a:ea typeface="Arial" panose="020B0604020202020204" pitchFamily="34" charset="0"/>
                        <a:cs typeface="Times New Roman" panose="02020603050405020304" pitchFamily="18" charset="0"/>
                      </a:endParaRPr>
                    </a:p>
                  </a:txBody>
                  <a:tcPr marL="47096" marR="47096" marT="0" marB="0">
                    <a:solidFill>
                      <a:srgbClr val="FFFFFF"/>
                    </a:solidFill>
                  </a:tcPr>
                </a:tc>
                <a:tc>
                  <a:txBody>
                    <a:bodyPr/>
                    <a:lstStyle/>
                    <a:p>
                      <a:pPr marL="0" marR="0">
                        <a:lnSpc>
                          <a:spcPct val="107000"/>
                        </a:lnSpc>
                        <a:spcBef>
                          <a:spcPts val="0"/>
                        </a:spcBef>
                        <a:spcAft>
                          <a:spcPts val="0"/>
                        </a:spcAft>
                      </a:pPr>
                      <a:r>
                        <a:rPr lang="vi-VN" sz="1400">
                          <a:solidFill>
                            <a:srgbClr val="262626"/>
                          </a:solidFill>
                          <a:effectLst/>
                          <a:latin typeface="+mj-lt"/>
                        </a:rPr>
                        <a:t>0.147</a:t>
                      </a:r>
                      <a:endParaRPr lang="vi-VN" sz="1400">
                        <a:solidFill>
                          <a:srgbClr val="262626"/>
                        </a:solidFill>
                        <a:effectLst/>
                        <a:latin typeface="+mj-lt"/>
                        <a:ea typeface="Arial" panose="020B0604020202020204" pitchFamily="34" charset="0"/>
                        <a:cs typeface="Times New Roman" panose="02020603050405020304" pitchFamily="18" charset="0"/>
                      </a:endParaRPr>
                    </a:p>
                  </a:txBody>
                  <a:tcPr marL="47096" marR="47096" marT="0" marB="0">
                    <a:solidFill>
                      <a:srgbClr val="FFFFFF"/>
                    </a:solidFill>
                  </a:tcPr>
                </a:tc>
                <a:tc>
                  <a:txBody>
                    <a:bodyPr/>
                    <a:lstStyle/>
                    <a:p>
                      <a:pPr marL="0" marR="0">
                        <a:lnSpc>
                          <a:spcPct val="107000"/>
                        </a:lnSpc>
                        <a:spcBef>
                          <a:spcPts val="0"/>
                        </a:spcBef>
                        <a:spcAft>
                          <a:spcPts val="0"/>
                        </a:spcAft>
                      </a:pPr>
                      <a:r>
                        <a:rPr lang="vi-VN" sz="1400" dirty="0">
                          <a:solidFill>
                            <a:srgbClr val="C00000"/>
                          </a:solidFill>
                          <a:effectLst/>
                          <a:latin typeface="+mj-lt"/>
                        </a:rPr>
                        <a:t>0.188</a:t>
                      </a:r>
                      <a:endParaRPr lang="vi-VN" sz="1400" dirty="0">
                        <a:solidFill>
                          <a:srgbClr val="C00000"/>
                        </a:solidFill>
                        <a:effectLst/>
                        <a:latin typeface="+mj-lt"/>
                        <a:ea typeface="Arial" panose="020B0604020202020204" pitchFamily="34" charset="0"/>
                        <a:cs typeface="Times New Roman" panose="02020603050405020304" pitchFamily="18" charset="0"/>
                      </a:endParaRPr>
                    </a:p>
                  </a:txBody>
                  <a:tcPr marL="47096" marR="47096" marT="0" marB="0">
                    <a:solidFill>
                      <a:srgbClr val="FFFFFF"/>
                    </a:solidFill>
                  </a:tcPr>
                </a:tc>
                <a:tc>
                  <a:txBody>
                    <a:bodyPr/>
                    <a:lstStyle/>
                    <a:p>
                      <a:pPr marL="0" marR="0">
                        <a:lnSpc>
                          <a:spcPct val="107000"/>
                        </a:lnSpc>
                        <a:spcBef>
                          <a:spcPts val="0"/>
                        </a:spcBef>
                        <a:spcAft>
                          <a:spcPts val="0"/>
                        </a:spcAft>
                      </a:pPr>
                      <a:r>
                        <a:rPr lang="vi-VN" sz="1400" dirty="0">
                          <a:solidFill>
                            <a:srgbClr val="C00000"/>
                          </a:solidFill>
                          <a:effectLst/>
                          <a:latin typeface="+mj-lt"/>
                        </a:rPr>
                        <a:t>0.536</a:t>
                      </a:r>
                      <a:endParaRPr lang="vi-VN" sz="1400" dirty="0">
                        <a:solidFill>
                          <a:srgbClr val="C00000"/>
                        </a:solidFill>
                        <a:effectLst/>
                        <a:latin typeface="+mj-lt"/>
                        <a:ea typeface="Arial" panose="020B0604020202020204" pitchFamily="34" charset="0"/>
                        <a:cs typeface="Times New Roman" panose="02020603050405020304" pitchFamily="18" charset="0"/>
                      </a:endParaRPr>
                    </a:p>
                  </a:txBody>
                  <a:tcPr marL="47096" marR="47096" marT="0" marB="0">
                    <a:solidFill>
                      <a:srgbClr val="FFFFFF"/>
                    </a:solidFill>
                  </a:tcPr>
                </a:tc>
                <a:tc>
                  <a:txBody>
                    <a:bodyPr/>
                    <a:lstStyle/>
                    <a:p>
                      <a:pPr marL="0" marR="0">
                        <a:lnSpc>
                          <a:spcPct val="107000"/>
                        </a:lnSpc>
                        <a:spcBef>
                          <a:spcPts val="0"/>
                        </a:spcBef>
                        <a:spcAft>
                          <a:spcPts val="0"/>
                        </a:spcAft>
                      </a:pPr>
                      <a:r>
                        <a:rPr lang="vi-VN" sz="1400" dirty="0">
                          <a:solidFill>
                            <a:srgbClr val="262626"/>
                          </a:solidFill>
                          <a:effectLst/>
                          <a:latin typeface="+mj-lt"/>
                        </a:rPr>
                        <a:t>0.739</a:t>
                      </a:r>
                      <a:endParaRPr lang="vi-VN" sz="1400" dirty="0">
                        <a:solidFill>
                          <a:srgbClr val="262626"/>
                        </a:solidFill>
                        <a:effectLst/>
                        <a:latin typeface="+mj-lt"/>
                        <a:ea typeface="Arial" panose="020B0604020202020204" pitchFamily="34" charset="0"/>
                        <a:cs typeface="Times New Roman" panose="02020603050405020304" pitchFamily="18" charset="0"/>
                      </a:endParaRPr>
                    </a:p>
                  </a:txBody>
                  <a:tcPr marL="47096" marR="47096" marT="0" marB="0">
                    <a:solidFill>
                      <a:srgbClr val="FFFFFF"/>
                    </a:solidFill>
                  </a:tcPr>
                </a:tc>
                <a:extLst>
                  <a:ext uri="{0D108BD9-81ED-4DB2-BD59-A6C34878D82A}">
                    <a16:rowId xmlns:a16="http://schemas.microsoft.com/office/drawing/2014/main" val="740813045"/>
                  </a:ext>
                </a:extLst>
              </a:tr>
              <a:tr h="355349">
                <a:tc>
                  <a:txBody>
                    <a:bodyPr/>
                    <a:lstStyle/>
                    <a:p>
                      <a:pPr marL="0" marR="0">
                        <a:lnSpc>
                          <a:spcPct val="107000"/>
                        </a:lnSpc>
                        <a:spcBef>
                          <a:spcPts val="0"/>
                        </a:spcBef>
                        <a:spcAft>
                          <a:spcPts val="0"/>
                        </a:spcAft>
                      </a:pPr>
                      <a:r>
                        <a:rPr lang="vi-VN" sz="1400" dirty="0">
                          <a:solidFill>
                            <a:srgbClr val="262626"/>
                          </a:solidFill>
                          <a:effectLst/>
                          <a:latin typeface="+mj-lt"/>
                        </a:rPr>
                        <a:t>COM-LIVEJOURNAL</a:t>
                      </a:r>
                      <a:endParaRPr lang="vi-VN" sz="1400" dirty="0">
                        <a:solidFill>
                          <a:srgbClr val="262626"/>
                        </a:solidFill>
                        <a:effectLst/>
                        <a:latin typeface="+mj-lt"/>
                        <a:ea typeface="Arial" panose="020B0604020202020204" pitchFamily="34" charset="0"/>
                        <a:cs typeface="Times New Roman" panose="02020603050405020304" pitchFamily="18" charset="0"/>
                      </a:endParaRPr>
                    </a:p>
                  </a:txBody>
                  <a:tcPr marL="47096" marR="47096" marT="0" marB="0">
                    <a:solidFill>
                      <a:srgbClr val="FFFFFF"/>
                    </a:solidFill>
                  </a:tcPr>
                </a:tc>
                <a:tc>
                  <a:txBody>
                    <a:bodyPr/>
                    <a:lstStyle/>
                    <a:p>
                      <a:pPr marL="0" marR="0">
                        <a:lnSpc>
                          <a:spcPct val="107000"/>
                        </a:lnSpc>
                        <a:spcBef>
                          <a:spcPts val="0"/>
                        </a:spcBef>
                        <a:spcAft>
                          <a:spcPts val="0"/>
                        </a:spcAft>
                      </a:pPr>
                      <a:r>
                        <a:rPr lang="vi-VN" sz="1400">
                          <a:solidFill>
                            <a:srgbClr val="262626"/>
                          </a:solidFill>
                          <a:effectLst/>
                          <a:latin typeface="+mj-lt"/>
                        </a:rPr>
                        <a:t>4.00M</a:t>
                      </a:r>
                      <a:endParaRPr lang="vi-VN" sz="1400">
                        <a:solidFill>
                          <a:srgbClr val="262626"/>
                        </a:solidFill>
                        <a:effectLst/>
                        <a:latin typeface="+mj-lt"/>
                        <a:ea typeface="Arial" panose="020B0604020202020204" pitchFamily="34" charset="0"/>
                        <a:cs typeface="Times New Roman" panose="02020603050405020304" pitchFamily="18" charset="0"/>
                      </a:endParaRPr>
                    </a:p>
                  </a:txBody>
                  <a:tcPr marL="47096" marR="47096" marT="0" marB="0">
                    <a:solidFill>
                      <a:srgbClr val="FFFFFF"/>
                    </a:solidFill>
                  </a:tcPr>
                </a:tc>
                <a:tc>
                  <a:txBody>
                    <a:bodyPr/>
                    <a:lstStyle/>
                    <a:p>
                      <a:pPr marL="0" marR="0">
                        <a:lnSpc>
                          <a:spcPct val="107000"/>
                        </a:lnSpc>
                        <a:spcBef>
                          <a:spcPts val="0"/>
                        </a:spcBef>
                        <a:spcAft>
                          <a:spcPts val="0"/>
                        </a:spcAft>
                      </a:pPr>
                      <a:r>
                        <a:rPr lang="vi-VN" sz="1400">
                          <a:solidFill>
                            <a:srgbClr val="262626"/>
                          </a:solidFill>
                          <a:effectLst/>
                          <a:latin typeface="+mj-lt"/>
                        </a:rPr>
                        <a:t>34.7M</a:t>
                      </a:r>
                      <a:endParaRPr lang="vi-VN" sz="1400">
                        <a:solidFill>
                          <a:srgbClr val="262626"/>
                        </a:solidFill>
                        <a:effectLst/>
                        <a:latin typeface="+mj-lt"/>
                        <a:ea typeface="Arial" panose="020B0604020202020204" pitchFamily="34" charset="0"/>
                        <a:cs typeface="Times New Roman" panose="02020603050405020304" pitchFamily="18" charset="0"/>
                      </a:endParaRPr>
                    </a:p>
                  </a:txBody>
                  <a:tcPr marL="47096" marR="47096" marT="0" marB="0">
                    <a:solidFill>
                      <a:srgbClr val="FFFFFF"/>
                    </a:solidFill>
                  </a:tcPr>
                </a:tc>
                <a:tc>
                  <a:txBody>
                    <a:bodyPr/>
                    <a:lstStyle/>
                    <a:p>
                      <a:pPr marL="0" marR="0">
                        <a:lnSpc>
                          <a:spcPct val="107000"/>
                        </a:lnSpc>
                        <a:spcBef>
                          <a:spcPts val="0"/>
                        </a:spcBef>
                        <a:spcAft>
                          <a:spcPts val="0"/>
                        </a:spcAft>
                      </a:pPr>
                      <a:r>
                        <a:rPr lang="vi-VN" sz="1400">
                          <a:solidFill>
                            <a:srgbClr val="262626"/>
                          </a:solidFill>
                          <a:effectLst/>
                          <a:latin typeface="+mj-lt"/>
                        </a:rPr>
                        <a:t>100(10 - 10)</a:t>
                      </a:r>
                      <a:endParaRPr lang="vi-VN" sz="1400">
                        <a:solidFill>
                          <a:srgbClr val="262626"/>
                        </a:solidFill>
                        <a:effectLst/>
                        <a:latin typeface="+mj-lt"/>
                        <a:ea typeface="Arial" panose="020B0604020202020204" pitchFamily="34" charset="0"/>
                        <a:cs typeface="Times New Roman" panose="02020603050405020304" pitchFamily="18" charset="0"/>
                      </a:endParaRPr>
                    </a:p>
                  </a:txBody>
                  <a:tcPr marL="47096" marR="47096" marT="0" marB="0">
                    <a:solidFill>
                      <a:srgbClr val="FFFFFF"/>
                    </a:solidFill>
                  </a:tcPr>
                </a:tc>
                <a:tc>
                  <a:txBody>
                    <a:bodyPr/>
                    <a:lstStyle/>
                    <a:p>
                      <a:pPr marL="0" marR="0">
                        <a:lnSpc>
                          <a:spcPct val="107000"/>
                        </a:lnSpc>
                        <a:spcBef>
                          <a:spcPts val="0"/>
                        </a:spcBef>
                        <a:spcAft>
                          <a:spcPts val="0"/>
                        </a:spcAft>
                      </a:pPr>
                      <a:r>
                        <a:rPr lang="vi-VN" sz="1400">
                          <a:solidFill>
                            <a:srgbClr val="262626"/>
                          </a:solidFill>
                          <a:effectLst/>
                          <a:latin typeface="+mj-lt"/>
                        </a:rPr>
                        <a:t>0.255</a:t>
                      </a:r>
                      <a:endParaRPr lang="vi-VN" sz="1400">
                        <a:solidFill>
                          <a:srgbClr val="262626"/>
                        </a:solidFill>
                        <a:effectLst/>
                        <a:latin typeface="+mj-lt"/>
                        <a:ea typeface="Arial" panose="020B0604020202020204" pitchFamily="34" charset="0"/>
                        <a:cs typeface="Times New Roman" panose="02020603050405020304" pitchFamily="18" charset="0"/>
                      </a:endParaRPr>
                    </a:p>
                  </a:txBody>
                  <a:tcPr marL="47096" marR="47096" marT="0" marB="0">
                    <a:solidFill>
                      <a:srgbClr val="FFFFFF"/>
                    </a:solidFill>
                  </a:tcPr>
                </a:tc>
                <a:tc>
                  <a:txBody>
                    <a:bodyPr/>
                    <a:lstStyle/>
                    <a:p>
                      <a:pPr marL="0" marR="0">
                        <a:lnSpc>
                          <a:spcPct val="107000"/>
                        </a:lnSpc>
                        <a:spcBef>
                          <a:spcPts val="0"/>
                        </a:spcBef>
                        <a:spcAft>
                          <a:spcPts val="0"/>
                        </a:spcAft>
                      </a:pPr>
                      <a:r>
                        <a:rPr lang="vi-VN" sz="1400" dirty="0">
                          <a:solidFill>
                            <a:srgbClr val="C00000"/>
                          </a:solidFill>
                          <a:effectLst/>
                          <a:latin typeface="+mj-lt"/>
                        </a:rPr>
                        <a:t>0.274</a:t>
                      </a:r>
                      <a:endParaRPr lang="vi-VN" sz="1400" dirty="0">
                        <a:solidFill>
                          <a:srgbClr val="C00000"/>
                        </a:solidFill>
                        <a:effectLst/>
                        <a:latin typeface="+mj-lt"/>
                        <a:ea typeface="Arial" panose="020B0604020202020204" pitchFamily="34" charset="0"/>
                        <a:cs typeface="Times New Roman" panose="02020603050405020304" pitchFamily="18" charset="0"/>
                      </a:endParaRPr>
                    </a:p>
                  </a:txBody>
                  <a:tcPr marL="47096" marR="47096" marT="0" marB="0">
                    <a:solidFill>
                      <a:srgbClr val="FFFFFF"/>
                    </a:solidFill>
                  </a:tcPr>
                </a:tc>
                <a:tc>
                  <a:txBody>
                    <a:bodyPr/>
                    <a:lstStyle/>
                    <a:p>
                      <a:pPr marL="0" marR="0">
                        <a:lnSpc>
                          <a:spcPct val="107000"/>
                        </a:lnSpc>
                        <a:spcBef>
                          <a:spcPts val="0"/>
                        </a:spcBef>
                        <a:spcAft>
                          <a:spcPts val="0"/>
                        </a:spcAft>
                      </a:pPr>
                      <a:r>
                        <a:rPr lang="vi-VN" sz="1400">
                          <a:solidFill>
                            <a:srgbClr val="262626"/>
                          </a:solidFill>
                          <a:effectLst/>
                          <a:latin typeface="+mj-lt"/>
                        </a:rPr>
                        <a:t>0.216</a:t>
                      </a:r>
                      <a:endParaRPr lang="vi-VN" sz="1400">
                        <a:solidFill>
                          <a:srgbClr val="262626"/>
                        </a:solidFill>
                        <a:effectLst/>
                        <a:latin typeface="+mj-lt"/>
                        <a:ea typeface="Arial" panose="020B0604020202020204" pitchFamily="34" charset="0"/>
                        <a:cs typeface="Times New Roman" panose="02020603050405020304" pitchFamily="18" charset="0"/>
                      </a:endParaRPr>
                    </a:p>
                  </a:txBody>
                  <a:tcPr marL="47096" marR="47096" marT="0" marB="0">
                    <a:solidFill>
                      <a:srgbClr val="FFFFFF"/>
                    </a:solidFill>
                  </a:tcPr>
                </a:tc>
                <a:tc>
                  <a:txBody>
                    <a:bodyPr/>
                    <a:lstStyle/>
                    <a:p>
                      <a:pPr marL="0" marR="0">
                        <a:lnSpc>
                          <a:spcPct val="107000"/>
                        </a:lnSpc>
                        <a:spcBef>
                          <a:spcPts val="0"/>
                        </a:spcBef>
                        <a:spcAft>
                          <a:spcPts val="0"/>
                        </a:spcAft>
                      </a:pPr>
                      <a:r>
                        <a:rPr lang="vi-VN" sz="1400" dirty="0">
                          <a:solidFill>
                            <a:srgbClr val="C00000"/>
                          </a:solidFill>
                          <a:effectLst/>
                          <a:latin typeface="+mj-lt"/>
                        </a:rPr>
                        <a:t>0.280</a:t>
                      </a:r>
                      <a:endParaRPr lang="vi-VN" sz="1400" dirty="0">
                        <a:solidFill>
                          <a:srgbClr val="C00000"/>
                        </a:solidFill>
                        <a:effectLst/>
                        <a:latin typeface="+mj-lt"/>
                        <a:ea typeface="Arial" panose="020B0604020202020204" pitchFamily="34" charset="0"/>
                        <a:cs typeface="Times New Roman" panose="02020603050405020304" pitchFamily="18" charset="0"/>
                      </a:endParaRPr>
                    </a:p>
                  </a:txBody>
                  <a:tcPr marL="47096" marR="47096" marT="0" marB="0">
                    <a:solidFill>
                      <a:srgbClr val="FFFFFF"/>
                    </a:solidFill>
                  </a:tcPr>
                </a:tc>
                <a:tc>
                  <a:txBody>
                    <a:bodyPr/>
                    <a:lstStyle/>
                    <a:p>
                      <a:pPr marL="0" marR="0">
                        <a:lnSpc>
                          <a:spcPct val="107000"/>
                        </a:lnSpc>
                        <a:spcBef>
                          <a:spcPts val="0"/>
                        </a:spcBef>
                        <a:spcAft>
                          <a:spcPts val="0"/>
                        </a:spcAft>
                      </a:pPr>
                      <a:r>
                        <a:rPr lang="vi-VN" sz="1400" dirty="0">
                          <a:solidFill>
                            <a:srgbClr val="262626"/>
                          </a:solidFill>
                          <a:effectLst/>
                          <a:latin typeface="+mj-lt"/>
                        </a:rPr>
                        <a:t>0.606</a:t>
                      </a:r>
                      <a:endParaRPr lang="vi-VN" sz="1400" dirty="0">
                        <a:solidFill>
                          <a:srgbClr val="262626"/>
                        </a:solidFill>
                        <a:effectLst/>
                        <a:latin typeface="+mj-lt"/>
                        <a:ea typeface="Arial" panose="020B0604020202020204" pitchFamily="34" charset="0"/>
                        <a:cs typeface="Times New Roman" panose="02020603050405020304" pitchFamily="18" charset="0"/>
                      </a:endParaRPr>
                    </a:p>
                  </a:txBody>
                  <a:tcPr marL="47096" marR="47096" marT="0" marB="0">
                    <a:solidFill>
                      <a:srgbClr val="FFFFFF"/>
                    </a:solidFill>
                  </a:tcPr>
                </a:tc>
                <a:tc>
                  <a:txBody>
                    <a:bodyPr/>
                    <a:lstStyle/>
                    <a:p>
                      <a:pPr marL="0" marR="0">
                        <a:lnSpc>
                          <a:spcPct val="107000"/>
                        </a:lnSpc>
                        <a:spcBef>
                          <a:spcPts val="0"/>
                        </a:spcBef>
                        <a:spcAft>
                          <a:spcPts val="0"/>
                        </a:spcAft>
                      </a:pPr>
                      <a:r>
                        <a:rPr lang="vi-VN" sz="1400" dirty="0">
                          <a:solidFill>
                            <a:srgbClr val="C00000"/>
                          </a:solidFill>
                          <a:effectLst/>
                          <a:latin typeface="+mj-lt"/>
                        </a:rPr>
                        <a:t>0.672</a:t>
                      </a:r>
                      <a:endParaRPr lang="vi-VN" sz="1400" dirty="0">
                        <a:solidFill>
                          <a:srgbClr val="C00000"/>
                        </a:solidFill>
                        <a:effectLst/>
                        <a:latin typeface="+mj-lt"/>
                        <a:ea typeface="Arial" panose="020B0604020202020204" pitchFamily="34" charset="0"/>
                        <a:cs typeface="Times New Roman" panose="02020603050405020304" pitchFamily="18" charset="0"/>
                      </a:endParaRPr>
                    </a:p>
                  </a:txBody>
                  <a:tcPr marL="47096" marR="47096" marT="0" marB="0">
                    <a:solidFill>
                      <a:srgbClr val="FFFFFF"/>
                    </a:solidFill>
                  </a:tcPr>
                </a:tc>
                <a:tc>
                  <a:txBody>
                    <a:bodyPr/>
                    <a:lstStyle/>
                    <a:p>
                      <a:pPr marL="0" marR="0">
                        <a:lnSpc>
                          <a:spcPct val="107000"/>
                        </a:lnSpc>
                        <a:spcBef>
                          <a:spcPts val="0"/>
                        </a:spcBef>
                        <a:spcAft>
                          <a:spcPts val="0"/>
                        </a:spcAft>
                      </a:pPr>
                      <a:r>
                        <a:rPr lang="vi-VN" sz="1400">
                          <a:solidFill>
                            <a:srgbClr val="262626"/>
                          </a:solidFill>
                          <a:effectLst/>
                          <a:latin typeface="+mj-lt"/>
                        </a:rPr>
                        <a:t>0.498</a:t>
                      </a:r>
                      <a:endParaRPr lang="vi-VN" sz="1400">
                        <a:solidFill>
                          <a:srgbClr val="262626"/>
                        </a:solidFill>
                        <a:effectLst/>
                        <a:latin typeface="+mj-lt"/>
                        <a:ea typeface="Arial" panose="020B0604020202020204" pitchFamily="34" charset="0"/>
                        <a:cs typeface="Times New Roman" panose="02020603050405020304" pitchFamily="18" charset="0"/>
                      </a:endParaRPr>
                    </a:p>
                  </a:txBody>
                  <a:tcPr marL="47096" marR="47096" marT="0" marB="0">
                    <a:solidFill>
                      <a:srgbClr val="FFFFFF"/>
                    </a:solidFill>
                  </a:tcPr>
                </a:tc>
                <a:tc>
                  <a:txBody>
                    <a:bodyPr/>
                    <a:lstStyle/>
                    <a:p>
                      <a:pPr marL="0" marR="0">
                        <a:lnSpc>
                          <a:spcPct val="107000"/>
                        </a:lnSpc>
                        <a:spcBef>
                          <a:spcPts val="0"/>
                        </a:spcBef>
                        <a:spcAft>
                          <a:spcPts val="0"/>
                        </a:spcAft>
                      </a:pPr>
                      <a:r>
                        <a:rPr lang="vi-VN" sz="1400" dirty="0">
                          <a:solidFill>
                            <a:srgbClr val="C00000"/>
                          </a:solidFill>
                          <a:effectLst/>
                          <a:latin typeface="+mj-lt"/>
                        </a:rPr>
                        <a:t>0.409</a:t>
                      </a:r>
                      <a:endParaRPr lang="vi-VN" sz="1400" dirty="0">
                        <a:solidFill>
                          <a:srgbClr val="C00000"/>
                        </a:solidFill>
                        <a:effectLst/>
                        <a:latin typeface="+mj-lt"/>
                        <a:ea typeface="Arial" panose="020B0604020202020204" pitchFamily="34" charset="0"/>
                        <a:cs typeface="Times New Roman" panose="02020603050405020304" pitchFamily="18" charset="0"/>
                      </a:endParaRPr>
                    </a:p>
                  </a:txBody>
                  <a:tcPr marL="47096" marR="47096" marT="0" marB="0">
                    <a:solidFill>
                      <a:srgbClr val="FFFFFF"/>
                    </a:solidFill>
                  </a:tcPr>
                </a:tc>
                <a:extLst>
                  <a:ext uri="{0D108BD9-81ED-4DB2-BD59-A6C34878D82A}">
                    <a16:rowId xmlns:a16="http://schemas.microsoft.com/office/drawing/2014/main" val="1400905197"/>
                  </a:ext>
                </a:extLst>
              </a:tr>
              <a:tr h="175614">
                <a:tc>
                  <a:txBody>
                    <a:bodyPr/>
                    <a:lstStyle/>
                    <a:p>
                      <a:pPr marL="0" marR="0">
                        <a:lnSpc>
                          <a:spcPct val="107000"/>
                        </a:lnSpc>
                        <a:spcBef>
                          <a:spcPts val="0"/>
                        </a:spcBef>
                        <a:spcAft>
                          <a:spcPts val="0"/>
                        </a:spcAft>
                      </a:pPr>
                      <a:r>
                        <a:rPr lang="vi-VN" sz="1400" dirty="0">
                          <a:solidFill>
                            <a:srgbClr val="262626"/>
                          </a:solidFill>
                          <a:effectLst/>
                          <a:latin typeface="+mj-lt"/>
                        </a:rPr>
                        <a:t>COM-ORKUT</a:t>
                      </a:r>
                      <a:endParaRPr lang="vi-VN" sz="1400" dirty="0">
                        <a:solidFill>
                          <a:srgbClr val="262626"/>
                        </a:solidFill>
                        <a:effectLst/>
                        <a:latin typeface="+mj-lt"/>
                        <a:ea typeface="Arial" panose="020B0604020202020204" pitchFamily="34" charset="0"/>
                        <a:cs typeface="Times New Roman" panose="02020603050405020304" pitchFamily="18" charset="0"/>
                      </a:endParaRPr>
                    </a:p>
                  </a:txBody>
                  <a:tcPr marL="47096" marR="47096" marT="0" marB="0">
                    <a:solidFill>
                      <a:srgbClr val="FFFFFF"/>
                    </a:solidFill>
                  </a:tcPr>
                </a:tc>
                <a:tc>
                  <a:txBody>
                    <a:bodyPr/>
                    <a:lstStyle/>
                    <a:p>
                      <a:pPr marL="0" marR="0">
                        <a:lnSpc>
                          <a:spcPct val="107000"/>
                        </a:lnSpc>
                        <a:spcBef>
                          <a:spcPts val="0"/>
                        </a:spcBef>
                        <a:spcAft>
                          <a:spcPts val="0"/>
                        </a:spcAft>
                      </a:pPr>
                      <a:r>
                        <a:rPr lang="vi-VN" sz="1400">
                          <a:solidFill>
                            <a:srgbClr val="262626"/>
                          </a:solidFill>
                          <a:effectLst/>
                          <a:latin typeface="+mj-lt"/>
                        </a:rPr>
                        <a:t>3.07M</a:t>
                      </a:r>
                      <a:endParaRPr lang="vi-VN" sz="1400">
                        <a:solidFill>
                          <a:srgbClr val="262626"/>
                        </a:solidFill>
                        <a:effectLst/>
                        <a:latin typeface="+mj-lt"/>
                        <a:ea typeface="Arial" panose="020B0604020202020204" pitchFamily="34" charset="0"/>
                        <a:cs typeface="Times New Roman" panose="02020603050405020304" pitchFamily="18" charset="0"/>
                      </a:endParaRPr>
                    </a:p>
                  </a:txBody>
                  <a:tcPr marL="47096" marR="47096" marT="0" marB="0">
                    <a:solidFill>
                      <a:srgbClr val="FFFFFF"/>
                    </a:solidFill>
                  </a:tcPr>
                </a:tc>
                <a:tc>
                  <a:txBody>
                    <a:bodyPr/>
                    <a:lstStyle/>
                    <a:p>
                      <a:pPr marL="0" marR="0">
                        <a:lnSpc>
                          <a:spcPct val="107000"/>
                        </a:lnSpc>
                        <a:spcBef>
                          <a:spcPts val="0"/>
                        </a:spcBef>
                        <a:spcAft>
                          <a:spcPts val="0"/>
                        </a:spcAft>
                      </a:pPr>
                      <a:r>
                        <a:rPr lang="vi-VN" sz="1400">
                          <a:solidFill>
                            <a:srgbClr val="262626"/>
                          </a:solidFill>
                          <a:effectLst/>
                          <a:latin typeface="+mj-lt"/>
                        </a:rPr>
                        <a:t>117M</a:t>
                      </a:r>
                      <a:endParaRPr lang="vi-VN" sz="1400">
                        <a:solidFill>
                          <a:srgbClr val="262626"/>
                        </a:solidFill>
                        <a:effectLst/>
                        <a:latin typeface="+mj-lt"/>
                        <a:ea typeface="Arial" panose="020B0604020202020204" pitchFamily="34" charset="0"/>
                        <a:cs typeface="Times New Roman" panose="02020603050405020304" pitchFamily="18" charset="0"/>
                      </a:endParaRPr>
                    </a:p>
                  </a:txBody>
                  <a:tcPr marL="47096" marR="47096" marT="0" marB="0">
                    <a:solidFill>
                      <a:srgbClr val="FFFFFF"/>
                    </a:solidFill>
                  </a:tcPr>
                </a:tc>
                <a:tc>
                  <a:txBody>
                    <a:bodyPr/>
                    <a:lstStyle/>
                    <a:p>
                      <a:pPr marL="0" marR="0">
                        <a:lnSpc>
                          <a:spcPct val="107000"/>
                        </a:lnSpc>
                        <a:spcBef>
                          <a:spcPts val="0"/>
                        </a:spcBef>
                        <a:spcAft>
                          <a:spcPts val="0"/>
                        </a:spcAft>
                      </a:pPr>
                      <a:r>
                        <a:rPr lang="vi-VN" sz="1400">
                          <a:solidFill>
                            <a:srgbClr val="262626"/>
                          </a:solidFill>
                          <a:effectLst/>
                          <a:latin typeface="+mj-lt"/>
                        </a:rPr>
                        <a:t>100(10 - 200)</a:t>
                      </a:r>
                      <a:endParaRPr lang="vi-VN" sz="1400">
                        <a:solidFill>
                          <a:srgbClr val="262626"/>
                        </a:solidFill>
                        <a:effectLst/>
                        <a:latin typeface="+mj-lt"/>
                        <a:ea typeface="Arial" panose="020B0604020202020204" pitchFamily="34" charset="0"/>
                        <a:cs typeface="Times New Roman" panose="02020603050405020304" pitchFamily="18" charset="0"/>
                      </a:endParaRPr>
                    </a:p>
                  </a:txBody>
                  <a:tcPr marL="47096" marR="47096" marT="0" marB="0">
                    <a:solidFill>
                      <a:srgbClr val="FFFFFF"/>
                    </a:solidFill>
                  </a:tcPr>
                </a:tc>
                <a:tc>
                  <a:txBody>
                    <a:bodyPr/>
                    <a:lstStyle/>
                    <a:p>
                      <a:pPr marL="0" marR="0">
                        <a:lnSpc>
                          <a:spcPct val="107000"/>
                        </a:lnSpc>
                        <a:spcBef>
                          <a:spcPts val="0"/>
                        </a:spcBef>
                        <a:spcAft>
                          <a:spcPts val="0"/>
                        </a:spcAft>
                      </a:pPr>
                      <a:r>
                        <a:rPr lang="vi-VN" sz="1400">
                          <a:solidFill>
                            <a:srgbClr val="262626"/>
                          </a:solidFill>
                          <a:effectLst/>
                          <a:latin typeface="+mj-lt"/>
                        </a:rPr>
                        <a:t>0.063</a:t>
                      </a:r>
                      <a:endParaRPr lang="vi-VN" sz="1400">
                        <a:solidFill>
                          <a:srgbClr val="262626"/>
                        </a:solidFill>
                        <a:effectLst/>
                        <a:latin typeface="+mj-lt"/>
                        <a:ea typeface="Arial" panose="020B0604020202020204" pitchFamily="34" charset="0"/>
                        <a:cs typeface="Times New Roman" panose="02020603050405020304" pitchFamily="18" charset="0"/>
                      </a:endParaRPr>
                    </a:p>
                  </a:txBody>
                  <a:tcPr marL="47096" marR="47096" marT="0" marB="0">
                    <a:solidFill>
                      <a:srgbClr val="FFFFFF"/>
                    </a:solidFill>
                  </a:tcPr>
                </a:tc>
                <a:tc>
                  <a:txBody>
                    <a:bodyPr/>
                    <a:lstStyle/>
                    <a:p>
                      <a:pPr marL="0" marR="0">
                        <a:lnSpc>
                          <a:spcPct val="107000"/>
                        </a:lnSpc>
                        <a:spcBef>
                          <a:spcPts val="0"/>
                        </a:spcBef>
                        <a:spcAft>
                          <a:spcPts val="0"/>
                        </a:spcAft>
                      </a:pPr>
                      <a:r>
                        <a:rPr lang="vi-VN" sz="1400" dirty="0">
                          <a:solidFill>
                            <a:srgbClr val="C00000"/>
                          </a:solidFill>
                          <a:effectLst/>
                          <a:latin typeface="+mj-lt"/>
                        </a:rPr>
                        <a:t>0.078</a:t>
                      </a:r>
                      <a:endParaRPr lang="vi-VN" sz="1400" dirty="0">
                        <a:solidFill>
                          <a:srgbClr val="C00000"/>
                        </a:solidFill>
                        <a:effectLst/>
                        <a:latin typeface="+mj-lt"/>
                        <a:ea typeface="Arial" panose="020B0604020202020204" pitchFamily="34" charset="0"/>
                        <a:cs typeface="Times New Roman" panose="02020603050405020304" pitchFamily="18" charset="0"/>
                      </a:endParaRPr>
                    </a:p>
                  </a:txBody>
                  <a:tcPr marL="47096" marR="47096" marT="0" marB="0">
                    <a:solidFill>
                      <a:srgbClr val="FFFFFF"/>
                    </a:solidFill>
                  </a:tcPr>
                </a:tc>
                <a:tc>
                  <a:txBody>
                    <a:bodyPr/>
                    <a:lstStyle/>
                    <a:p>
                      <a:pPr marL="0" marR="0">
                        <a:lnSpc>
                          <a:spcPct val="107000"/>
                        </a:lnSpc>
                        <a:spcBef>
                          <a:spcPts val="0"/>
                        </a:spcBef>
                        <a:spcAft>
                          <a:spcPts val="0"/>
                        </a:spcAft>
                      </a:pPr>
                      <a:r>
                        <a:rPr lang="vi-VN" sz="1400">
                          <a:solidFill>
                            <a:srgbClr val="262626"/>
                          </a:solidFill>
                          <a:effectLst/>
                          <a:latin typeface="+mj-lt"/>
                        </a:rPr>
                        <a:t>0.072</a:t>
                      </a:r>
                      <a:endParaRPr lang="vi-VN" sz="1400">
                        <a:solidFill>
                          <a:srgbClr val="262626"/>
                        </a:solidFill>
                        <a:effectLst/>
                        <a:latin typeface="+mj-lt"/>
                        <a:ea typeface="Arial" panose="020B0604020202020204" pitchFamily="34" charset="0"/>
                        <a:cs typeface="Times New Roman" panose="02020603050405020304" pitchFamily="18" charset="0"/>
                      </a:endParaRPr>
                    </a:p>
                  </a:txBody>
                  <a:tcPr marL="47096" marR="47096" marT="0" marB="0">
                    <a:solidFill>
                      <a:srgbClr val="FFFFFF"/>
                    </a:solidFill>
                  </a:tcPr>
                </a:tc>
                <a:tc>
                  <a:txBody>
                    <a:bodyPr/>
                    <a:lstStyle/>
                    <a:p>
                      <a:pPr marL="0" marR="0">
                        <a:lnSpc>
                          <a:spcPct val="107000"/>
                        </a:lnSpc>
                        <a:spcBef>
                          <a:spcPts val="0"/>
                        </a:spcBef>
                        <a:spcAft>
                          <a:spcPts val="0"/>
                        </a:spcAft>
                      </a:pPr>
                      <a:r>
                        <a:rPr lang="vi-VN" sz="1400" dirty="0">
                          <a:solidFill>
                            <a:srgbClr val="C00000"/>
                          </a:solidFill>
                          <a:effectLst/>
                          <a:latin typeface="+mj-lt"/>
                        </a:rPr>
                        <a:t>0.117</a:t>
                      </a:r>
                      <a:endParaRPr lang="vi-VN" sz="1400" dirty="0">
                        <a:solidFill>
                          <a:srgbClr val="C00000"/>
                        </a:solidFill>
                        <a:effectLst/>
                        <a:latin typeface="+mj-lt"/>
                        <a:ea typeface="Arial" panose="020B0604020202020204" pitchFamily="34" charset="0"/>
                        <a:cs typeface="Times New Roman" panose="02020603050405020304" pitchFamily="18" charset="0"/>
                      </a:endParaRPr>
                    </a:p>
                  </a:txBody>
                  <a:tcPr marL="47096" marR="47096" marT="0" marB="0">
                    <a:solidFill>
                      <a:srgbClr val="FFFFFF"/>
                    </a:solidFill>
                  </a:tcPr>
                </a:tc>
                <a:tc>
                  <a:txBody>
                    <a:bodyPr/>
                    <a:lstStyle/>
                    <a:p>
                      <a:pPr marL="0" marR="0">
                        <a:lnSpc>
                          <a:spcPct val="107000"/>
                        </a:lnSpc>
                        <a:spcBef>
                          <a:spcPts val="0"/>
                        </a:spcBef>
                        <a:spcAft>
                          <a:spcPts val="0"/>
                        </a:spcAft>
                      </a:pPr>
                      <a:r>
                        <a:rPr lang="vi-VN" sz="1400" dirty="0">
                          <a:solidFill>
                            <a:srgbClr val="C00000"/>
                          </a:solidFill>
                          <a:effectLst/>
                          <a:latin typeface="+mj-lt"/>
                        </a:rPr>
                        <a:t>0.212</a:t>
                      </a:r>
                      <a:endParaRPr lang="vi-VN" sz="1400" dirty="0">
                        <a:solidFill>
                          <a:srgbClr val="C00000"/>
                        </a:solidFill>
                        <a:effectLst/>
                        <a:latin typeface="+mj-lt"/>
                        <a:ea typeface="Arial" panose="020B0604020202020204" pitchFamily="34" charset="0"/>
                        <a:cs typeface="Times New Roman" panose="02020603050405020304" pitchFamily="18" charset="0"/>
                      </a:endParaRPr>
                    </a:p>
                  </a:txBody>
                  <a:tcPr marL="47096" marR="47096" marT="0" marB="0">
                    <a:solidFill>
                      <a:srgbClr val="FFFFFF"/>
                    </a:solidFill>
                  </a:tcPr>
                </a:tc>
                <a:tc>
                  <a:txBody>
                    <a:bodyPr/>
                    <a:lstStyle/>
                    <a:p>
                      <a:pPr marL="0" marR="0">
                        <a:lnSpc>
                          <a:spcPct val="107000"/>
                        </a:lnSpc>
                        <a:spcBef>
                          <a:spcPts val="0"/>
                        </a:spcBef>
                        <a:spcAft>
                          <a:spcPts val="0"/>
                        </a:spcAft>
                      </a:pPr>
                      <a:r>
                        <a:rPr lang="vi-VN" sz="1400" dirty="0">
                          <a:solidFill>
                            <a:srgbClr val="262626"/>
                          </a:solidFill>
                          <a:effectLst/>
                          <a:latin typeface="+mj-lt"/>
                        </a:rPr>
                        <a:t>0.166</a:t>
                      </a:r>
                      <a:endParaRPr lang="vi-VN" sz="1400" dirty="0">
                        <a:solidFill>
                          <a:srgbClr val="262626"/>
                        </a:solidFill>
                        <a:effectLst/>
                        <a:latin typeface="+mj-lt"/>
                        <a:ea typeface="Arial" panose="020B0604020202020204" pitchFamily="34" charset="0"/>
                        <a:cs typeface="Times New Roman" panose="02020603050405020304" pitchFamily="18" charset="0"/>
                      </a:endParaRPr>
                    </a:p>
                  </a:txBody>
                  <a:tcPr marL="47096" marR="47096" marT="0" marB="0">
                    <a:solidFill>
                      <a:srgbClr val="FFFFFF"/>
                    </a:solidFill>
                  </a:tcPr>
                </a:tc>
                <a:tc>
                  <a:txBody>
                    <a:bodyPr/>
                    <a:lstStyle/>
                    <a:p>
                      <a:pPr marL="0" marR="0">
                        <a:lnSpc>
                          <a:spcPct val="107000"/>
                        </a:lnSpc>
                        <a:spcBef>
                          <a:spcPts val="0"/>
                        </a:spcBef>
                        <a:spcAft>
                          <a:spcPts val="0"/>
                        </a:spcAft>
                      </a:pPr>
                      <a:r>
                        <a:rPr lang="vi-VN" sz="1400">
                          <a:solidFill>
                            <a:srgbClr val="262626"/>
                          </a:solidFill>
                          <a:effectLst/>
                          <a:latin typeface="+mj-lt"/>
                        </a:rPr>
                        <a:t>0.702</a:t>
                      </a:r>
                      <a:endParaRPr lang="vi-VN" sz="1400">
                        <a:solidFill>
                          <a:srgbClr val="262626"/>
                        </a:solidFill>
                        <a:effectLst/>
                        <a:latin typeface="+mj-lt"/>
                        <a:ea typeface="Arial" panose="020B0604020202020204" pitchFamily="34" charset="0"/>
                        <a:cs typeface="Times New Roman" panose="02020603050405020304" pitchFamily="18" charset="0"/>
                      </a:endParaRPr>
                    </a:p>
                  </a:txBody>
                  <a:tcPr marL="47096" marR="47096" marT="0" marB="0">
                    <a:solidFill>
                      <a:srgbClr val="FFFFFF"/>
                    </a:solidFill>
                  </a:tcPr>
                </a:tc>
                <a:tc>
                  <a:txBody>
                    <a:bodyPr/>
                    <a:lstStyle/>
                    <a:p>
                      <a:pPr marL="0" marR="0">
                        <a:lnSpc>
                          <a:spcPct val="107000"/>
                        </a:lnSpc>
                        <a:spcBef>
                          <a:spcPts val="0"/>
                        </a:spcBef>
                        <a:spcAft>
                          <a:spcPts val="0"/>
                        </a:spcAft>
                      </a:pPr>
                      <a:r>
                        <a:rPr lang="vi-VN" sz="1400" dirty="0">
                          <a:solidFill>
                            <a:srgbClr val="C00000"/>
                          </a:solidFill>
                          <a:effectLst/>
                          <a:latin typeface="+mj-lt"/>
                        </a:rPr>
                        <a:t>0.510</a:t>
                      </a:r>
                      <a:endParaRPr lang="vi-VN" sz="1400" dirty="0">
                        <a:solidFill>
                          <a:srgbClr val="C00000"/>
                        </a:solidFill>
                        <a:effectLst/>
                        <a:latin typeface="+mj-lt"/>
                        <a:ea typeface="Arial" panose="020B0604020202020204" pitchFamily="34" charset="0"/>
                        <a:cs typeface="Times New Roman" panose="02020603050405020304" pitchFamily="18" charset="0"/>
                      </a:endParaRPr>
                    </a:p>
                  </a:txBody>
                  <a:tcPr marL="47096" marR="47096" marT="0" marB="0">
                    <a:solidFill>
                      <a:srgbClr val="FFFFFF"/>
                    </a:solidFill>
                  </a:tcPr>
                </a:tc>
                <a:extLst>
                  <a:ext uri="{0D108BD9-81ED-4DB2-BD59-A6C34878D82A}">
                    <a16:rowId xmlns:a16="http://schemas.microsoft.com/office/drawing/2014/main" val="1677141697"/>
                  </a:ext>
                </a:extLst>
              </a:tr>
              <a:tr h="355349">
                <a:tc>
                  <a:txBody>
                    <a:bodyPr/>
                    <a:lstStyle/>
                    <a:p>
                      <a:pPr marL="0" marR="0">
                        <a:lnSpc>
                          <a:spcPct val="107000"/>
                        </a:lnSpc>
                        <a:spcBef>
                          <a:spcPts val="0"/>
                        </a:spcBef>
                        <a:spcAft>
                          <a:spcPts val="0"/>
                        </a:spcAft>
                      </a:pPr>
                      <a:r>
                        <a:rPr lang="vi-VN" sz="1400" dirty="0">
                          <a:solidFill>
                            <a:srgbClr val="262626"/>
                          </a:solidFill>
                          <a:effectLst/>
                          <a:latin typeface="+mj-lt"/>
                        </a:rPr>
                        <a:t>COM-FRIENDSTER</a:t>
                      </a:r>
                      <a:endParaRPr lang="vi-VN" sz="1400" dirty="0">
                        <a:solidFill>
                          <a:srgbClr val="262626"/>
                        </a:solidFill>
                        <a:effectLst/>
                        <a:latin typeface="+mj-lt"/>
                        <a:ea typeface="Arial" panose="020B0604020202020204" pitchFamily="34" charset="0"/>
                        <a:cs typeface="Times New Roman" panose="02020603050405020304" pitchFamily="18" charset="0"/>
                      </a:endParaRPr>
                    </a:p>
                  </a:txBody>
                  <a:tcPr marL="47096" marR="47096" marT="0" marB="0">
                    <a:solidFill>
                      <a:srgbClr val="FFFFFF"/>
                    </a:solidFill>
                  </a:tcPr>
                </a:tc>
                <a:tc>
                  <a:txBody>
                    <a:bodyPr/>
                    <a:lstStyle/>
                    <a:p>
                      <a:pPr marL="0" marR="0">
                        <a:lnSpc>
                          <a:spcPct val="107000"/>
                        </a:lnSpc>
                        <a:spcBef>
                          <a:spcPts val="0"/>
                        </a:spcBef>
                        <a:spcAft>
                          <a:spcPts val="0"/>
                        </a:spcAft>
                      </a:pPr>
                      <a:r>
                        <a:rPr lang="vi-VN" sz="1400">
                          <a:solidFill>
                            <a:srgbClr val="262626"/>
                          </a:solidFill>
                          <a:effectLst/>
                          <a:latin typeface="+mj-lt"/>
                        </a:rPr>
                        <a:t>65.6M</a:t>
                      </a:r>
                      <a:endParaRPr lang="vi-VN" sz="1400">
                        <a:solidFill>
                          <a:srgbClr val="262626"/>
                        </a:solidFill>
                        <a:effectLst/>
                        <a:latin typeface="+mj-lt"/>
                        <a:ea typeface="Arial" panose="020B0604020202020204" pitchFamily="34" charset="0"/>
                        <a:cs typeface="Times New Roman" panose="02020603050405020304" pitchFamily="18" charset="0"/>
                      </a:endParaRPr>
                    </a:p>
                  </a:txBody>
                  <a:tcPr marL="47096" marR="47096" marT="0" marB="0">
                    <a:solidFill>
                      <a:srgbClr val="FFFFFF"/>
                    </a:solidFill>
                  </a:tcPr>
                </a:tc>
                <a:tc>
                  <a:txBody>
                    <a:bodyPr/>
                    <a:lstStyle/>
                    <a:p>
                      <a:pPr marL="0" marR="0">
                        <a:lnSpc>
                          <a:spcPct val="107000"/>
                        </a:lnSpc>
                        <a:spcBef>
                          <a:spcPts val="0"/>
                        </a:spcBef>
                        <a:spcAft>
                          <a:spcPts val="0"/>
                        </a:spcAft>
                      </a:pPr>
                      <a:r>
                        <a:rPr lang="vi-VN" sz="1400">
                          <a:solidFill>
                            <a:srgbClr val="262626"/>
                          </a:solidFill>
                          <a:effectLst/>
                          <a:latin typeface="+mj-lt"/>
                        </a:rPr>
                        <a:t>1.81B</a:t>
                      </a:r>
                      <a:endParaRPr lang="vi-VN" sz="1400">
                        <a:solidFill>
                          <a:srgbClr val="262626"/>
                        </a:solidFill>
                        <a:effectLst/>
                        <a:latin typeface="+mj-lt"/>
                        <a:ea typeface="Arial" panose="020B0604020202020204" pitchFamily="34" charset="0"/>
                        <a:cs typeface="Times New Roman" panose="02020603050405020304" pitchFamily="18" charset="0"/>
                      </a:endParaRPr>
                    </a:p>
                  </a:txBody>
                  <a:tcPr marL="47096" marR="47096" marT="0" marB="0">
                    <a:solidFill>
                      <a:srgbClr val="FFFFFF"/>
                    </a:solidFill>
                  </a:tcPr>
                </a:tc>
                <a:tc>
                  <a:txBody>
                    <a:bodyPr/>
                    <a:lstStyle/>
                    <a:p>
                      <a:pPr marL="0" marR="0">
                        <a:lnSpc>
                          <a:spcPct val="107000"/>
                        </a:lnSpc>
                        <a:spcBef>
                          <a:spcPts val="0"/>
                        </a:spcBef>
                        <a:spcAft>
                          <a:spcPts val="0"/>
                        </a:spcAft>
                      </a:pPr>
                      <a:r>
                        <a:rPr lang="vi-VN" sz="1400" dirty="0">
                          <a:solidFill>
                            <a:srgbClr val="262626"/>
                          </a:solidFill>
                          <a:effectLst/>
                          <a:latin typeface="+mj-lt"/>
                        </a:rPr>
                        <a:t>100(10 - 191)</a:t>
                      </a:r>
                      <a:endParaRPr lang="vi-VN" sz="1400" dirty="0">
                        <a:solidFill>
                          <a:srgbClr val="262626"/>
                        </a:solidFill>
                        <a:effectLst/>
                        <a:latin typeface="+mj-lt"/>
                        <a:ea typeface="Arial" panose="020B0604020202020204" pitchFamily="34" charset="0"/>
                        <a:cs typeface="Times New Roman" panose="02020603050405020304" pitchFamily="18" charset="0"/>
                      </a:endParaRPr>
                    </a:p>
                  </a:txBody>
                  <a:tcPr marL="47096" marR="47096" marT="0" marB="0">
                    <a:solidFill>
                      <a:srgbClr val="FFFFFF"/>
                    </a:solidFill>
                  </a:tcPr>
                </a:tc>
                <a:tc>
                  <a:txBody>
                    <a:bodyPr/>
                    <a:lstStyle/>
                    <a:p>
                      <a:pPr marL="0" marR="0">
                        <a:lnSpc>
                          <a:spcPct val="107000"/>
                        </a:lnSpc>
                        <a:spcBef>
                          <a:spcPts val="0"/>
                        </a:spcBef>
                        <a:spcAft>
                          <a:spcPts val="0"/>
                        </a:spcAft>
                      </a:pPr>
                      <a:r>
                        <a:rPr lang="vi-VN" sz="1400" dirty="0">
                          <a:solidFill>
                            <a:srgbClr val="262626"/>
                          </a:solidFill>
                          <a:effectLst/>
                          <a:latin typeface="+mj-lt"/>
                        </a:rPr>
                        <a:t>0.095</a:t>
                      </a:r>
                      <a:endParaRPr lang="vi-VN" sz="1400" dirty="0">
                        <a:solidFill>
                          <a:srgbClr val="262626"/>
                        </a:solidFill>
                        <a:effectLst/>
                        <a:latin typeface="+mj-lt"/>
                        <a:ea typeface="Arial" panose="020B0604020202020204" pitchFamily="34" charset="0"/>
                        <a:cs typeface="Times New Roman" panose="02020603050405020304" pitchFamily="18" charset="0"/>
                      </a:endParaRPr>
                    </a:p>
                  </a:txBody>
                  <a:tcPr marL="47096" marR="47096" marT="0" marB="0">
                    <a:solidFill>
                      <a:srgbClr val="FFFFFF"/>
                    </a:solidFill>
                  </a:tcPr>
                </a:tc>
                <a:tc>
                  <a:txBody>
                    <a:bodyPr/>
                    <a:lstStyle/>
                    <a:p>
                      <a:pPr marL="0" marR="0">
                        <a:lnSpc>
                          <a:spcPct val="107000"/>
                        </a:lnSpc>
                        <a:spcBef>
                          <a:spcPts val="0"/>
                        </a:spcBef>
                        <a:spcAft>
                          <a:spcPts val="0"/>
                        </a:spcAft>
                      </a:pPr>
                      <a:r>
                        <a:rPr lang="vi-VN" sz="1400" dirty="0">
                          <a:solidFill>
                            <a:srgbClr val="C00000"/>
                          </a:solidFill>
                          <a:effectLst/>
                          <a:latin typeface="+mj-lt"/>
                        </a:rPr>
                        <a:t>0.114</a:t>
                      </a:r>
                      <a:endParaRPr lang="vi-VN" sz="1400" dirty="0">
                        <a:solidFill>
                          <a:srgbClr val="C00000"/>
                        </a:solidFill>
                        <a:effectLst/>
                        <a:latin typeface="+mj-lt"/>
                        <a:ea typeface="Arial" panose="020B0604020202020204" pitchFamily="34" charset="0"/>
                        <a:cs typeface="Times New Roman" panose="02020603050405020304" pitchFamily="18" charset="0"/>
                      </a:endParaRPr>
                    </a:p>
                  </a:txBody>
                  <a:tcPr marL="47096" marR="47096" marT="0" marB="0">
                    <a:solidFill>
                      <a:srgbClr val="FFFFFF"/>
                    </a:solidFill>
                  </a:tcPr>
                </a:tc>
                <a:tc>
                  <a:txBody>
                    <a:bodyPr/>
                    <a:lstStyle/>
                    <a:p>
                      <a:pPr marL="0" marR="0">
                        <a:lnSpc>
                          <a:spcPct val="107000"/>
                        </a:lnSpc>
                        <a:spcBef>
                          <a:spcPts val="0"/>
                        </a:spcBef>
                        <a:spcAft>
                          <a:spcPts val="0"/>
                        </a:spcAft>
                      </a:pPr>
                      <a:r>
                        <a:rPr lang="vi-VN" sz="1400" dirty="0">
                          <a:solidFill>
                            <a:srgbClr val="262626"/>
                          </a:solidFill>
                          <a:effectLst/>
                          <a:latin typeface="+mj-lt"/>
                        </a:rPr>
                        <a:t>0.103</a:t>
                      </a:r>
                      <a:endParaRPr lang="vi-VN" sz="1400" dirty="0">
                        <a:solidFill>
                          <a:srgbClr val="262626"/>
                        </a:solidFill>
                        <a:effectLst/>
                        <a:latin typeface="+mj-lt"/>
                        <a:ea typeface="Arial" panose="020B0604020202020204" pitchFamily="34" charset="0"/>
                        <a:cs typeface="Times New Roman" panose="02020603050405020304" pitchFamily="18" charset="0"/>
                      </a:endParaRPr>
                    </a:p>
                  </a:txBody>
                  <a:tcPr marL="47096" marR="47096" marT="0" marB="0">
                    <a:solidFill>
                      <a:srgbClr val="FFFFFF"/>
                    </a:solidFill>
                  </a:tcPr>
                </a:tc>
                <a:tc>
                  <a:txBody>
                    <a:bodyPr/>
                    <a:lstStyle/>
                    <a:p>
                      <a:pPr marL="0" marR="0">
                        <a:lnSpc>
                          <a:spcPct val="107000"/>
                        </a:lnSpc>
                        <a:spcBef>
                          <a:spcPts val="0"/>
                        </a:spcBef>
                        <a:spcAft>
                          <a:spcPts val="0"/>
                        </a:spcAft>
                      </a:pPr>
                      <a:r>
                        <a:rPr lang="vi-VN" sz="1400" dirty="0">
                          <a:solidFill>
                            <a:srgbClr val="C00000"/>
                          </a:solidFill>
                          <a:effectLst/>
                          <a:latin typeface="+mj-lt"/>
                        </a:rPr>
                        <a:t>0.158</a:t>
                      </a:r>
                      <a:endParaRPr lang="vi-VN" sz="1400" dirty="0">
                        <a:solidFill>
                          <a:srgbClr val="C00000"/>
                        </a:solidFill>
                        <a:effectLst/>
                        <a:latin typeface="+mj-lt"/>
                        <a:ea typeface="Arial" panose="020B0604020202020204" pitchFamily="34" charset="0"/>
                        <a:cs typeface="Times New Roman" panose="02020603050405020304" pitchFamily="18" charset="0"/>
                      </a:endParaRPr>
                    </a:p>
                  </a:txBody>
                  <a:tcPr marL="47096" marR="47096" marT="0" marB="0">
                    <a:solidFill>
                      <a:srgbClr val="FFFFFF"/>
                    </a:solidFill>
                  </a:tcPr>
                </a:tc>
                <a:tc>
                  <a:txBody>
                    <a:bodyPr/>
                    <a:lstStyle/>
                    <a:p>
                      <a:pPr marL="0" marR="0">
                        <a:lnSpc>
                          <a:spcPct val="107000"/>
                        </a:lnSpc>
                        <a:spcBef>
                          <a:spcPts val="0"/>
                        </a:spcBef>
                        <a:spcAft>
                          <a:spcPts val="0"/>
                        </a:spcAft>
                      </a:pPr>
                      <a:r>
                        <a:rPr lang="vi-VN" sz="1400" dirty="0">
                          <a:solidFill>
                            <a:srgbClr val="262626"/>
                          </a:solidFill>
                          <a:effectLst/>
                          <a:latin typeface="+mj-lt"/>
                        </a:rPr>
                        <a:t>0.204</a:t>
                      </a:r>
                      <a:endParaRPr lang="vi-VN" sz="1400" dirty="0">
                        <a:solidFill>
                          <a:srgbClr val="262626"/>
                        </a:solidFill>
                        <a:effectLst/>
                        <a:latin typeface="+mj-lt"/>
                        <a:ea typeface="Arial" panose="020B0604020202020204" pitchFamily="34" charset="0"/>
                        <a:cs typeface="Times New Roman" panose="02020603050405020304" pitchFamily="18" charset="0"/>
                      </a:endParaRPr>
                    </a:p>
                  </a:txBody>
                  <a:tcPr marL="47096" marR="47096" marT="0" marB="0">
                    <a:solidFill>
                      <a:srgbClr val="FFFFFF"/>
                    </a:solidFill>
                  </a:tcPr>
                </a:tc>
                <a:tc>
                  <a:txBody>
                    <a:bodyPr/>
                    <a:lstStyle/>
                    <a:p>
                      <a:pPr marL="0" marR="0">
                        <a:lnSpc>
                          <a:spcPct val="107000"/>
                        </a:lnSpc>
                        <a:spcBef>
                          <a:spcPts val="0"/>
                        </a:spcBef>
                        <a:spcAft>
                          <a:spcPts val="0"/>
                        </a:spcAft>
                      </a:pPr>
                      <a:r>
                        <a:rPr lang="vi-VN" sz="1400" dirty="0">
                          <a:solidFill>
                            <a:srgbClr val="C00000"/>
                          </a:solidFill>
                          <a:effectLst/>
                          <a:latin typeface="+mj-lt"/>
                        </a:rPr>
                        <a:t>0.234</a:t>
                      </a:r>
                      <a:endParaRPr lang="vi-VN" sz="1400" dirty="0">
                        <a:solidFill>
                          <a:srgbClr val="C00000"/>
                        </a:solidFill>
                        <a:effectLst/>
                        <a:latin typeface="+mj-lt"/>
                        <a:ea typeface="Arial" panose="020B0604020202020204" pitchFamily="34" charset="0"/>
                        <a:cs typeface="Times New Roman" panose="02020603050405020304" pitchFamily="18" charset="0"/>
                      </a:endParaRPr>
                    </a:p>
                  </a:txBody>
                  <a:tcPr marL="47096" marR="47096" marT="0" marB="0">
                    <a:solidFill>
                      <a:srgbClr val="FFFFFF"/>
                    </a:solidFill>
                  </a:tcPr>
                </a:tc>
                <a:tc>
                  <a:txBody>
                    <a:bodyPr/>
                    <a:lstStyle/>
                    <a:p>
                      <a:pPr marL="0" marR="0">
                        <a:lnSpc>
                          <a:spcPct val="107000"/>
                        </a:lnSpc>
                        <a:spcBef>
                          <a:spcPts val="0"/>
                        </a:spcBef>
                        <a:spcAft>
                          <a:spcPts val="0"/>
                        </a:spcAft>
                      </a:pPr>
                      <a:r>
                        <a:rPr lang="vi-VN" sz="1400" dirty="0">
                          <a:solidFill>
                            <a:srgbClr val="262626"/>
                          </a:solidFill>
                          <a:effectLst/>
                          <a:latin typeface="+mj-lt"/>
                        </a:rPr>
                        <a:t>0.747</a:t>
                      </a:r>
                      <a:endParaRPr lang="vi-VN" sz="1400" dirty="0">
                        <a:solidFill>
                          <a:srgbClr val="262626"/>
                        </a:solidFill>
                        <a:effectLst/>
                        <a:latin typeface="+mj-lt"/>
                        <a:ea typeface="Arial" panose="020B0604020202020204" pitchFamily="34" charset="0"/>
                        <a:cs typeface="Times New Roman" panose="02020603050405020304" pitchFamily="18" charset="0"/>
                      </a:endParaRPr>
                    </a:p>
                  </a:txBody>
                  <a:tcPr marL="47096" marR="47096" marT="0" marB="0">
                    <a:solidFill>
                      <a:srgbClr val="FFFFFF"/>
                    </a:solidFill>
                  </a:tcPr>
                </a:tc>
                <a:tc>
                  <a:txBody>
                    <a:bodyPr/>
                    <a:lstStyle/>
                    <a:p>
                      <a:pPr marL="0" marR="0">
                        <a:lnSpc>
                          <a:spcPct val="107000"/>
                        </a:lnSpc>
                        <a:spcBef>
                          <a:spcPts val="0"/>
                        </a:spcBef>
                        <a:spcAft>
                          <a:spcPts val="0"/>
                        </a:spcAft>
                      </a:pPr>
                      <a:r>
                        <a:rPr lang="vi-VN" sz="1400" dirty="0">
                          <a:solidFill>
                            <a:srgbClr val="C00000"/>
                          </a:solidFill>
                          <a:effectLst/>
                          <a:latin typeface="+mj-lt"/>
                        </a:rPr>
                        <a:t>0.622</a:t>
                      </a:r>
                      <a:endParaRPr lang="vi-VN" sz="1400" dirty="0">
                        <a:solidFill>
                          <a:srgbClr val="C00000"/>
                        </a:solidFill>
                        <a:effectLst/>
                        <a:latin typeface="+mj-lt"/>
                        <a:ea typeface="Arial" panose="020B0604020202020204" pitchFamily="34" charset="0"/>
                        <a:cs typeface="Times New Roman" panose="02020603050405020304" pitchFamily="18" charset="0"/>
                      </a:endParaRPr>
                    </a:p>
                  </a:txBody>
                  <a:tcPr marL="47096" marR="47096" marT="0" marB="0">
                    <a:solidFill>
                      <a:srgbClr val="FFFFFF"/>
                    </a:solidFill>
                  </a:tcPr>
                </a:tc>
                <a:extLst>
                  <a:ext uri="{0D108BD9-81ED-4DB2-BD59-A6C34878D82A}">
                    <a16:rowId xmlns:a16="http://schemas.microsoft.com/office/drawing/2014/main" val="819399908"/>
                  </a:ext>
                </a:extLst>
              </a:tr>
            </a:tbl>
          </a:graphicData>
        </a:graphic>
      </p:graphicFrame>
    </p:spTree>
    <p:extLst>
      <p:ext uri="{BB962C8B-B14F-4D97-AF65-F5344CB8AC3E}">
        <p14:creationId xmlns:p14="http://schemas.microsoft.com/office/powerpoint/2010/main" val="18584949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500"/>
                                        <p:tgtEl>
                                          <p:spTgt spid="3"/>
                                        </p:tgtEl>
                                      </p:cBhvr>
                                    </p:animEffec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3"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93" name="Google Shape;393;p17"/>
          <p:cNvSpPr txBox="1">
            <a:spLocks noGrp="1"/>
          </p:cNvSpPr>
          <p:nvPr>
            <p:ph type="sldNum" sz="quarter" idx="12"/>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32</a:t>
            </a:fld>
            <a:endParaRPr dirty="0"/>
          </a:p>
        </p:txBody>
      </p:sp>
      <p:grpSp>
        <p:nvGrpSpPr>
          <p:cNvPr id="385" name="Google Shape;385;p17"/>
          <p:cNvGrpSpPr/>
          <p:nvPr/>
        </p:nvGrpSpPr>
        <p:grpSpPr>
          <a:xfrm rot="-731900">
            <a:off x="1086073" y="3787395"/>
            <a:ext cx="186858" cy="186879"/>
            <a:chOff x="581250" y="4634875"/>
            <a:chExt cx="120300" cy="120300"/>
          </a:xfrm>
        </p:grpSpPr>
        <p:sp>
          <p:nvSpPr>
            <p:cNvPr id="387" name="Google Shape;387;p17"/>
            <p:cNvSpPr/>
            <p:nvPr/>
          </p:nvSpPr>
          <p:spPr>
            <a:xfrm>
              <a:off x="597725" y="4665400"/>
              <a:ext cx="73300" cy="73300"/>
            </a:xfrm>
            <a:custGeom>
              <a:avLst/>
              <a:gdLst/>
              <a:ahLst/>
              <a:cxnLst/>
              <a:rect l="l" t="t" r="r" b="b"/>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rgbClr val="0E29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17"/>
            <p:cNvSpPr/>
            <p:nvPr/>
          </p:nvSpPr>
          <p:spPr>
            <a:xfrm>
              <a:off x="654525" y="4708150"/>
              <a:ext cx="47025" cy="47025"/>
            </a:xfrm>
            <a:custGeom>
              <a:avLst/>
              <a:gdLst/>
              <a:ahLst/>
              <a:cxnLst/>
              <a:rect l="l" t="t" r="r" b="b"/>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rgbClr val="0E29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17"/>
            <p:cNvSpPr/>
            <p:nvPr/>
          </p:nvSpPr>
          <p:spPr>
            <a:xfrm>
              <a:off x="581250" y="4634875"/>
              <a:ext cx="47050" cy="47050"/>
            </a:xfrm>
            <a:custGeom>
              <a:avLst/>
              <a:gdLst/>
              <a:ahLst/>
              <a:cxnLst/>
              <a:rect l="l" t="t" r="r" b="b"/>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rgbClr val="0E29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 name="Google Shape;381;p17">
            <a:extLst>
              <a:ext uri="{FF2B5EF4-FFF2-40B4-BE49-F238E27FC236}">
                <a16:creationId xmlns:a16="http://schemas.microsoft.com/office/drawing/2014/main" id="{C16ABC44-1CDF-4FC2-A8C6-06AADC0759C7}"/>
              </a:ext>
            </a:extLst>
          </p:cNvPr>
          <p:cNvSpPr txBox="1">
            <a:spLocks/>
          </p:cNvSpPr>
          <p:nvPr/>
        </p:nvSpPr>
        <p:spPr>
          <a:xfrm>
            <a:off x="3007533" y="337409"/>
            <a:ext cx="3630090" cy="41776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600"/>
              </a:spcBef>
              <a:spcAft>
                <a:spcPts val="0"/>
              </a:spcAft>
              <a:buClr>
                <a:srgbClr val="19BBD5"/>
              </a:buClr>
              <a:buSzPts val="1400"/>
              <a:buFont typeface="Muli"/>
              <a:buChar char="◇"/>
              <a:defRPr sz="1400" b="0" i="0" u="none" strike="noStrike" cap="none">
                <a:solidFill>
                  <a:srgbClr val="C6DAEC"/>
                </a:solidFill>
                <a:latin typeface="Muli"/>
                <a:ea typeface="Muli"/>
                <a:cs typeface="Muli"/>
                <a:sym typeface="Muli"/>
              </a:defRPr>
            </a:lvl1pPr>
            <a:lvl2pPr marL="914400" marR="0" lvl="1" indent="-317500" algn="l" rtl="0">
              <a:lnSpc>
                <a:spcPct val="100000"/>
              </a:lnSpc>
              <a:spcBef>
                <a:spcPts val="0"/>
              </a:spcBef>
              <a:spcAft>
                <a:spcPts val="0"/>
              </a:spcAft>
              <a:buClr>
                <a:srgbClr val="19BBD5"/>
              </a:buClr>
              <a:buSzPts val="1400"/>
              <a:buFont typeface="Muli"/>
              <a:buChar char="￭"/>
              <a:defRPr sz="1400" b="0" i="0" u="none" strike="noStrike" cap="none">
                <a:solidFill>
                  <a:srgbClr val="C6DAEC"/>
                </a:solidFill>
                <a:latin typeface="Muli"/>
                <a:ea typeface="Muli"/>
                <a:cs typeface="Muli"/>
                <a:sym typeface="Muli"/>
              </a:defRPr>
            </a:lvl2pPr>
            <a:lvl3pPr marL="1371600" marR="0" lvl="2" indent="-317500" algn="l" rtl="0">
              <a:lnSpc>
                <a:spcPct val="100000"/>
              </a:lnSpc>
              <a:spcBef>
                <a:spcPts val="0"/>
              </a:spcBef>
              <a:spcAft>
                <a:spcPts val="0"/>
              </a:spcAft>
              <a:buClr>
                <a:srgbClr val="19BBD5"/>
              </a:buClr>
              <a:buSzPts val="1400"/>
              <a:buFont typeface="Muli"/>
              <a:buChar char="￮"/>
              <a:defRPr sz="1400" b="0" i="0" u="none" strike="noStrike" cap="none">
                <a:solidFill>
                  <a:srgbClr val="C6DAEC"/>
                </a:solidFill>
                <a:latin typeface="Muli"/>
                <a:ea typeface="Muli"/>
                <a:cs typeface="Muli"/>
                <a:sym typeface="Muli"/>
              </a:defRPr>
            </a:lvl3pPr>
            <a:lvl4pPr marL="1828800" marR="0" lvl="3" indent="-317500" algn="l" rtl="0">
              <a:lnSpc>
                <a:spcPct val="100000"/>
              </a:lnSpc>
              <a:spcBef>
                <a:spcPts val="0"/>
              </a:spcBef>
              <a:spcAft>
                <a:spcPts val="0"/>
              </a:spcAft>
              <a:buClr>
                <a:srgbClr val="19BBD5"/>
              </a:buClr>
              <a:buSzPts val="1400"/>
              <a:buFont typeface="Muli"/>
              <a:buChar char="●"/>
              <a:defRPr sz="1400" b="0" i="0" u="none" strike="noStrike" cap="none">
                <a:solidFill>
                  <a:srgbClr val="C6DAEC"/>
                </a:solidFill>
                <a:latin typeface="Muli"/>
                <a:ea typeface="Muli"/>
                <a:cs typeface="Muli"/>
                <a:sym typeface="Muli"/>
              </a:defRPr>
            </a:lvl4pPr>
            <a:lvl5pPr marL="2286000" marR="0" lvl="4" indent="-317500" algn="l" rtl="0">
              <a:lnSpc>
                <a:spcPct val="100000"/>
              </a:lnSpc>
              <a:spcBef>
                <a:spcPts val="0"/>
              </a:spcBef>
              <a:spcAft>
                <a:spcPts val="0"/>
              </a:spcAft>
              <a:buClr>
                <a:srgbClr val="19BBD5"/>
              </a:buClr>
              <a:buSzPts val="1400"/>
              <a:buFont typeface="Muli"/>
              <a:buChar char="○"/>
              <a:defRPr sz="1400" b="0" i="0" u="none" strike="noStrike" cap="none">
                <a:solidFill>
                  <a:srgbClr val="C6DAEC"/>
                </a:solidFill>
                <a:latin typeface="Muli"/>
                <a:ea typeface="Muli"/>
                <a:cs typeface="Muli"/>
                <a:sym typeface="Muli"/>
              </a:defRPr>
            </a:lvl5pPr>
            <a:lvl6pPr marL="2743200" marR="0" lvl="5" indent="-317500" algn="l" rtl="0">
              <a:lnSpc>
                <a:spcPct val="100000"/>
              </a:lnSpc>
              <a:spcBef>
                <a:spcPts val="0"/>
              </a:spcBef>
              <a:spcAft>
                <a:spcPts val="0"/>
              </a:spcAft>
              <a:buClr>
                <a:srgbClr val="C6DAEC"/>
              </a:buClr>
              <a:buSzPts val="1400"/>
              <a:buFont typeface="Muli"/>
              <a:buChar char="■"/>
              <a:defRPr sz="1400" b="0" i="0" u="none" strike="noStrike" cap="none">
                <a:solidFill>
                  <a:srgbClr val="C6DAEC"/>
                </a:solidFill>
                <a:latin typeface="Muli"/>
                <a:ea typeface="Muli"/>
                <a:cs typeface="Muli"/>
                <a:sym typeface="Muli"/>
              </a:defRPr>
            </a:lvl6pPr>
            <a:lvl7pPr marL="3200400" marR="0" lvl="6" indent="-317500" algn="l" rtl="0">
              <a:lnSpc>
                <a:spcPct val="100000"/>
              </a:lnSpc>
              <a:spcBef>
                <a:spcPts val="0"/>
              </a:spcBef>
              <a:spcAft>
                <a:spcPts val="0"/>
              </a:spcAft>
              <a:buClr>
                <a:srgbClr val="C6DAEC"/>
              </a:buClr>
              <a:buSzPts val="1400"/>
              <a:buFont typeface="Muli"/>
              <a:buChar char="●"/>
              <a:defRPr sz="1400" b="0" i="0" u="none" strike="noStrike" cap="none">
                <a:solidFill>
                  <a:srgbClr val="C6DAEC"/>
                </a:solidFill>
                <a:latin typeface="Muli"/>
                <a:ea typeface="Muli"/>
                <a:cs typeface="Muli"/>
                <a:sym typeface="Muli"/>
              </a:defRPr>
            </a:lvl7pPr>
            <a:lvl8pPr marL="3657600" marR="0" lvl="7" indent="-317500" algn="l" rtl="0">
              <a:lnSpc>
                <a:spcPct val="100000"/>
              </a:lnSpc>
              <a:spcBef>
                <a:spcPts val="0"/>
              </a:spcBef>
              <a:spcAft>
                <a:spcPts val="0"/>
              </a:spcAft>
              <a:buClr>
                <a:srgbClr val="C6DAEC"/>
              </a:buClr>
              <a:buSzPts val="1400"/>
              <a:buFont typeface="Muli"/>
              <a:buChar char="○"/>
              <a:defRPr sz="1400" b="0" i="0" u="none" strike="noStrike" cap="none">
                <a:solidFill>
                  <a:srgbClr val="C6DAEC"/>
                </a:solidFill>
                <a:latin typeface="Muli"/>
                <a:ea typeface="Muli"/>
                <a:cs typeface="Muli"/>
                <a:sym typeface="Muli"/>
              </a:defRPr>
            </a:lvl8pPr>
            <a:lvl9pPr marL="4114800" marR="0" lvl="8" indent="-317500" algn="l" rtl="0">
              <a:lnSpc>
                <a:spcPct val="100000"/>
              </a:lnSpc>
              <a:spcBef>
                <a:spcPts val="0"/>
              </a:spcBef>
              <a:spcAft>
                <a:spcPts val="0"/>
              </a:spcAft>
              <a:buClr>
                <a:srgbClr val="C6DAEC"/>
              </a:buClr>
              <a:buSzPts val="1400"/>
              <a:buFont typeface="Muli"/>
              <a:buChar char="■"/>
              <a:defRPr sz="1400" b="0" i="0" u="none" strike="noStrike" cap="none">
                <a:solidFill>
                  <a:srgbClr val="C6DAEC"/>
                </a:solidFill>
                <a:latin typeface="Muli"/>
                <a:ea typeface="Muli"/>
                <a:cs typeface="Muli"/>
                <a:sym typeface="Muli"/>
              </a:defRPr>
            </a:lvl9pPr>
          </a:lstStyle>
          <a:p>
            <a:pPr marL="139700" indent="0" fontAlgn="base">
              <a:buFont typeface="Muli"/>
              <a:buNone/>
            </a:pPr>
            <a:r>
              <a:rPr lang="en-US" sz="2400" b="1" dirty="0" err="1">
                <a:solidFill>
                  <a:schemeClr val="tx1"/>
                </a:solidFill>
                <a:latin typeface="Times New Roman" panose="02020603050405020304" pitchFamily="18" charset="0"/>
                <a:cs typeface="Times New Roman" panose="02020603050405020304" pitchFamily="18" charset="0"/>
              </a:rPr>
              <a:t>Đối</a:t>
            </a:r>
            <a:r>
              <a:rPr lang="en-US" sz="2400" b="1" dirty="0">
                <a:solidFill>
                  <a:schemeClr val="tx1"/>
                </a:solidFill>
                <a:latin typeface="Times New Roman" panose="02020603050405020304" pitchFamily="18" charset="0"/>
                <a:cs typeface="Times New Roman" panose="02020603050405020304" pitchFamily="18" charset="0"/>
              </a:rPr>
              <a:t> </a:t>
            </a:r>
            <a:r>
              <a:rPr lang="en-US" sz="2400" b="1" dirty="0" err="1">
                <a:solidFill>
                  <a:schemeClr val="tx1"/>
                </a:solidFill>
                <a:latin typeface="Times New Roman" panose="02020603050405020304" pitchFamily="18" charset="0"/>
                <a:cs typeface="Times New Roman" panose="02020603050405020304" pitchFamily="18" charset="0"/>
              </a:rPr>
              <a:t>với</a:t>
            </a:r>
            <a:r>
              <a:rPr lang="en-US" sz="2400" b="1" dirty="0">
                <a:solidFill>
                  <a:schemeClr val="tx1"/>
                </a:solidFill>
                <a:latin typeface="Times New Roman" panose="02020603050405020304" pitchFamily="18" charset="0"/>
                <a:cs typeface="Times New Roman" panose="02020603050405020304" pitchFamily="18" charset="0"/>
              </a:rPr>
              <a:t> </a:t>
            </a:r>
            <a:r>
              <a:rPr lang="en-US" sz="2400" b="1" dirty="0" err="1">
                <a:solidFill>
                  <a:schemeClr val="tx1"/>
                </a:solidFill>
                <a:latin typeface="Times New Roman" panose="02020603050405020304" pitchFamily="18" charset="0"/>
                <a:cs typeface="Times New Roman" panose="02020603050405020304" pitchFamily="18" charset="0"/>
              </a:rPr>
              <a:t>đồ</a:t>
            </a:r>
            <a:r>
              <a:rPr lang="en-US" sz="2400" b="1" dirty="0">
                <a:solidFill>
                  <a:schemeClr val="tx1"/>
                </a:solidFill>
                <a:latin typeface="Times New Roman" panose="02020603050405020304" pitchFamily="18" charset="0"/>
                <a:cs typeface="Times New Roman" panose="02020603050405020304" pitchFamily="18" charset="0"/>
              </a:rPr>
              <a:t> </a:t>
            </a:r>
            <a:r>
              <a:rPr lang="en-US" sz="2400" b="1" dirty="0" err="1">
                <a:solidFill>
                  <a:schemeClr val="tx1"/>
                </a:solidFill>
                <a:latin typeface="Times New Roman" panose="02020603050405020304" pitchFamily="18" charset="0"/>
                <a:cs typeface="Times New Roman" panose="02020603050405020304" pitchFamily="18" charset="0"/>
              </a:rPr>
              <a:t>thị</a:t>
            </a:r>
            <a:r>
              <a:rPr lang="en-US" sz="2400" b="1" dirty="0">
                <a:solidFill>
                  <a:schemeClr val="tx1"/>
                </a:solidFill>
                <a:latin typeface="Times New Roman" panose="02020603050405020304" pitchFamily="18" charset="0"/>
                <a:cs typeface="Times New Roman" panose="02020603050405020304" pitchFamily="18" charset="0"/>
              </a:rPr>
              <a:t> </a:t>
            </a:r>
            <a:r>
              <a:rPr lang="en-US" sz="2400" b="1" dirty="0" err="1">
                <a:solidFill>
                  <a:schemeClr val="tx1"/>
                </a:solidFill>
                <a:latin typeface="Times New Roman" panose="02020603050405020304" pitchFamily="18" charset="0"/>
                <a:cs typeface="Times New Roman" panose="02020603050405020304" pitchFamily="18" charset="0"/>
              </a:rPr>
              <a:t>có</a:t>
            </a:r>
            <a:r>
              <a:rPr lang="en-US" sz="2400" b="1" dirty="0">
                <a:solidFill>
                  <a:schemeClr val="tx1"/>
                </a:solidFill>
                <a:latin typeface="Times New Roman" panose="02020603050405020304" pitchFamily="18" charset="0"/>
                <a:cs typeface="Times New Roman" panose="02020603050405020304" pitchFamily="18" charset="0"/>
              </a:rPr>
              <a:t> h</a:t>
            </a:r>
            <a:r>
              <a:rPr lang="vi-VN" sz="2400" b="1" dirty="0">
                <a:solidFill>
                  <a:schemeClr val="tx1"/>
                </a:solidFill>
                <a:latin typeface="Times New Roman" panose="02020603050405020304" pitchFamily="18" charset="0"/>
                <a:cs typeface="Times New Roman" panose="02020603050405020304" pitchFamily="18" charset="0"/>
              </a:rPr>
              <a:t>ư</a:t>
            </a:r>
            <a:r>
              <a:rPr lang="en-US" sz="2400" b="1" dirty="0" err="1">
                <a:solidFill>
                  <a:schemeClr val="tx1"/>
                </a:solidFill>
                <a:latin typeface="Times New Roman" panose="02020603050405020304" pitchFamily="18" charset="0"/>
                <a:cs typeface="Times New Roman" panose="02020603050405020304" pitchFamily="18" charset="0"/>
              </a:rPr>
              <a:t>ớng</a:t>
            </a:r>
            <a:endParaRPr lang="en-US" sz="2400" b="1" dirty="0">
              <a:solidFill>
                <a:schemeClr val="tx1"/>
              </a:solidFill>
              <a:latin typeface="Times New Roman" panose="02020603050405020304" pitchFamily="18" charset="0"/>
              <a:cs typeface="Times New Roman" panose="02020603050405020304" pitchFamily="18" charset="0"/>
            </a:endParaRPr>
          </a:p>
        </p:txBody>
      </p:sp>
      <p:sp>
        <p:nvSpPr>
          <p:cNvPr id="5" name="Hình chữ nhật 4">
            <a:extLst>
              <a:ext uri="{FF2B5EF4-FFF2-40B4-BE49-F238E27FC236}">
                <a16:creationId xmlns:a16="http://schemas.microsoft.com/office/drawing/2014/main" id="{0F2F4730-BE5C-45BB-8CD5-70159EEB13E4}"/>
              </a:ext>
            </a:extLst>
          </p:cNvPr>
          <p:cNvSpPr/>
          <p:nvPr/>
        </p:nvSpPr>
        <p:spPr>
          <a:xfrm>
            <a:off x="1280332" y="941067"/>
            <a:ext cx="7125301" cy="646331"/>
          </a:xfrm>
          <a:prstGeom prst="rect">
            <a:avLst/>
          </a:prstGeom>
        </p:spPr>
        <p:txBody>
          <a:bodyPr wrap="square">
            <a:spAutoFit/>
          </a:bodyPr>
          <a:lstStyle/>
          <a:p>
            <a:r>
              <a:rPr lang="vi-VN" dirty="0" err="1"/>
              <a:t>Sử</a:t>
            </a:r>
            <a:r>
              <a:rPr lang="vi-VN" dirty="0"/>
              <a:t> </a:t>
            </a:r>
            <a:r>
              <a:rPr lang="vi-VN" dirty="0" err="1"/>
              <a:t>dụng</a:t>
            </a:r>
            <a:r>
              <a:rPr lang="vi-VN" dirty="0"/>
              <a:t> 3 </a:t>
            </a:r>
            <a:r>
              <a:rPr lang="vi-VN" dirty="0" err="1"/>
              <a:t>motif</a:t>
            </a:r>
            <a:r>
              <a:rPr lang="vi-VN" dirty="0"/>
              <a:t> </a:t>
            </a:r>
            <a:r>
              <a:rPr lang="vi-VN" dirty="0" err="1"/>
              <a:t>có</a:t>
            </a:r>
            <a:r>
              <a:rPr lang="vi-VN" dirty="0"/>
              <a:t> </a:t>
            </a:r>
            <a:r>
              <a:rPr lang="vi-VN" dirty="0" err="1"/>
              <a:t>hình</a:t>
            </a:r>
            <a:r>
              <a:rPr lang="vi-VN" dirty="0"/>
              <a:t> </a:t>
            </a:r>
            <a:r>
              <a:rPr lang="vi-VN" dirty="0" err="1"/>
              <a:t>dáng</a:t>
            </a:r>
            <a:r>
              <a:rPr lang="vi-VN" dirty="0"/>
              <a:t> </a:t>
            </a:r>
            <a:r>
              <a:rPr lang="vi-VN" dirty="0" err="1"/>
              <a:t>khác</a:t>
            </a:r>
            <a:r>
              <a:rPr lang="vi-VN" dirty="0"/>
              <a:t> nhau </a:t>
            </a:r>
            <a:r>
              <a:rPr lang="vi-VN" dirty="0" err="1"/>
              <a:t>là</a:t>
            </a:r>
            <a:r>
              <a:rPr lang="vi-VN" dirty="0"/>
              <a:t> </a:t>
            </a:r>
            <a:r>
              <a:rPr lang="vi-VN" dirty="0" err="1"/>
              <a:t>M</a:t>
            </a:r>
            <a:r>
              <a:rPr lang="vi-VN" baseline="-25000" dirty="0" err="1"/>
              <a:t>tri</a:t>
            </a:r>
            <a:r>
              <a:rPr lang="vi-VN" dirty="0"/>
              <a:t>, </a:t>
            </a:r>
            <a:r>
              <a:rPr lang="vi-VN" dirty="0" err="1"/>
              <a:t>M</a:t>
            </a:r>
            <a:r>
              <a:rPr lang="vi-VN" baseline="-25000" dirty="0" err="1"/>
              <a:t>cyc</a:t>
            </a:r>
            <a:r>
              <a:rPr lang="vi-VN" dirty="0"/>
              <a:t>, </a:t>
            </a:r>
            <a:r>
              <a:rPr lang="vi-VN" dirty="0" err="1"/>
              <a:t>M</a:t>
            </a:r>
            <a:r>
              <a:rPr lang="vi-VN" baseline="-25000" dirty="0" err="1"/>
              <a:t>ffl</a:t>
            </a:r>
            <a:r>
              <a:rPr lang="vi-VN" dirty="0"/>
              <a:t> </a:t>
            </a:r>
            <a:r>
              <a:rPr lang="vi-VN" dirty="0" err="1"/>
              <a:t>Với</a:t>
            </a:r>
            <a:r>
              <a:rPr lang="vi-VN" dirty="0"/>
              <a:t> 1 </a:t>
            </a:r>
            <a:r>
              <a:rPr lang="vi-VN" dirty="0" err="1"/>
              <a:t>trường</a:t>
            </a:r>
            <a:r>
              <a:rPr lang="vi-VN" dirty="0"/>
              <a:t> </a:t>
            </a:r>
            <a:r>
              <a:rPr lang="vi-VN" dirty="0" err="1"/>
              <a:t>hợp</a:t>
            </a:r>
            <a:r>
              <a:rPr lang="vi-VN" dirty="0"/>
              <a:t> </a:t>
            </a:r>
            <a:r>
              <a:rPr lang="vi-VN" dirty="0" err="1"/>
              <a:t>của</a:t>
            </a:r>
            <a:r>
              <a:rPr lang="vi-VN" dirty="0"/>
              <a:t> </a:t>
            </a:r>
            <a:r>
              <a:rPr lang="vi-VN" dirty="0" err="1"/>
              <a:t>M</a:t>
            </a:r>
            <a:r>
              <a:rPr lang="vi-VN" baseline="-25000" dirty="0" err="1"/>
              <a:t>tri</a:t>
            </a:r>
            <a:r>
              <a:rPr lang="vi-VN" dirty="0"/>
              <a:t>, 2 </a:t>
            </a:r>
            <a:r>
              <a:rPr lang="vi-VN" dirty="0" err="1"/>
              <a:t>trường</a:t>
            </a:r>
            <a:r>
              <a:rPr lang="vi-VN" dirty="0"/>
              <a:t> </a:t>
            </a:r>
            <a:r>
              <a:rPr lang="vi-VN" dirty="0" err="1"/>
              <a:t>hợp</a:t>
            </a:r>
            <a:r>
              <a:rPr lang="vi-VN" dirty="0"/>
              <a:t> </a:t>
            </a:r>
            <a:r>
              <a:rPr lang="vi-VN" dirty="0" err="1"/>
              <a:t>của</a:t>
            </a:r>
            <a:r>
              <a:rPr lang="vi-VN" dirty="0"/>
              <a:t> </a:t>
            </a:r>
            <a:r>
              <a:rPr lang="vi-VN" dirty="0" err="1"/>
              <a:t>M</a:t>
            </a:r>
            <a:r>
              <a:rPr lang="vi-VN" baseline="-25000" dirty="0" err="1"/>
              <a:t>cyc</a:t>
            </a:r>
            <a:r>
              <a:rPr lang="vi-VN" dirty="0"/>
              <a:t> </a:t>
            </a:r>
            <a:r>
              <a:rPr lang="vi-VN" dirty="0" err="1"/>
              <a:t>và</a:t>
            </a:r>
            <a:r>
              <a:rPr lang="vi-VN" dirty="0"/>
              <a:t> 2 </a:t>
            </a:r>
            <a:r>
              <a:rPr lang="vi-VN" dirty="0" err="1"/>
              <a:t>trường</a:t>
            </a:r>
            <a:r>
              <a:rPr lang="vi-VN" dirty="0"/>
              <a:t> </a:t>
            </a:r>
            <a:r>
              <a:rPr lang="vi-VN" dirty="0" err="1"/>
              <a:t>hợp</a:t>
            </a:r>
            <a:r>
              <a:rPr lang="vi-VN" dirty="0"/>
              <a:t> </a:t>
            </a:r>
            <a:r>
              <a:rPr lang="vi-VN" dirty="0" err="1"/>
              <a:t>của</a:t>
            </a:r>
            <a:r>
              <a:rPr lang="vi-VN" dirty="0"/>
              <a:t> </a:t>
            </a:r>
            <a:r>
              <a:rPr lang="vi-VN" dirty="0" err="1"/>
              <a:t>M</a:t>
            </a:r>
            <a:r>
              <a:rPr lang="vi-VN" baseline="-25000" dirty="0" err="1"/>
              <a:t>ffl</a:t>
            </a:r>
            <a:r>
              <a:rPr lang="vi-VN" dirty="0"/>
              <a:t> </a:t>
            </a:r>
          </a:p>
        </p:txBody>
      </p:sp>
      <p:pic>
        <p:nvPicPr>
          <p:cNvPr id="17" name="Hình ảnh 16">
            <a:extLst>
              <a:ext uri="{FF2B5EF4-FFF2-40B4-BE49-F238E27FC236}">
                <a16:creationId xmlns:a16="http://schemas.microsoft.com/office/drawing/2014/main" id="{00709647-6011-48D9-929B-F56CF63B1E34}"/>
              </a:ext>
            </a:extLst>
          </p:cNvPr>
          <p:cNvPicPr/>
          <p:nvPr/>
        </p:nvPicPr>
        <p:blipFill>
          <a:blip r:embed="rId3"/>
          <a:stretch>
            <a:fillRect/>
          </a:stretch>
        </p:blipFill>
        <p:spPr>
          <a:xfrm>
            <a:off x="287907" y="2298674"/>
            <a:ext cx="5751080" cy="2374900"/>
          </a:xfrm>
          <a:prstGeom prst="rect">
            <a:avLst/>
          </a:prstGeom>
        </p:spPr>
      </p:pic>
      <p:sp>
        <p:nvSpPr>
          <p:cNvPr id="6" name="Hình chữ nhật 5">
            <a:extLst>
              <a:ext uri="{FF2B5EF4-FFF2-40B4-BE49-F238E27FC236}">
                <a16:creationId xmlns:a16="http://schemas.microsoft.com/office/drawing/2014/main" id="{381AE94B-7E36-4296-88C0-29EB6CDDF88D}"/>
              </a:ext>
            </a:extLst>
          </p:cNvPr>
          <p:cNvSpPr/>
          <p:nvPr/>
        </p:nvSpPr>
        <p:spPr>
          <a:xfrm>
            <a:off x="5658717" y="1677291"/>
            <a:ext cx="2945854" cy="3034485"/>
          </a:xfrm>
          <a:prstGeom prst="rect">
            <a:avLst/>
          </a:prstGeom>
        </p:spPr>
        <p:txBody>
          <a:bodyPr wrap="square">
            <a:spAutoFit/>
          </a:bodyPr>
          <a:lstStyle/>
          <a:p>
            <a:pPr marL="457200" lvl="1">
              <a:lnSpc>
                <a:spcPct val="107000"/>
              </a:lnSpc>
              <a:spcAft>
                <a:spcPts val="800"/>
              </a:spcAft>
            </a:pPr>
            <a:r>
              <a:rPr lang="en-US" dirty="0" err="1">
                <a:latin typeface="Arial" panose="020B0604020202020204" pitchFamily="34" charset="0"/>
                <a:ea typeface="Calibri" panose="020F0502020204030204" pitchFamily="34" charset="0"/>
                <a:cs typeface="Arial" panose="020B0604020202020204" pitchFamily="34" charset="0"/>
              </a:rPr>
              <a:t>Và</a:t>
            </a:r>
            <a:r>
              <a:rPr lang="en-US" dirty="0">
                <a:latin typeface="Arial" panose="020B0604020202020204" pitchFamily="34" charset="0"/>
                <a:ea typeface="Calibri" panose="020F0502020204030204" pitchFamily="34" charset="0"/>
                <a:cs typeface="Arial" panose="020B0604020202020204" pitchFamily="34" charset="0"/>
              </a:rPr>
              <a:t> 2 </a:t>
            </a:r>
            <a:r>
              <a:rPr lang="en-US" dirty="0" err="1">
                <a:latin typeface="Arial" panose="020B0604020202020204" pitchFamily="34" charset="0"/>
                <a:ea typeface="Calibri" panose="020F0502020204030204" pitchFamily="34" charset="0"/>
                <a:cs typeface="Arial" panose="020B0604020202020204" pitchFamily="34" charset="0"/>
              </a:rPr>
              <a:t>mạng</a:t>
            </a:r>
            <a:r>
              <a:rPr lang="en-US" dirty="0">
                <a:latin typeface="Arial" panose="020B0604020202020204" pitchFamily="34" charset="0"/>
                <a:ea typeface="Calibri" panose="020F0502020204030204" pitchFamily="34" charset="0"/>
                <a:cs typeface="Arial" panose="020B0604020202020204" pitchFamily="34" charset="0"/>
              </a:rPr>
              <a:t> </a:t>
            </a:r>
            <a:r>
              <a:rPr lang="en-US" dirty="0" err="1">
                <a:latin typeface="Arial" panose="020B0604020202020204" pitchFamily="34" charset="0"/>
                <a:ea typeface="Calibri" panose="020F0502020204030204" pitchFamily="34" charset="0"/>
                <a:cs typeface="Arial" panose="020B0604020202020204" pitchFamily="34" charset="0"/>
              </a:rPr>
              <a:t>thế</a:t>
            </a:r>
            <a:r>
              <a:rPr lang="en-US" dirty="0">
                <a:latin typeface="Arial" panose="020B0604020202020204" pitchFamily="34" charset="0"/>
                <a:ea typeface="Calibri" panose="020F0502020204030204" pitchFamily="34" charset="0"/>
                <a:cs typeface="Arial" panose="020B0604020202020204" pitchFamily="34" charset="0"/>
              </a:rPr>
              <a:t> </a:t>
            </a:r>
            <a:r>
              <a:rPr lang="en-US" dirty="0" err="1">
                <a:latin typeface="Arial" panose="020B0604020202020204" pitchFamily="34" charset="0"/>
                <a:ea typeface="Calibri" panose="020F0502020204030204" pitchFamily="34" charset="0"/>
                <a:cs typeface="Arial" panose="020B0604020202020204" pitchFamily="34" charset="0"/>
              </a:rPr>
              <a:t>giới</a:t>
            </a:r>
            <a:r>
              <a:rPr lang="en-US" dirty="0">
                <a:latin typeface="Arial" panose="020B0604020202020204" pitchFamily="34" charset="0"/>
                <a:ea typeface="Calibri" panose="020F0502020204030204" pitchFamily="34" charset="0"/>
                <a:cs typeface="Arial" panose="020B0604020202020204" pitchFamily="34" charset="0"/>
              </a:rPr>
              <a:t> </a:t>
            </a:r>
            <a:r>
              <a:rPr lang="en-US" dirty="0" err="1">
                <a:latin typeface="Arial" panose="020B0604020202020204" pitchFamily="34" charset="0"/>
                <a:ea typeface="Calibri" panose="020F0502020204030204" pitchFamily="34" charset="0"/>
                <a:cs typeface="Arial" panose="020B0604020202020204" pitchFamily="34" charset="0"/>
              </a:rPr>
              <a:t>thực</a:t>
            </a:r>
            <a:r>
              <a:rPr lang="en-US" dirty="0">
                <a:latin typeface="Arial" panose="020B0604020202020204" pitchFamily="34" charset="0"/>
                <a:ea typeface="Calibri" panose="020F0502020204030204" pitchFamily="34" charset="0"/>
                <a:cs typeface="Arial" panose="020B0604020202020204" pitchFamily="34" charset="0"/>
              </a:rPr>
              <a:t> có </a:t>
            </a:r>
            <a:r>
              <a:rPr lang="en-US" dirty="0" err="1">
                <a:latin typeface="Arial" panose="020B0604020202020204" pitchFamily="34" charset="0"/>
                <a:ea typeface="Calibri" panose="020F0502020204030204" pitchFamily="34" charset="0"/>
                <a:cs typeface="Arial" panose="020B0604020202020204" pitchFamily="34" charset="0"/>
              </a:rPr>
              <a:t>hướng</a:t>
            </a:r>
            <a:r>
              <a:rPr lang="en-US" dirty="0">
                <a:latin typeface="Arial" panose="020B0604020202020204" pitchFamily="34" charset="0"/>
                <a:ea typeface="Calibri" panose="020F0502020204030204" pitchFamily="34" charset="0"/>
                <a:cs typeface="Arial" panose="020B0604020202020204" pitchFamily="34" charset="0"/>
              </a:rPr>
              <a:t> là EMAIL-EU </a:t>
            </a:r>
            <a:r>
              <a:rPr lang="en-US" dirty="0" err="1">
                <a:latin typeface="Arial" panose="020B0604020202020204" pitchFamily="34" charset="0"/>
                <a:ea typeface="Calibri" panose="020F0502020204030204" pitchFamily="34" charset="0"/>
                <a:cs typeface="Arial" panose="020B0604020202020204" pitchFamily="34" charset="0"/>
              </a:rPr>
              <a:t>và</a:t>
            </a:r>
            <a:r>
              <a:rPr lang="en-US" dirty="0">
                <a:latin typeface="Arial" panose="020B0604020202020204" pitchFamily="34" charset="0"/>
                <a:ea typeface="Calibri" panose="020F0502020204030204" pitchFamily="34" charset="0"/>
                <a:cs typeface="Arial" panose="020B0604020202020204" pitchFamily="34" charset="0"/>
              </a:rPr>
              <a:t> WIKI-CAST. Sau đó </a:t>
            </a:r>
            <a:r>
              <a:rPr lang="en-US" dirty="0" err="1">
                <a:latin typeface="Arial" panose="020B0604020202020204" pitchFamily="34" charset="0"/>
                <a:ea typeface="Calibri" panose="020F0502020204030204" pitchFamily="34" charset="0"/>
                <a:cs typeface="Arial" panose="020B0604020202020204" pitchFamily="34" charset="0"/>
              </a:rPr>
              <a:t>sử</a:t>
            </a:r>
            <a:r>
              <a:rPr lang="en-US" dirty="0">
                <a:latin typeface="Arial" panose="020B0604020202020204" pitchFamily="34" charset="0"/>
                <a:ea typeface="Calibri" panose="020F0502020204030204" pitchFamily="34" charset="0"/>
                <a:cs typeface="Arial" panose="020B0604020202020204" pitchFamily="34" charset="0"/>
              </a:rPr>
              <a:t> </a:t>
            </a:r>
            <a:r>
              <a:rPr lang="en-US" dirty="0" err="1">
                <a:latin typeface="Arial" panose="020B0604020202020204" pitchFamily="34" charset="0"/>
                <a:ea typeface="Calibri" panose="020F0502020204030204" pitchFamily="34" charset="0"/>
                <a:cs typeface="Arial" panose="020B0604020202020204" pitchFamily="34" charset="0"/>
              </a:rPr>
              <a:t>dụng</a:t>
            </a:r>
            <a:r>
              <a:rPr lang="en-US" dirty="0">
                <a:latin typeface="Arial" panose="020B0604020202020204" pitchFamily="34" charset="0"/>
                <a:ea typeface="Calibri" panose="020F0502020204030204" pitchFamily="34" charset="0"/>
                <a:cs typeface="Arial" panose="020B0604020202020204" pitchFamily="34" charset="0"/>
              </a:rPr>
              <a:t> M</a:t>
            </a:r>
            <a:r>
              <a:rPr lang="en-US" baseline="-25000" dirty="0">
                <a:latin typeface="Arial" panose="020B0604020202020204" pitchFamily="34" charset="0"/>
                <a:ea typeface="Calibri" panose="020F0502020204030204" pitchFamily="34" charset="0"/>
                <a:cs typeface="Arial" panose="020B0604020202020204" pitchFamily="34" charset="0"/>
              </a:rPr>
              <a:t>1</a:t>
            </a:r>
            <a:r>
              <a:rPr lang="en-US" dirty="0">
                <a:latin typeface="Arial" panose="020B0604020202020204" pitchFamily="34" charset="0"/>
                <a:ea typeface="Calibri" panose="020F0502020204030204" pitchFamily="34" charset="0"/>
                <a:cs typeface="Arial" panose="020B0604020202020204" pitchFamily="34" charset="0"/>
              </a:rPr>
              <a:t> </a:t>
            </a:r>
            <a:r>
              <a:rPr lang="en-US" dirty="0" err="1">
                <a:latin typeface="Arial" panose="020B0604020202020204" pitchFamily="34" charset="0"/>
                <a:ea typeface="Calibri" panose="020F0502020204030204" pitchFamily="34" charset="0"/>
                <a:cs typeface="Arial" panose="020B0604020202020204" pitchFamily="34" charset="0"/>
              </a:rPr>
              <a:t>để</a:t>
            </a:r>
            <a:r>
              <a:rPr lang="en-US" dirty="0">
                <a:latin typeface="Arial" panose="020B0604020202020204" pitchFamily="34" charset="0"/>
                <a:ea typeface="Calibri" panose="020F0502020204030204" pitchFamily="34" charset="0"/>
                <a:cs typeface="Arial" panose="020B0604020202020204" pitchFamily="34" charset="0"/>
              </a:rPr>
              <a:t> so </a:t>
            </a:r>
            <a:r>
              <a:rPr lang="en-US" dirty="0" err="1">
                <a:latin typeface="Arial" panose="020B0604020202020204" pitchFamily="34" charset="0"/>
                <a:ea typeface="Calibri" panose="020F0502020204030204" pitchFamily="34" charset="0"/>
                <a:cs typeface="Arial" panose="020B0604020202020204" pitchFamily="34" charset="0"/>
              </a:rPr>
              <a:t>sánh</a:t>
            </a:r>
            <a:r>
              <a:rPr lang="en-US" dirty="0">
                <a:latin typeface="Arial" panose="020B0604020202020204" pitchFamily="34" charset="0"/>
                <a:ea typeface="Calibri" panose="020F0502020204030204" pitchFamily="34" charset="0"/>
                <a:cs typeface="Arial" panose="020B0604020202020204" pitchFamily="34" charset="0"/>
              </a:rPr>
              <a:t> </a:t>
            </a:r>
            <a:r>
              <a:rPr lang="en-US" dirty="0" err="1">
                <a:latin typeface="Arial" panose="020B0604020202020204" pitchFamily="34" charset="0"/>
                <a:ea typeface="Calibri" panose="020F0502020204030204" pitchFamily="34" charset="0"/>
                <a:cs typeface="Arial" panose="020B0604020202020204" pitchFamily="34" charset="0"/>
              </a:rPr>
              <a:t>hiệu</a:t>
            </a:r>
            <a:r>
              <a:rPr lang="en-US" dirty="0">
                <a:latin typeface="Arial" panose="020B0604020202020204" pitchFamily="34" charset="0"/>
                <a:ea typeface="Calibri" panose="020F0502020204030204" pitchFamily="34" charset="0"/>
                <a:cs typeface="Arial" panose="020B0604020202020204" pitchFamily="34" charset="0"/>
              </a:rPr>
              <a:t> </a:t>
            </a:r>
            <a:r>
              <a:rPr lang="en-US" dirty="0" err="1">
                <a:latin typeface="Arial" panose="020B0604020202020204" pitchFamily="34" charset="0"/>
                <a:ea typeface="Calibri" panose="020F0502020204030204" pitchFamily="34" charset="0"/>
                <a:cs typeface="Arial" panose="020B0604020202020204" pitchFamily="34" charset="0"/>
              </a:rPr>
              <a:t>xuất</a:t>
            </a:r>
            <a:r>
              <a:rPr lang="en-US" dirty="0">
                <a:latin typeface="Arial" panose="020B0604020202020204" pitchFamily="34" charset="0"/>
                <a:ea typeface="Calibri" panose="020F0502020204030204" pitchFamily="34" charset="0"/>
                <a:cs typeface="Arial" panose="020B0604020202020204" pitchFamily="34" charset="0"/>
              </a:rPr>
              <a:t> </a:t>
            </a:r>
            <a:r>
              <a:rPr lang="en-US" dirty="0" err="1">
                <a:latin typeface="Arial" panose="020B0604020202020204" pitchFamily="34" charset="0"/>
                <a:ea typeface="Calibri" panose="020F0502020204030204" pitchFamily="34" charset="0"/>
                <a:cs typeface="Arial" panose="020B0604020202020204" pitchFamily="34" charset="0"/>
              </a:rPr>
              <a:t>của</a:t>
            </a:r>
            <a:r>
              <a:rPr lang="en-US" dirty="0">
                <a:latin typeface="Arial" panose="020B0604020202020204" pitchFamily="34" charset="0"/>
                <a:ea typeface="Calibri" panose="020F0502020204030204" pitchFamily="34" charset="0"/>
                <a:cs typeface="Arial" panose="020B0604020202020204" pitchFamily="34" charset="0"/>
              </a:rPr>
              <a:t> </a:t>
            </a:r>
            <a:r>
              <a:rPr lang="en-US" dirty="0" err="1">
                <a:latin typeface="Arial" panose="020B0604020202020204" pitchFamily="34" charset="0"/>
                <a:ea typeface="Calibri" panose="020F0502020204030204" pitchFamily="34" charset="0"/>
                <a:cs typeface="Arial" panose="020B0604020202020204" pitchFamily="34" charset="0"/>
              </a:rPr>
              <a:t>phương</a:t>
            </a:r>
            <a:r>
              <a:rPr lang="en-US" dirty="0">
                <a:latin typeface="Arial" panose="020B0604020202020204" pitchFamily="34" charset="0"/>
                <a:ea typeface="Calibri" panose="020F0502020204030204" pitchFamily="34" charset="0"/>
                <a:cs typeface="Arial" panose="020B0604020202020204" pitchFamily="34" charset="0"/>
              </a:rPr>
              <a:t> </a:t>
            </a:r>
            <a:r>
              <a:rPr lang="en-US" dirty="0" err="1">
                <a:latin typeface="Arial" panose="020B0604020202020204" pitchFamily="34" charset="0"/>
                <a:ea typeface="Calibri" panose="020F0502020204030204" pitchFamily="34" charset="0"/>
                <a:cs typeface="Arial" panose="020B0604020202020204" pitchFamily="34" charset="0"/>
              </a:rPr>
              <a:t>pháp</a:t>
            </a:r>
            <a:r>
              <a:rPr lang="en-US" dirty="0">
                <a:latin typeface="Arial" panose="020B0604020202020204" pitchFamily="34" charset="0"/>
                <a:ea typeface="Calibri" panose="020F0502020204030204" pitchFamily="34" charset="0"/>
                <a:cs typeface="Arial" panose="020B0604020202020204" pitchFamily="34" charset="0"/>
              </a:rPr>
              <a:t> APPR </a:t>
            </a:r>
            <a:r>
              <a:rPr lang="en-US" dirty="0" err="1">
                <a:latin typeface="Arial" panose="020B0604020202020204" pitchFamily="34" charset="0"/>
                <a:ea typeface="Calibri" panose="020F0502020204030204" pitchFamily="34" charset="0"/>
                <a:cs typeface="Arial" panose="020B0604020202020204" pitchFamily="34" charset="0"/>
              </a:rPr>
              <a:t>trên</a:t>
            </a:r>
            <a:r>
              <a:rPr lang="en-US" dirty="0">
                <a:latin typeface="Arial" panose="020B0604020202020204" pitchFamily="34" charset="0"/>
                <a:ea typeface="Calibri" panose="020F0502020204030204" pitchFamily="34" charset="0"/>
                <a:cs typeface="Arial" panose="020B0604020202020204" pitchFamily="34" charset="0"/>
              </a:rPr>
              <a:t> </a:t>
            </a:r>
            <a:r>
              <a:rPr lang="en-US" dirty="0" err="1">
                <a:latin typeface="Arial" panose="020B0604020202020204" pitchFamily="34" charset="0"/>
                <a:ea typeface="Calibri" panose="020F0502020204030204" pitchFamily="34" charset="0"/>
                <a:cs typeface="Arial" panose="020B0604020202020204" pitchFamily="34" charset="0"/>
              </a:rPr>
              <a:t>cạnh</a:t>
            </a:r>
            <a:r>
              <a:rPr lang="en-US" dirty="0">
                <a:latin typeface="Arial" panose="020B0604020202020204" pitchFamily="34" charset="0"/>
                <a:ea typeface="Calibri" panose="020F0502020204030204" pitchFamily="34" charset="0"/>
                <a:cs typeface="Arial" panose="020B0604020202020204" pitchFamily="34" charset="0"/>
              </a:rPr>
              <a:t> </a:t>
            </a:r>
            <a:r>
              <a:rPr lang="en-US" dirty="0" err="1">
                <a:latin typeface="Arial" panose="020B0604020202020204" pitchFamily="34" charset="0"/>
                <a:ea typeface="Calibri" panose="020F0502020204030204" pitchFamily="34" charset="0"/>
                <a:cs typeface="Arial" panose="020B0604020202020204" pitchFamily="34" charset="0"/>
              </a:rPr>
              <a:t>và</a:t>
            </a:r>
            <a:r>
              <a:rPr lang="en-US" dirty="0">
                <a:latin typeface="Arial" panose="020B0604020202020204" pitchFamily="34" charset="0"/>
                <a:ea typeface="Calibri" panose="020F0502020204030204" pitchFamily="34" charset="0"/>
                <a:cs typeface="Arial" panose="020B0604020202020204" pitchFamily="34" charset="0"/>
              </a:rPr>
              <a:t> APPR </a:t>
            </a:r>
            <a:r>
              <a:rPr lang="en-US" dirty="0" err="1">
                <a:latin typeface="Arial" panose="020B0604020202020204" pitchFamily="34" charset="0"/>
                <a:ea typeface="Calibri" panose="020F0502020204030204" pitchFamily="34" charset="0"/>
                <a:cs typeface="Arial" panose="020B0604020202020204" pitchFamily="34" charset="0"/>
              </a:rPr>
              <a:t>dựa</a:t>
            </a:r>
            <a:r>
              <a:rPr lang="en-US" dirty="0">
                <a:latin typeface="Arial" panose="020B0604020202020204" pitchFamily="34" charset="0"/>
                <a:ea typeface="Calibri" panose="020F0502020204030204" pitchFamily="34" charset="0"/>
                <a:cs typeface="Arial" panose="020B0604020202020204" pitchFamily="34" charset="0"/>
              </a:rPr>
              <a:t> </a:t>
            </a:r>
            <a:r>
              <a:rPr lang="en-US" dirty="0" err="1">
                <a:latin typeface="Arial" panose="020B0604020202020204" pitchFamily="34" charset="0"/>
                <a:ea typeface="Calibri" panose="020F0502020204030204" pitchFamily="34" charset="0"/>
                <a:cs typeface="Arial" panose="020B0604020202020204" pitchFamily="34" charset="0"/>
              </a:rPr>
              <a:t>trên</a:t>
            </a:r>
            <a:r>
              <a:rPr lang="en-US" dirty="0">
                <a:latin typeface="Arial" panose="020B0604020202020204" pitchFamily="34" charset="0"/>
                <a:ea typeface="Calibri" panose="020F0502020204030204" pitchFamily="34" charset="0"/>
                <a:cs typeface="Arial" panose="020B0604020202020204" pitchFamily="34" charset="0"/>
              </a:rPr>
              <a:t> motif </a:t>
            </a:r>
            <a:r>
              <a:rPr lang="en-US" dirty="0" err="1">
                <a:latin typeface="Arial" panose="020B0604020202020204" pitchFamily="34" charset="0"/>
                <a:ea typeface="Calibri" panose="020F0502020204030204" pitchFamily="34" charset="0"/>
                <a:cs typeface="Arial" panose="020B0604020202020204" pitchFamily="34" charset="0"/>
              </a:rPr>
              <a:t>theo</a:t>
            </a:r>
            <a:r>
              <a:rPr lang="en-US" dirty="0">
                <a:latin typeface="Arial" panose="020B0604020202020204" pitchFamily="34" charset="0"/>
                <a:ea typeface="Calibri" panose="020F0502020204030204" pitchFamily="34" charset="0"/>
                <a:cs typeface="Arial" panose="020B0604020202020204" pitchFamily="34" charset="0"/>
              </a:rPr>
              <a:t> </a:t>
            </a:r>
            <a:r>
              <a:rPr lang="en-US" dirty="0" err="1">
                <a:latin typeface="Arial" panose="020B0604020202020204" pitchFamily="34" charset="0"/>
                <a:ea typeface="Calibri" panose="020F0502020204030204" pitchFamily="34" charset="0"/>
                <a:cs typeface="Arial" panose="020B0604020202020204" pitchFamily="34" charset="0"/>
              </a:rPr>
              <a:t>kết</a:t>
            </a:r>
            <a:r>
              <a:rPr lang="en-US" dirty="0">
                <a:latin typeface="Arial" panose="020B0604020202020204" pitchFamily="34" charset="0"/>
                <a:ea typeface="Calibri" panose="020F0502020204030204" pitchFamily="34" charset="0"/>
                <a:cs typeface="Arial" panose="020B0604020202020204" pitchFamily="34" charset="0"/>
              </a:rPr>
              <a:t> </a:t>
            </a:r>
            <a:r>
              <a:rPr lang="en-US" dirty="0" err="1">
                <a:latin typeface="Arial" panose="020B0604020202020204" pitchFamily="34" charset="0"/>
                <a:ea typeface="Calibri" panose="020F0502020204030204" pitchFamily="34" charset="0"/>
                <a:cs typeface="Arial" panose="020B0604020202020204" pitchFamily="34" charset="0"/>
              </a:rPr>
              <a:t>quả</a:t>
            </a:r>
            <a:r>
              <a:rPr lang="en-US" dirty="0">
                <a:latin typeface="Arial" panose="020B0604020202020204" pitchFamily="34" charset="0"/>
                <a:ea typeface="Calibri" panose="020F0502020204030204" pitchFamily="34" charset="0"/>
                <a:cs typeface="Arial" panose="020B0604020202020204" pitchFamily="34" charset="0"/>
              </a:rPr>
              <a:t> </a:t>
            </a:r>
            <a:r>
              <a:rPr lang="en-US" dirty="0" err="1">
                <a:latin typeface="Arial" panose="020B0604020202020204" pitchFamily="34" charset="0"/>
                <a:ea typeface="Calibri" panose="020F0502020204030204" pitchFamily="34" charset="0"/>
                <a:cs typeface="Arial" panose="020B0604020202020204" pitchFamily="34" charset="0"/>
              </a:rPr>
              <a:t>bảng</a:t>
            </a:r>
            <a:r>
              <a:rPr lang="en-US" dirty="0">
                <a:latin typeface="Arial" panose="020B0604020202020204" pitchFamily="34" charset="0"/>
                <a:ea typeface="Calibri" panose="020F0502020204030204" pitchFamily="34" charset="0"/>
                <a:cs typeface="Arial" panose="020B0604020202020204" pitchFamily="34" charset="0"/>
              </a:rPr>
              <a:t> </a:t>
            </a:r>
            <a:r>
              <a:rPr lang="en-US" dirty="0" err="1">
                <a:latin typeface="Arial" panose="020B0604020202020204" pitchFamily="34" charset="0"/>
                <a:ea typeface="Calibri" panose="020F0502020204030204" pitchFamily="34" charset="0"/>
                <a:cs typeface="Arial" panose="020B0604020202020204" pitchFamily="34" charset="0"/>
              </a:rPr>
              <a:t>bên</a:t>
            </a:r>
            <a:r>
              <a:rPr lang="en-US" dirty="0">
                <a:latin typeface="Arial" panose="020B0604020202020204" pitchFamily="34" charset="0"/>
                <a:ea typeface="Calibri" panose="020F0502020204030204" pitchFamily="34" charset="0"/>
                <a:cs typeface="Arial" panose="020B0604020202020204" pitchFamily="34" charset="0"/>
              </a:rPr>
              <a:t> </a:t>
            </a:r>
            <a:r>
              <a:rPr lang="en-US" dirty="0" err="1">
                <a:latin typeface="Arial" panose="020B0604020202020204" pitchFamily="34" charset="0"/>
                <a:ea typeface="Calibri" panose="020F0502020204030204" pitchFamily="34" charset="0"/>
                <a:cs typeface="Arial" panose="020B0604020202020204" pitchFamily="34" charset="0"/>
              </a:rPr>
              <a:t>dưới</a:t>
            </a:r>
            <a:r>
              <a:rPr lang="en-US" dirty="0">
                <a:latin typeface="Arial" panose="020B0604020202020204" pitchFamily="34" charset="0"/>
                <a:ea typeface="Calibri" panose="020F0502020204030204" pitchFamily="34" charset="0"/>
                <a:cs typeface="Arial" panose="020B0604020202020204" pitchFamily="34" charset="0"/>
              </a:rPr>
              <a:t>.</a:t>
            </a:r>
            <a:endParaRPr lang="vi-VN" dirty="0">
              <a:effectLst/>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6544378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barn(inVertical)">
                                      <p:cBhvr>
                                        <p:cTn id="14" dur="500"/>
                                        <p:tgtEl>
                                          <p:spTgt spid="5"/>
                                        </p:tgtEl>
                                      </p:cBhvr>
                                    </p:animEffect>
                                  </p:childTnLst>
                                </p:cTn>
                              </p:par>
                              <p:par>
                                <p:cTn id="15" presetID="16" presetClass="entr" presetSubtype="21" fill="hold" nodeType="with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barn(inVertical)">
                                      <p:cBhvr>
                                        <p:cTn id="17" dur="500"/>
                                        <p:tgtEl>
                                          <p:spTgt spid="17"/>
                                        </p:tgtEl>
                                      </p:cBhvr>
                                    </p:animEffect>
                                  </p:childTnLst>
                                </p:cTn>
                              </p:par>
                              <p:par>
                                <p:cTn id="18" presetID="16" presetClass="entr" presetSubtype="21" fill="hold" grpId="0" nodeType="with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barn(inVertical)">
                                      <p:cBhvr>
                                        <p:cTn id="2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5" grpId="0"/>
      <p:bldP spid="6"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Số hiệu Bản chiếu 1">
            <a:extLst>
              <a:ext uri="{FF2B5EF4-FFF2-40B4-BE49-F238E27FC236}">
                <a16:creationId xmlns:a16="http://schemas.microsoft.com/office/drawing/2014/main" id="{81714E16-78F3-46F4-BD6C-4E1F4FDBB4FE}"/>
              </a:ext>
            </a:extLst>
          </p:cNvPr>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 smtClean="0"/>
              <a:t>33</a:t>
            </a:fld>
            <a:endParaRPr lang="en"/>
          </a:p>
        </p:txBody>
      </p:sp>
      <p:sp>
        <p:nvSpPr>
          <p:cNvPr id="4" name="Google Shape;380;p17">
            <a:extLst>
              <a:ext uri="{FF2B5EF4-FFF2-40B4-BE49-F238E27FC236}">
                <a16:creationId xmlns:a16="http://schemas.microsoft.com/office/drawing/2014/main" id="{8133AD6B-A5EE-4FC1-8457-776B6FC04246}"/>
              </a:ext>
            </a:extLst>
          </p:cNvPr>
          <p:cNvSpPr txBox="1">
            <a:spLocks/>
          </p:cNvSpPr>
          <p:nvPr/>
        </p:nvSpPr>
        <p:spPr>
          <a:xfrm>
            <a:off x="2187180" y="0"/>
            <a:ext cx="4991100" cy="59992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1pPr>
            <a:lvl2pPr marR="0" lvl="1"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2pPr>
            <a:lvl3pPr marR="0" lvl="2"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3pPr>
            <a:lvl4pPr marR="0" lvl="3"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4pPr>
            <a:lvl5pPr marR="0" lvl="4"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5pPr>
            <a:lvl6pPr marR="0" lvl="5"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6pPr>
            <a:lvl7pPr marR="0" lvl="6"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7pPr>
            <a:lvl8pPr marR="0" lvl="7"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8pPr>
            <a:lvl9pPr marR="0" lvl="8"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9pPr>
          </a:lstStyle>
          <a:p>
            <a:r>
              <a:rPr lang="vi-VN" sz="2800" dirty="0">
                <a:latin typeface="+mj-lt"/>
              </a:rPr>
              <a:t>Phương </a:t>
            </a:r>
            <a:r>
              <a:rPr lang="vi-VN" sz="2800" dirty="0" err="1">
                <a:latin typeface="+mj-lt"/>
              </a:rPr>
              <a:t>pháp</a:t>
            </a:r>
            <a:r>
              <a:rPr lang="vi-VN" sz="2800" dirty="0">
                <a:latin typeface="+mj-lt"/>
              </a:rPr>
              <a:t> </a:t>
            </a:r>
            <a:r>
              <a:rPr lang="vi-VN" sz="2800" dirty="0" err="1">
                <a:latin typeface="+mj-lt"/>
              </a:rPr>
              <a:t>thực</a:t>
            </a:r>
            <a:r>
              <a:rPr lang="vi-VN" sz="2800" dirty="0">
                <a:latin typeface="+mj-lt"/>
              </a:rPr>
              <a:t> </a:t>
            </a:r>
            <a:r>
              <a:rPr lang="vi-VN" sz="2800" dirty="0" err="1">
                <a:latin typeface="+mj-lt"/>
              </a:rPr>
              <a:t>nghiệm</a:t>
            </a:r>
            <a:r>
              <a:rPr lang="vi-VN" sz="2800" dirty="0">
                <a:latin typeface="+mj-lt"/>
              </a:rPr>
              <a:t> </a:t>
            </a:r>
          </a:p>
        </p:txBody>
      </p:sp>
      <p:pic>
        <p:nvPicPr>
          <p:cNvPr id="5" name="Hình ảnh 4">
            <a:extLst>
              <a:ext uri="{FF2B5EF4-FFF2-40B4-BE49-F238E27FC236}">
                <a16:creationId xmlns:a16="http://schemas.microsoft.com/office/drawing/2014/main" id="{2A781D20-BBEB-4BA9-97B7-C1CC431D5A58}"/>
              </a:ext>
            </a:extLst>
          </p:cNvPr>
          <p:cNvPicPr/>
          <p:nvPr/>
        </p:nvPicPr>
        <p:blipFill>
          <a:blip r:embed="rId3"/>
          <a:stretch>
            <a:fillRect/>
          </a:stretch>
        </p:blipFill>
        <p:spPr>
          <a:xfrm>
            <a:off x="287907" y="2234244"/>
            <a:ext cx="4709055" cy="2775687"/>
          </a:xfrm>
          <a:prstGeom prst="rect">
            <a:avLst/>
          </a:prstGeom>
        </p:spPr>
      </p:pic>
      <p:sp>
        <p:nvSpPr>
          <p:cNvPr id="7" name="Hình chữ nhật 6">
            <a:extLst>
              <a:ext uri="{FF2B5EF4-FFF2-40B4-BE49-F238E27FC236}">
                <a16:creationId xmlns:a16="http://schemas.microsoft.com/office/drawing/2014/main" id="{99A17945-4BF2-4BFC-8E68-FFE890630E53}"/>
              </a:ext>
            </a:extLst>
          </p:cNvPr>
          <p:cNvSpPr/>
          <p:nvPr/>
        </p:nvSpPr>
        <p:spPr>
          <a:xfrm>
            <a:off x="4670676" y="2368877"/>
            <a:ext cx="4017414" cy="2448299"/>
          </a:xfrm>
          <a:prstGeom prst="rect">
            <a:avLst/>
          </a:prstGeom>
        </p:spPr>
        <p:txBody>
          <a:bodyPr wrap="square">
            <a:spAutoFit/>
          </a:bodyPr>
          <a:lstStyle/>
          <a:p>
            <a:pPr marL="457200" lvl="1">
              <a:lnSpc>
                <a:spcPct val="107000"/>
              </a:lnSpc>
            </a:pPr>
            <a:r>
              <a:rPr lang="en-US" dirty="0" err="1">
                <a:latin typeface="Times New Roman" panose="02020603050405020304" pitchFamily="18" charset="0"/>
                <a:ea typeface="Calibri" panose="020F0502020204030204" pitchFamily="34" charset="0"/>
                <a:cs typeface="Times New Roman" panose="02020603050405020304" pitchFamily="18" charset="0"/>
              </a:rPr>
              <a:t>Đối</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với</a:t>
            </a:r>
            <a:r>
              <a:rPr lang="en-US" dirty="0">
                <a:latin typeface="Times New Roman" panose="02020603050405020304" pitchFamily="18" charset="0"/>
                <a:ea typeface="Calibri" panose="020F0502020204030204" pitchFamily="34" charset="0"/>
                <a:cs typeface="Times New Roman" panose="02020603050405020304" pitchFamily="18" charset="0"/>
              </a:rPr>
              <a:t> những </a:t>
            </a:r>
            <a:r>
              <a:rPr lang="en-US" dirty="0" err="1">
                <a:latin typeface="Times New Roman" panose="02020603050405020304" pitchFamily="18" charset="0"/>
                <a:ea typeface="Calibri" panose="020F0502020204030204" pitchFamily="34" charset="0"/>
                <a:cs typeface="Times New Roman" panose="02020603050405020304" pitchFamily="18" charset="0"/>
              </a:rPr>
              <a:t>cộng</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đồng</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nhỏ</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khoảng</a:t>
            </a:r>
            <a:r>
              <a:rPr lang="en-US" dirty="0">
                <a:latin typeface="Times New Roman" panose="02020603050405020304" pitchFamily="18" charset="0"/>
                <a:ea typeface="Calibri" panose="020F0502020204030204" pitchFamily="34" charset="0"/>
                <a:cs typeface="Times New Roman" panose="02020603050405020304" pitchFamily="18" charset="0"/>
              </a:rPr>
              <a:t> từ 70 </a:t>
            </a:r>
            <a:r>
              <a:rPr lang="en-US" dirty="0" err="1">
                <a:latin typeface="Times New Roman" panose="02020603050405020304" pitchFamily="18" charset="0"/>
                <a:ea typeface="Calibri" panose="020F0502020204030204" pitchFamily="34" charset="0"/>
                <a:cs typeface="Times New Roman" panose="02020603050405020304" pitchFamily="18" charset="0"/>
              </a:rPr>
              <a:t>đến</a:t>
            </a:r>
            <a:r>
              <a:rPr lang="en-US" dirty="0">
                <a:latin typeface="Times New Roman" panose="02020603050405020304" pitchFamily="18" charset="0"/>
                <a:ea typeface="Calibri" panose="020F0502020204030204" pitchFamily="34" charset="0"/>
                <a:cs typeface="Times New Roman" panose="02020603050405020304" pitchFamily="18" charset="0"/>
              </a:rPr>
              <a:t> 100 nodes thì </a:t>
            </a:r>
            <a:r>
              <a:rPr lang="en-US" dirty="0" err="1">
                <a:latin typeface="Times New Roman" panose="02020603050405020304" pitchFamily="18" charset="0"/>
                <a:ea typeface="Calibri" panose="020F0502020204030204" pitchFamily="34" charset="0"/>
                <a:cs typeface="Times New Roman" panose="02020603050405020304" pitchFamily="18" charset="0"/>
              </a:rPr>
              <a:t>độ</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dẫn</a:t>
            </a:r>
            <a:r>
              <a:rPr lang="en-US" dirty="0">
                <a:latin typeface="Times New Roman" panose="02020603050405020304" pitchFamily="18" charset="0"/>
                <a:ea typeface="Calibri" panose="020F0502020204030204" pitchFamily="34" charset="0"/>
                <a:cs typeface="Times New Roman" panose="02020603050405020304" pitchFamily="18" charset="0"/>
              </a:rPr>
              <a:t> motif </a:t>
            </a:r>
            <a:r>
              <a:rPr lang="en-US" dirty="0" err="1">
                <a:latin typeface="Times New Roman" panose="02020603050405020304" pitchFamily="18" charset="0"/>
                <a:ea typeface="Calibri" panose="020F0502020204030204" pitchFamily="34" charset="0"/>
                <a:cs typeface="Times New Roman" panose="02020603050405020304" pitchFamily="18" charset="0"/>
              </a:rPr>
              <a:t>nhỏ</a:t>
            </a:r>
            <a:r>
              <a:rPr lang="en-US" dirty="0">
                <a:latin typeface="Times New Roman" panose="02020603050405020304" pitchFamily="18" charset="0"/>
                <a:ea typeface="Calibri" panose="020F0502020204030204" pitchFamily="34" charset="0"/>
                <a:cs typeface="Times New Roman" panose="02020603050405020304" pitchFamily="18" charset="0"/>
              </a:rPr>
              <a:t> hơn </a:t>
            </a:r>
            <a:r>
              <a:rPr lang="en-US" dirty="0" err="1">
                <a:latin typeface="Times New Roman" panose="02020603050405020304" pitchFamily="18" charset="0"/>
                <a:ea typeface="Calibri" panose="020F0502020204030204" pitchFamily="34" charset="0"/>
                <a:cs typeface="Times New Roman" panose="02020603050405020304" pitchFamily="18" charset="0"/>
              </a:rPr>
              <a:t>độ</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dẫn</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cạnh</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và</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kết</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quả</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cho</a:t>
            </a:r>
            <a:r>
              <a:rPr lang="en-US" dirty="0">
                <a:latin typeface="Times New Roman" panose="02020603050405020304" pitchFamily="18" charset="0"/>
                <a:ea typeface="Calibri" panose="020F0502020204030204" pitchFamily="34" charset="0"/>
                <a:cs typeface="Times New Roman" panose="02020603050405020304" pitchFamily="18" charset="0"/>
              </a:rPr>
              <a:t> ra </a:t>
            </a:r>
            <a:r>
              <a:rPr lang="en-US" dirty="0" err="1">
                <a:latin typeface="Times New Roman" panose="02020603050405020304" pitchFamily="18" charset="0"/>
                <a:ea typeface="Calibri" panose="020F0502020204030204" pitchFamily="34" charset="0"/>
                <a:cs typeface="Times New Roman" panose="02020603050405020304" pitchFamily="18" charset="0"/>
              </a:rPr>
              <a:t>cộng</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đồng</a:t>
            </a:r>
            <a:r>
              <a:rPr lang="en-US" dirty="0">
                <a:latin typeface="Times New Roman" panose="02020603050405020304" pitchFamily="18" charset="0"/>
                <a:ea typeface="Calibri" panose="020F0502020204030204" pitchFamily="34" charset="0"/>
                <a:cs typeface="Times New Roman" panose="02020603050405020304" pitchFamily="18" charset="0"/>
              </a:rPr>
              <a:t> là </a:t>
            </a:r>
            <a:r>
              <a:rPr lang="en-US" dirty="0" err="1">
                <a:latin typeface="Times New Roman" panose="02020603050405020304" pitchFamily="18" charset="0"/>
                <a:ea typeface="Calibri" panose="020F0502020204030204" pitchFamily="34" charset="0"/>
                <a:cs typeface="Times New Roman" panose="02020603050405020304" pitchFamily="18" charset="0"/>
              </a:rPr>
              <a:t>gần</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như</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tương</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tự</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nhau</a:t>
            </a:r>
            <a:endParaRPr lang="vi-VN" dirty="0">
              <a:latin typeface="Times New Roman" panose="02020603050405020304" pitchFamily="18" charset="0"/>
              <a:ea typeface="Calibri" panose="020F0502020204030204" pitchFamily="34" charset="0"/>
              <a:cs typeface="Times New Roman" panose="02020603050405020304" pitchFamily="18" charset="0"/>
            </a:endParaRPr>
          </a:p>
          <a:p>
            <a:pPr marL="457200" lvl="1">
              <a:lnSpc>
                <a:spcPct val="107000"/>
              </a:lnSpc>
              <a:spcAft>
                <a:spcPts val="800"/>
              </a:spcAft>
            </a:pPr>
            <a:r>
              <a:rPr lang="en-US" dirty="0" err="1">
                <a:latin typeface="Times New Roman" panose="02020603050405020304" pitchFamily="18" charset="0"/>
                <a:ea typeface="Calibri" panose="020F0502020204030204" pitchFamily="34" charset="0"/>
                <a:cs typeface="Times New Roman" panose="02020603050405020304" pitchFamily="18" charset="0"/>
              </a:rPr>
              <a:t>Đối</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với</a:t>
            </a:r>
            <a:r>
              <a:rPr lang="en-US" dirty="0">
                <a:latin typeface="Times New Roman" panose="02020603050405020304" pitchFamily="18" charset="0"/>
                <a:ea typeface="Calibri" panose="020F0502020204030204" pitchFamily="34" charset="0"/>
                <a:cs typeface="Times New Roman" panose="02020603050405020304" pitchFamily="18" charset="0"/>
              </a:rPr>
              <a:t> những </a:t>
            </a:r>
            <a:r>
              <a:rPr lang="en-US" dirty="0" err="1">
                <a:latin typeface="Times New Roman" panose="02020603050405020304" pitchFamily="18" charset="0"/>
                <a:ea typeface="Calibri" panose="020F0502020204030204" pitchFamily="34" charset="0"/>
                <a:cs typeface="Times New Roman" panose="02020603050405020304" pitchFamily="18" charset="0"/>
              </a:rPr>
              <a:t>cộng</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đồng</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lớn</a:t>
            </a:r>
            <a:r>
              <a:rPr lang="en-US" dirty="0">
                <a:latin typeface="Times New Roman" panose="02020603050405020304" pitchFamily="18" charset="0"/>
                <a:ea typeface="Calibri" panose="020F0502020204030204" pitchFamily="34" charset="0"/>
                <a:cs typeface="Times New Roman" panose="02020603050405020304" pitchFamily="18" charset="0"/>
              </a:rPr>
              <a:t> thì </a:t>
            </a:r>
            <a:r>
              <a:rPr lang="en-US" dirty="0" err="1">
                <a:latin typeface="Times New Roman" panose="02020603050405020304" pitchFamily="18" charset="0"/>
                <a:ea typeface="Calibri" panose="020F0502020204030204" pitchFamily="34" charset="0"/>
                <a:cs typeface="Times New Roman" panose="02020603050405020304" pitchFamily="18" charset="0"/>
              </a:rPr>
              <a:t>độ</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dẫn</a:t>
            </a:r>
            <a:r>
              <a:rPr lang="en-US" dirty="0">
                <a:latin typeface="Times New Roman" panose="02020603050405020304" pitchFamily="18" charset="0"/>
                <a:ea typeface="Calibri" panose="020F0502020204030204" pitchFamily="34" charset="0"/>
                <a:cs typeface="Times New Roman" panose="02020603050405020304" pitchFamily="18" charset="0"/>
              </a:rPr>
              <a:t> motif </a:t>
            </a:r>
            <a:r>
              <a:rPr lang="en-US" dirty="0" err="1">
                <a:latin typeface="Times New Roman" panose="02020603050405020304" pitchFamily="18" charset="0"/>
                <a:ea typeface="Calibri" panose="020F0502020204030204" pitchFamily="34" charset="0"/>
                <a:cs typeface="Times New Roman" panose="02020603050405020304" pitchFamily="18" charset="0"/>
              </a:rPr>
              <a:t>cho</a:t>
            </a:r>
            <a:r>
              <a:rPr lang="en-US" dirty="0">
                <a:latin typeface="Times New Roman" panose="02020603050405020304" pitchFamily="18" charset="0"/>
                <a:ea typeface="Calibri" panose="020F0502020204030204" pitchFamily="34" charset="0"/>
                <a:cs typeface="Times New Roman" panose="02020603050405020304" pitchFamily="18" charset="0"/>
              </a:rPr>
              <a:t> ra </a:t>
            </a:r>
            <a:r>
              <a:rPr lang="en-US" dirty="0" err="1">
                <a:latin typeface="Times New Roman" panose="02020603050405020304" pitchFamily="18" charset="0"/>
                <a:ea typeface="Calibri" panose="020F0502020204030204" pitchFamily="34" charset="0"/>
                <a:cs typeface="Times New Roman" panose="02020603050405020304" pitchFamily="18" charset="0"/>
              </a:rPr>
              <a:t>kết</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quả</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cộng</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đồng</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nhỏ</a:t>
            </a:r>
            <a:r>
              <a:rPr lang="en-US" dirty="0">
                <a:latin typeface="Times New Roman" panose="02020603050405020304" pitchFamily="18" charset="0"/>
                <a:ea typeface="Calibri" panose="020F0502020204030204" pitchFamily="34" charset="0"/>
                <a:cs typeface="Times New Roman" panose="02020603050405020304" pitchFamily="18" charset="0"/>
              </a:rPr>
              <a:t> hơn </a:t>
            </a:r>
            <a:r>
              <a:rPr lang="en-US" dirty="0" err="1">
                <a:latin typeface="Times New Roman" panose="02020603050405020304" pitchFamily="18" charset="0"/>
                <a:ea typeface="Calibri" panose="020F0502020204030204" pitchFamily="34" charset="0"/>
                <a:cs typeface="Times New Roman" panose="02020603050405020304" pitchFamily="18" charset="0"/>
              </a:rPr>
              <a:t>độ</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dẫn</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cạnh</a:t>
            </a:r>
            <a:endParaRPr lang="vi-VN" dirty="0">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8" name="table">
            <a:extLst>
              <a:ext uri="{FF2B5EF4-FFF2-40B4-BE49-F238E27FC236}">
                <a16:creationId xmlns:a16="http://schemas.microsoft.com/office/drawing/2014/main" id="{F71E1770-0EE4-41A7-A274-81BAA3518287}"/>
              </a:ext>
            </a:extLst>
          </p:cNvPr>
          <p:cNvPicPr>
            <a:picLocks noChangeAspect="1"/>
          </p:cNvPicPr>
          <p:nvPr/>
        </p:nvPicPr>
        <p:blipFill>
          <a:blip r:embed="rId4"/>
          <a:stretch>
            <a:fillRect/>
          </a:stretch>
        </p:blipFill>
        <p:spPr>
          <a:xfrm>
            <a:off x="125488" y="764366"/>
            <a:ext cx="9050906" cy="1483360"/>
          </a:xfrm>
          <a:prstGeom prst="rect">
            <a:avLst/>
          </a:prstGeom>
        </p:spPr>
      </p:pic>
    </p:spTree>
    <p:extLst>
      <p:ext uri="{BB962C8B-B14F-4D97-AF65-F5344CB8AC3E}">
        <p14:creationId xmlns:p14="http://schemas.microsoft.com/office/powerpoint/2010/main" val="40707967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randombar(horizontal)">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2" name="Chỗ dành sẵn cho Văn bản 11">
                <a:extLst>
                  <a:ext uri="{FF2B5EF4-FFF2-40B4-BE49-F238E27FC236}">
                    <a16:creationId xmlns:a16="http://schemas.microsoft.com/office/drawing/2014/main" id="{211C3882-1A1C-4C07-A741-E5C3043AECD4}"/>
                  </a:ext>
                </a:extLst>
              </p:cNvPr>
              <p:cNvSpPr>
                <a:spLocks noGrp="1"/>
              </p:cNvSpPr>
              <p:nvPr>
                <p:ph type="body" idx="1"/>
              </p:nvPr>
            </p:nvSpPr>
            <p:spPr>
              <a:xfrm>
                <a:off x="571500" y="1242512"/>
                <a:ext cx="7985759" cy="3489508"/>
              </a:xfrm>
            </p:spPr>
            <p:txBody>
              <a:bodyPr/>
              <a:lstStyle/>
              <a:p>
                <a:r>
                  <a:rPr lang="en-US" sz="1400" dirty="0">
                    <a:latin typeface="Times New Roman" panose="02020603050405020304" pitchFamily="18" charset="0"/>
                    <a:cs typeface="Times New Roman" panose="02020603050405020304" pitchFamily="18" charset="0"/>
                  </a:rPr>
                  <a:t>Một node u </a:t>
                </a:r>
                <a:r>
                  <a:rPr lang="en-US" sz="1400" dirty="0" err="1">
                    <a:latin typeface="Times New Roman" panose="02020603050405020304" pitchFamily="18" charset="0"/>
                    <a:cs typeface="Times New Roman" panose="02020603050405020304" pitchFamily="18" charset="0"/>
                  </a:rPr>
                  <a:t>được</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gọi</a:t>
                </a:r>
                <a:r>
                  <a:rPr lang="en-US" sz="1400" dirty="0">
                    <a:latin typeface="Times New Roman" panose="02020603050405020304" pitchFamily="18" charset="0"/>
                    <a:cs typeface="Times New Roman" panose="02020603050405020304" pitchFamily="18" charset="0"/>
                  </a:rPr>
                  <a:t> là </a:t>
                </a:r>
                <a:r>
                  <a:rPr lang="en-US" sz="1400" dirty="0" err="1">
                    <a:latin typeface="Times New Roman" panose="02020603050405020304" pitchFamily="18" charset="0"/>
                    <a:cs typeface="Times New Roman" panose="02020603050405020304" pitchFamily="18" charset="0"/>
                  </a:rPr>
                  <a:t>cực</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tiểu</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cục</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bộ</a:t>
                </a:r>
                <a:r>
                  <a:rPr lang="en-US" sz="1400" dirty="0">
                    <a:latin typeface="Times New Roman" panose="02020603050405020304" pitchFamily="18" charset="0"/>
                    <a:cs typeface="Times New Roman" panose="02020603050405020304" pitchFamily="18" charset="0"/>
                  </a:rPr>
                  <a:t> (Local minimum) </a:t>
                </a:r>
                <a:r>
                  <a:rPr lang="en-US" sz="1400" dirty="0" err="1">
                    <a:latin typeface="Times New Roman" panose="02020603050405020304" pitchFamily="18" charset="0"/>
                    <a:cs typeface="Times New Roman" panose="02020603050405020304" pitchFamily="18" charset="0"/>
                  </a:rPr>
                  <a:t>nếu</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như</a:t>
                </a:r>
                <a:endParaRPr lang="vi-VN" sz="1400" dirty="0">
                  <a:latin typeface="Times New Roman" panose="02020603050405020304" pitchFamily="18" charset="0"/>
                  <a:cs typeface="Times New Roman" panose="02020603050405020304" pitchFamily="18" charset="0"/>
                </a:endParaRPr>
              </a:p>
              <a:p>
                <a:pPr lvl="2"/>
                <a14:m>
                  <m:oMath xmlns:m="http://schemas.openxmlformats.org/officeDocument/2006/math">
                    <m:sSub>
                      <m:sSubPr>
                        <m:ctrlPr>
                          <a:rPr lang="vi-VN" sz="1400" i="1">
                            <a:latin typeface="Cambria Math" panose="02040503050406030204" pitchFamily="18" charset="0"/>
                          </a:rPr>
                        </m:ctrlPr>
                      </m:sSubPr>
                      <m:e>
                        <m:r>
                          <a:rPr lang="en-US" sz="1400" i="1">
                            <a:latin typeface="Cambria Math" panose="02040503050406030204" pitchFamily="18" charset="0"/>
                          </a:rPr>
                          <m:t>𝜑</m:t>
                        </m:r>
                      </m:e>
                      <m:sub>
                        <m:r>
                          <a:rPr lang="en-US" sz="1400" i="1">
                            <a:latin typeface="Cambria Math" panose="02040503050406030204" pitchFamily="18" charset="0"/>
                          </a:rPr>
                          <m:t>𝑀</m:t>
                        </m:r>
                      </m:sub>
                    </m:sSub>
                    <m:d>
                      <m:dPr>
                        <m:ctrlPr>
                          <a:rPr lang="vi-VN" sz="1400" i="1">
                            <a:latin typeface="Cambria Math" panose="02040503050406030204" pitchFamily="18" charset="0"/>
                          </a:rPr>
                        </m:ctrlPr>
                      </m:dPr>
                      <m:e>
                        <m:sSub>
                          <m:sSubPr>
                            <m:ctrlPr>
                              <a:rPr lang="vi-VN" sz="1400" i="1">
                                <a:latin typeface="Cambria Math" panose="02040503050406030204" pitchFamily="18" charset="0"/>
                              </a:rPr>
                            </m:ctrlPr>
                          </m:sSubPr>
                          <m:e>
                            <m:r>
                              <a:rPr lang="en-US" sz="1400" i="1">
                                <a:latin typeface="Cambria Math" panose="02040503050406030204" pitchFamily="18" charset="0"/>
                              </a:rPr>
                              <m:t>𝑁</m:t>
                            </m:r>
                          </m:e>
                          <m:sub>
                            <m:r>
                              <a:rPr lang="en-US" sz="1400" i="1">
                                <a:latin typeface="Cambria Math" panose="02040503050406030204" pitchFamily="18" charset="0"/>
                              </a:rPr>
                              <m:t>𝑢</m:t>
                            </m:r>
                          </m:sub>
                        </m:sSub>
                      </m:e>
                    </m:d>
                    <m:r>
                      <a:rPr lang="en-US" sz="1400" i="1">
                        <a:latin typeface="Cambria Math" panose="02040503050406030204" pitchFamily="18" charset="0"/>
                      </a:rPr>
                      <m:t> ≤ </m:t>
                    </m:r>
                    <m:sSub>
                      <m:sSubPr>
                        <m:ctrlPr>
                          <a:rPr lang="vi-VN" sz="1400" i="1">
                            <a:latin typeface="Cambria Math" panose="02040503050406030204" pitchFamily="18" charset="0"/>
                          </a:rPr>
                        </m:ctrlPr>
                      </m:sSubPr>
                      <m:e>
                        <m:r>
                          <a:rPr lang="en-US" sz="1400" i="1">
                            <a:latin typeface="Cambria Math" panose="02040503050406030204" pitchFamily="18" charset="0"/>
                          </a:rPr>
                          <m:t>𝜑</m:t>
                        </m:r>
                      </m:e>
                      <m:sub>
                        <m:r>
                          <a:rPr lang="en-US" sz="1400" i="1">
                            <a:latin typeface="Cambria Math" panose="02040503050406030204" pitchFamily="18" charset="0"/>
                          </a:rPr>
                          <m:t>𝑀</m:t>
                        </m:r>
                      </m:sub>
                    </m:sSub>
                    <m:d>
                      <m:dPr>
                        <m:ctrlPr>
                          <a:rPr lang="vi-VN" sz="1400" i="1">
                            <a:latin typeface="Cambria Math" panose="02040503050406030204" pitchFamily="18" charset="0"/>
                          </a:rPr>
                        </m:ctrlPr>
                      </m:dPr>
                      <m:e>
                        <m:sSub>
                          <m:sSubPr>
                            <m:ctrlPr>
                              <a:rPr lang="vi-VN" sz="1400" i="1">
                                <a:latin typeface="Cambria Math" panose="02040503050406030204" pitchFamily="18" charset="0"/>
                              </a:rPr>
                            </m:ctrlPr>
                          </m:sSubPr>
                          <m:e>
                            <m:r>
                              <a:rPr lang="en-US" sz="1400" i="1">
                                <a:latin typeface="Cambria Math" panose="02040503050406030204" pitchFamily="18" charset="0"/>
                              </a:rPr>
                              <m:t>𝑁</m:t>
                            </m:r>
                          </m:e>
                          <m:sub>
                            <m:r>
                              <a:rPr lang="en-US" sz="1400" i="1">
                                <a:latin typeface="Cambria Math" panose="02040503050406030204" pitchFamily="18" charset="0"/>
                              </a:rPr>
                              <m:t>𝑣</m:t>
                            </m:r>
                          </m:sub>
                        </m:sSub>
                      </m:e>
                    </m:d>
                    <m:r>
                      <a:rPr lang="en-US" sz="1400" i="1">
                        <a:latin typeface="Cambria Math" panose="02040503050406030204" pitchFamily="18" charset="0"/>
                      </a:rPr>
                      <m:t>  </m:t>
                    </m:r>
                  </m:oMath>
                </a14:m>
                <a:endParaRPr lang="vi-VN" sz="1400" dirty="0">
                  <a:latin typeface="Times New Roman" panose="02020603050405020304" pitchFamily="18" charset="0"/>
                  <a:cs typeface="Times New Roman" panose="02020603050405020304" pitchFamily="18" charset="0"/>
                </a:endParaRPr>
              </a:p>
              <a:p>
                <a:r>
                  <a:rPr lang="en-US" sz="1400" dirty="0" err="1">
                    <a:latin typeface="Times New Roman" panose="02020603050405020304" pitchFamily="18" charset="0"/>
                    <a:cs typeface="Times New Roman" panose="02020603050405020304" pitchFamily="18" charset="0"/>
                  </a:rPr>
                  <a:t>Để</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kiểm</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tra</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xem</a:t>
                </a:r>
                <a:r>
                  <a:rPr lang="en-US" sz="1400" dirty="0">
                    <a:latin typeface="Times New Roman" panose="02020603050405020304" pitchFamily="18" charset="0"/>
                    <a:cs typeface="Times New Roman" panose="02020603050405020304" pitchFamily="18" charset="0"/>
                  </a:rPr>
                  <a:t> Local </a:t>
                </a:r>
                <a:r>
                  <a:rPr lang="en-US" sz="1400" dirty="0" err="1">
                    <a:latin typeface="Times New Roman" panose="02020603050405020304" pitchFamily="18" charset="0"/>
                    <a:cs typeface="Times New Roman" panose="02020603050405020304" pitchFamily="18" charset="0"/>
                  </a:rPr>
                  <a:t>minumun</a:t>
                </a:r>
                <a:r>
                  <a:rPr lang="en-US" sz="1400" dirty="0">
                    <a:latin typeface="Times New Roman" panose="02020603050405020304" pitchFamily="18" charset="0"/>
                    <a:cs typeface="Times New Roman" panose="02020603050405020304" pitchFamily="18" charset="0"/>
                  </a:rPr>
                  <a:t> có </a:t>
                </a:r>
                <a:r>
                  <a:rPr lang="en-US" sz="1400" dirty="0" err="1">
                    <a:latin typeface="Times New Roman" panose="02020603050405020304" pitchFamily="18" charset="0"/>
                    <a:cs typeface="Times New Roman" panose="02020603050405020304" pitchFamily="18" charset="0"/>
                  </a:rPr>
                  <a:t>phải</a:t>
                </a:r>
                <a:r>
                  <a:rPr lang="en-US" sz="1400" dirty="0">
                    <a:latin typeface="Times New Roman" panose="02020603050405020304" pitchFamily="18" charset="0"/>
                    <a:cs typeface="Times New Roman" panose="02020603050405020304" pitchFamily="18" charset="0"/>
                  </a:rPr>
                  <a:t> là seed node </a:t>
                </a:r>
                <a:r>
                  <a:rPr lang="en-US" sz="1400" dirty="0" err="1">
                    <a:latin typeface="Times New Roman" panose="02020603050405020304" pitchFamily="18" charset="0"/>
                    <a:cs typeface="Times New Roman" panose="02020603050405020304" pitchFamily="18" charset="0"/>
                  </a:rPr>
                  <a:t>cho</a:t>
                </a:r>
                <a:r>
                  <a:rPr lang="en-US" sz="1400" dirty="0">
                    <a:latin typeface="Times New Roman" panose="02020603050405020304" pitchFamily="18" charset="0"/>
                    <a:cs typeface="Times New Roman" panose="02020603050405020304" pitchFamily="18" charset="0"/>
                  </a:rPr>
                  <a:t> APPR hay </a:t>
                </a:r>
                <a:r>
                  <a:rPr lang="en-US" sz="1400" dirty="0" err="1">
                    <a:latin typeface="Times New Roman" panose="02020603050405020304" pitchFamily="18" charset="0"/>
                    <a:cs typeface="Times New Roman" panose="02020603050405020304" pitchFamily="18" charset="0"/>
                  </a:rPr>
                  <a:t>không</a:t>
                </a:r>
                <a:r>
                  <a:rPr lang="en-US" sz="1400" dirty="0">
                    <a:latin typeface="Times New Roman" panose="02020603050405020304" pitchFamily="18" charset="0"/>
                    <a:cs typeface="Times New Roman" panose="02020603050405020304" pitchFamily="18" charset="0"/>
                  </a:rPr>
                  <a:t>, ta </a:t>
                </a:r>
                <a:r>
                  <a:rPr lang="en-US" sz="1400" dirty="0" err="1">
                    <a:latin typeface="Times New Roman" panose="02020603050405020304" pitchFamily="18" charset="0"/>
                    <a:cs typeface="Times New Roman" panose="02020603050405020304" pitchFamily="18" charset="0"/>
                  </a:rPr>
                  <a:t>tiến</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hành</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như</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sau</a:t>
                </a:r>
                <a:endParaRPr lang="en-US" sz="1400" dirty="0">
                  <a:latin typeface="Times New Roman" panose="02020603050405020304" pitchFamily="18" charset="0"/>
                  <a:cs typeface="Times New Roman" panose="02020603050405020304" pitchFamily="18" charset="0"/>
                </a:endParaRPr>
              </a:p>
              <a:p>
                <a:pPr lvl="1"/>
                <a:r>
                  <a:rPr lang="en-US" sz="1400" dirty="0" err="1">
                    <a:latin typeface="Times New Roman" panose="02020603050405020304" pitchFamily="18" charset="0"/>
                    <a:cs typeface="Times New Roman" panose="02020603050405020304" pitchFamily="18" charset="0"/>
                  </a:rPr>
                  <a:t>trước</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tiên</a:t>
                </a:r>
                <a:r>
                  <a:rPr lang="en-US" sz="1400" dirty="0">
                    <a:latin typeface="Times New Roman" panose="02020603050405020304" pitchFamily="18" charset="0"/>
                    <a:cs typeface="Times New Roman" panose="02020603050405020304" pitchFamily="18" charset="0"/>
                  </a:rPr>
                  <a:t> ta </a:t>
                </a:r>
                <a:r>
                  <a:rPr lang="en-US" sz="1400" dirty="0" err="1">
                    <a:latin typeface="Times New Roman" panose="02020603050405020304" pitchFamily="18" charset="0"/>
                    <a:cs typeface="Times New Roman" panose="02020603050405020304" pitchFamily="18" charset="0"/>
                  </a:rPr>
                  <a:t>tính</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toán</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toàn</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bộ</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các</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cụm</a:t>
                </a:r>
                <a:r>
                  <a:rPr lang="en-US" sz="1400" dirty="0">
                    <a:latin typeface="Times New Roman" panose="02020603050405020304" pitchFamily="18" charset="0"/>
                    <a:cs typeface="Times New Roman" panose="02020603050405020304" pitchFamily="18" charset="0"/>
                  </a:rPr>
                  <a:t> APPR </a:t>
                </a:r>
                <a:r>
                  <a:rPr lang="en-US" sz="1400" dirty="0" err="1">
                    <a:latin typeface="Times New Roman" panose="02020603050405020304" pitchFamily="18" charset="0"/>
                    <a:cs typeface="Times New Roman" panose="02020603050405020304" pitchFamily="18" charset="0"/>
                  </a:rPr>
                  <a:t>bầng</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cách</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sử</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dụng</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mọi</a:t>
                </a:r>
                <a:r>
                  <a:rPr lang="en-US" sz="1400" dirty="0">
                    <a:latin typeface="Times New Roman" panose="02020603050405020304" pitchFamily="18" charset="0"/>
                    <a:cs typeface="Times New Roman" panose="02020603050405020304" pitchFamily="18" charset="0"/>
                  </a:rPr>
                  <a:t> node trong </a:t>
                </a:r>
                <a:r>
                  <a:rPr lang="en-US" sz="1400" dirty="0" err="1">
                    <a:latin typeface="Times New Roman" panose="02020603050405020304" pitchFamily="18" charset="0"/>
                    <a:cs typeface="Times New Roman" panose="02020603050405020304" pitchFamily="18" charset="0"/>
                  </a:rPr>
                  <a:t>mỗi</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mạng</a:t>
                </a:r>
                <a:r>
                  <a:rPr lang="en-US" sz="1400" dirty="0">
                    <a:latin typeface="Times New Roman" panose="02020603050405020304" pitchFamily="18" charset="0"/>
                    <a:cs typeface="Times New Roman" panose="02020603050405020304" pitchFamily="18" charset="0"/>
                  </a:rPr>
                  <a:t> làm seed node</a:t>
                </a:r>
                <a:endParaRPr lang="vi-VN" sz="1400" dirty="0">
                  <a:latin typeface="Times New Roman" panose="02020603050405020304" pitchFamily="18" charset="0"/>
                  <a:cs typeface="Times New Roman" panose="02020603050405020304" pitchFamily="18" charset="0"/>
                </a:endParaRPr>
              </a:p>
              <a:p>
                <a:pPr lvl="1"/>
                <a:r>
                  <a:rPr lang="en-US" sz="1400" dirty="0" err="1">
                    <a:latin typeface="Times New Roman" panose="02020603050405020304" pitchFamily="18" charset="0"/>
                    <a:cs typeface="Times New Roman" panose="02020603050405020304" pitchFamily="18" charset="0"/>
                  </a:rPr>
                  <a:t>Sử</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dụng</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kiểm</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định</a:t>
                </a:r>
                <a:r>
                  <a:rPr lang="en-US" sz="1400" dirty="0">
                    <a:latin typeface="Times New Roman" panose="02020603050405020304" pitchFamily="18" charset="0"/>
                    <a:cs typeface="Times New Roman" panose="02020603050405020304" pitchFamily="18" charset="0"/>
                  </a:rPr>
                  <a:t> Mann Whitney U </a:t>
                </a:r>
                <a:r>
                  <a:rPr lang="en-US" sz="1400" dirty="0" err="1">
                    <a:latin typeface="Times New Roman" panose="02020603050405020304" pitchFamily="18" charset="0"/>
                    <a:cs typeface="Times New Roman" panose="02020603050405020304" pitchFamily="18" charset="0"/>
                  </a:rPr>
                  <a:t>một</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phía</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để</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kiểm</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tra</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giả</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thuyết</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rỗng</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rằng</a:t>
                </a:r>
                <a:r>
                  <a:rPr lang="en-US" sz="1400" dirty="0">
                    <a:latin typeface="Times New Roman" panose="02020603050405020304" pitchFamily="18" charset="0"/>
                    <a:cs typeface="Times New Roman" panose="02020603050405020304" pitchFamily="18" charset="0"/>
                  </a:rPr>
                  <a:t> Global minimum có </a:t>
                </a:r>
                <a:r>
                  <a:rPr lang="en-US" sz="1400" dirty="0" err="1">
                    <a:latin typeface="Times New Roman" panose="02020603050405020304" pitchFamily="18" charset="0"/>
                    <a:cs typeface="Times New Roman" panose="02020603050405020304" pitchFamily="18" charset="0"/>
                  </a:rPr>
                  <a:t>độ</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dẫn</a:t>
                </a:r>
                <a:r>
                  <a:rPr lang="en-US" sz="1400" dirty="0">
                    <a:latin typeface="Times New Roman" panose="02020603050405020304" pitchFamily="18" charset="0"/>
                    <a:cs typeface="Times New Roman" panose="02020603050405020304" pitchFamily="18" charset="0"/>
                  </a:rPr>
                  <a:t> motif </a:t>
                </a:r>
                <a:r>
                  <a:rPr lang="en-US" sz="1400" dirty="0" err="1">
                    <a:latin typeface="Times New Roman" panose="02020603050405020304" pitchFamily="18" charset="0"/>
                    <a:cs typeface="Times New Roman" panose="02020603050405020304" pitchFamily="18" charset="0"/>
                  </a:rPr>
                  <a:t>nhỏ</a:t>
                </a:r>
                <a:r>
                  <a:rPr lang="en-US" sz="1400" dirty="0">
                    <a:latin typeface="Times New Roman" panose="02020603050405020304" pitchFamily="18" charset="0"/>
                    <a:cs typeface="Times New Roman" panose="02020603050405020304" pitchFamily="18" charset="0"/>
                  </a:rPr>
                  <a:t> hơn so </a:t>
                </a:r>
                <a:r>
                  <a:rPr lang="en-US" sz="1400" dirty="0" err="1">
                    <a:latin typeface="Times New Roman" panose="02020603050405020304" pitchFamily="18" charset="0"/>
                    <a:cs typeface="Times New Roman" panose="02020603050405020304" pitchFamily="18" charset="0"/>
                  </a:rPr>
                  <a:t>với</a:t>
                </a:r>
                <a:r>
                  <a:rPr lang="en-US" sz="1400" dirty="0">
                    <a:latin typeface="Times New Roman" panose="02020603050405020304" pitchFamily="18" charset="0"/>
                    <a:cs typeface="Times New Roman" panose="02020603050405020304" pitchFamily="18" charset="0"/>
                  </a:rPr>
                  <a:t> Local minimum, </a:t>
                </a:r>
                <a:r>
                  <a:rPr lang="en-US" sz="1400" dirty="0" err="1">
                    <a:latin typeface="Times New Roman" panose="02020603050405020304" pitchFamily="18" charset="0"/>
                    <a:cs typeface="Times New Roman" panose="02020603050405020304" pitchFamily="18" charset="0"/>
                  </a:rPr>
                  <a:t>kết</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quả</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chứng</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minh</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giả</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thuyết</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này</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bị</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bác</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bỏ</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với</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mức</a:t>
                </a:r>
                <a:r>
                  <a:rPr lang="en-US" sz="1400" dirty="0">
                    <a:latin typeface="Times New Roman" panose="02020603050405020304" pitchFamily="18" charset="0"/>
                    <a:cs typeface="Times New Roman" panose="02020603050405020304" pitchFamily="18" charset="0"/>
                  </a:rPr>
                  <a:t> ý </a:t>
                </a:r>
                <a:r>
                  <a:rPr lang="en-US" sz="1400" dirty="0" err="1">
                    <a:latin typeface="Times New Roman" panose="02020603050405020304" pitchFamily="18" charset="0"/>
                    <a:cs typeface="Times New Roman" panose="02020603050405020304" pitchFamily="18" charset="0"/>
                  </a:rPr>
                  <a:t>nghĩa</a:t>
                </a:r>
                <a:r>
                  <a:rPr lang="en-US" sz="1400" dirty="0">
                    <a:latin typeface="Times New Roman" panose="02020603050405020304" pitchFamily="18" charset="0"/>
                    <a:cs typeface="Times New Roman" panose="02020603050405020304" pitchFamily="18" charset="0"/>
                  </a:rPr>
                  <a:t>  p &lt; 0.003 </a:t>
                </a:r>
                <a:r>
                  <a:rPr lang="en-US" sz="1400" dirty="0" err="1">
                    <a:latin typeface="Times New Roman" panose="02020603050405020304" pitchFamily="18" charset="0"/>
                    <a:cs typeface="Times New Roman" panose="02020603050405020304" pitchFamily="18" charset="0"/>
                  </a:rPr>
                  <a:t>với</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tất</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cả</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các</a:t>
                </a:r>
                <a:r>
                  <a:rPr lang="en-US" sz="1400" dirty="0">
                    <a:latin typeface="Times New Roman" panose="02020603050405020304" pitchFamily="18" charset="0"/>
                    <a:cs typeface="Times New Roman" panose="02020603050405020304" pitchFamily="18" charset="0"/>
                  </a:rPr>
                  <a:t> Clique </a:t>
                </a:r>
                <a:r>
                  <a:rPr lang="en-US" sz="1400" dirty="0" err="1">
                    <a:latin typeface="Times New Roman" panose="02020603050405020304" pitchFamily="18" charset="0"/>
                    <a:cs typeface="Times New Roman" panose="02020603050405020304" pitchFamily="18" charset="0"/>
                  </a:rPr>
                  <a:t>và</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mạng</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được</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quan</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sát</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ngoại</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trừ</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nhóm</a:t>
                </a:r>
                <a:r>
                  <a:rPr lang="en-US" sz="1400" dirty="0">
                    <a:latin typeface="Times New Roman" panose="02020603050405020304" pitchFamily="18" charset="0"/>
                    <a:cs typeface="Times New Roman" panose="02020603050405020304" pitchFamily="18" charset="0"/>
                  </a:rPr>
                  <a:t> 2-clique (edge) trong </a:t>
                </a:r>
                <a:r>
                  <a:rPr lang="en-US" sz="1400" dirty="0" err="1">
                    <a:latin typeface="Times New Roman" panose="02020603050405020304" pitchFamily="18" charset="0"/>
                    <a:cs typeface="Times New Roman" panose="02020603050405020304" pitchFamily="18" charset="0"/>
                  </a:rPr>
                  <a:t>mạng</a:t>
                </a:r>
                <a:r>
                  <a:rPr lang="en-US" sz="1400" dirty="0">
                    <a:latin typeface="Times New Roman" panose="02020603050405020304" pitchFamily="18" charset="0"/>
                    <a:cs typeface="Times New Roman" panose="02020603050405020304" pitchFamily="18" charset="0"/>
                  </a:rPr>
                  <a:t> ca-</a:t>
                </a:r>
                <a:r>
                  <a:rPr lang="en-US" sz="1400" dirty="0" err="1">
                    <a:latin typeface="Times New Roman" panose="02020603050405020304" pitchFamily="18" charset="0"/>
                    <a:cs typeface="Times New Roman" panose="02020603050405020304" pitchFamily="18" charset="0"/>
                  </a:rPr>
                  <a:t>CondMat</a:t>
                </a:r>
                <a:endParaRPr lang="en-US" sz="1400" dirty="0">
                  <a:latin typeface="Times New Roman" panose="02020603050405020304" pitchFamily="18" charset="0"/>
                  <a:cs typeface="Times New Roman" panose="02020603050405020304" pitchFamily="18" charset="0"/>
                </a:endParaRPr>
              </a:p>
              <a:p>
                <a:r>
                  <a:rPr lang="en-US" sz="1400" dirty="0" err="1">
                    <a:latin typeface="Times New Roman" panose="02020603050405020304" pitchFamily="18" charset="0"/>
                    <a:cs typeface="Times New Roman" panose="02020603050405020304" pitchFamily="18" charset="0"/>
                  </a:rPr>
                  <a:t>Nói</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cách</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khác</a:t>
                </a:r>
                <a:r>
                  <a:rPr lang="en-US" sz="1400" dirty="0">
                    <a:latin typeface="Times New Roman" panose="02020603050405020304" pitchFamily="18" charset="0"/>
                    <a:cs typeface="Times New Roman" panose="02020603050405020304" pitchFamily="18" charset="0"/>
                  </a:rPr>
                  <a:t>, Local minimum là seed node </a:t>
                </a:r>
                <a:r>
                  <a:rPr lang="en-US" sz="1400" dirty="0" err="1">
                    <a:latin typeface="Times New Roman" panose="02020603050405020304" pitchFamily="18" charset="0"/>
                    <a:cs typeface="Times New Roman" panose="02020603050405020304" pitchFamily="18" charset="0"/>
                  </a:rPr>
                  <a:t>tốt</a:t>
                </a:r>
                <a:r>
                  <a:rPr lang="en-US" sz="1400" dirty="0">
                    <a:latin typeface="Times New Roman" panose="02020603050405020304" pitchFamily="18" charset="0"/>
                    <a:cs typeface="Times New Roman" panose="02020603050405020304" pitchFamily="18" charset="0"/>
                  </a:rPr>
                  <a:t> hơn so </a:t>
                </a:r>
                <a:r>
                  <a:rPr lang="en-US" sz="1400" dirty="0" err="1">
                    <a:latin typeface="Times New Roman" panose="02020603050405020304" pitchFamily="18" charset="0"/>
                    <a:cs typeface="Times New Roman" panose="02020603050405020304" pitchFamily="18" charset="0"/>
                  </a:rPr>
                  <a:t>với</a:t>
                </a:r>
                <a:r>
                  <a:rPr lang="en-US" sz="1400" dirty="0">
                    <a:latin typeface="Times New Roman" panose="02020603050405020304" pitchFamily="18" charset="0"/>
                    <a:cs typeface="Times New Roman" panose="02020603050405020304" pitchFamily="18" charset="0"/>
                  </a:rPr>
                  <a:t> Global minimum</a:t>
                </a:r>
                <a:endParaRPr lang="vi-VN" sz="1400" dirty="0">
                  <a:latin typeface="Times New Roman" panose="02020603050405020304" pitchFamily="18" charset="0"/>
                  <a:cs typeface="Times New Roman" panose="02020603050405020304" pitchFamily="18" charset="0"/>
                </a:endParaRPr>
              </a:p>
              <a:p>
                <a:endParaRPr lang="vi-VN" sz="1400" dirty="0">
                  <a:latin typeface="Times New Roman" panose="02020603050405020304" pitchFamily="18" charset="0"/>
                  <a:cs typeface="Times New Roman" panose="02020603050405020304" pitchFamily="18" charset="0"/>
                </a:endParaRPr>
              </a:p>
              <a:p>
                <a:pPr lvl="1"/>
                <a:endParaRPr lang="vi-VN" sz="1400" dirty="0">
                  <a:latin typeface="Times New Roman" panose="02020603050405020304" pitchFamily="18" charset="0"/>
                  <a:cs typeface="Times New Roman" panose="02020603050405020304" pitchFamily="18" charset="0"/>
                </a:endParaRPr>
              </a:p>
              <a:p>
                <a:endParaRPr lang="vi-VN" sz="1400" dirty="0">
                  <a:latin typeface="Times New Roman" panose="02020603050405020304" pitchFamily="18" charset="0"/>
                  <a:cs typeface="Times New Roman" panose="02020603050405020304" pitchFamily="18" charset="0"/>
                </a:endParaRPr>
              </a:p>
            </p:txBody>
          </p:sp>
        </mc:Choice>
        <mc:Fallback xmlns="">
          <p:sp>
            <p:nvSpPr>
              <p:cNvPr id="12" name="Chỗ dành sẵn cho Văn bản 11">
                <a:extLst>
                  <a:ext uri="{FF2B5EF4-FFF2-40B4-BE49-F238E27FC236}">
                    <a16:creationId xmlns:a16="http://schemas.microsoft.com/office/drawing/2014/main" id="{211C3882-1A1C-4C07-A741-E5C3043AECD4}"/>
                  </a:ext>
                </a:extLst>
              </p:cNvPr>
              <p:cNvSpPr>
                <a:spLocks noGrp="1" noRot="1" noChangeAspect="1" noMove="1" noResize="1" noEditPoints="1" noAdjustHandles="1" noChangeArrowheads="1" noChangeShapeType="1" noTextEdit="1"/>
              </p:cNvSpPr>
              <p:nvPr>
                <p:ph type="body" idx="1"/>
              </p:nvPr>
            </p:nvSpPr>
            <p:spPr>
              <a:xfrm>
                <a:off x="571500" y="1242512"/>
                <a:ext cx="7985759" cy="3489508"/>
              </a:xfrm>
              <a:blipFill>
                <a:blip r:embed="rId3"/>
                <a:stretch>
                  <a:fillRect r="-305" b="-7168"/>
                </a:stretch>
              </a:blipFill>
            </p:spPr>
            <p:txBody>
              <a:bodyPr/>
              <a:lstStyle/>
              <a:p>
                <a:r>
                  <a:rPr lang="vi-VN">
                    <a:noFill/>
                  </a:rPr>
                  <a:t> </a:t>
                </a:r>
              </a:p>
            </p:txBody>
          </p:sp>
        </mc:Fallback>
      </mc:AlternateContent>
      <p:sp>
        <p:nvSpPr>
          <p:cNvPr id="2" name="Chỗ dành sẵn cho Số hiệu Bản chiếu 1">
            <a:extLst>
              <a:ext uri="{FF2B5EF4-FFF2-40B4-BE49-F238E27FC236}">
                <a16:creationId xmlns:a16="http://schemas.microsoft.com/office/drawing/2014/main" id="{0F659D80-E5FC-4B36-97BC-844DEB4837FB}"/>
              </a:ext>
            </a:extLst>
          </p:cNvPr>
          <p:cNvSpPr>
            <a:spLocks noGrp="1"/>
          </p:cNvSpPr>
          <p:nvPr>
            <p:ph type="sldNum" idx="12"/>
          </p:nvPr>
        </p:nvSpPr>
        <p:spPr/>
        <p:txBody>
          <a:bodyPr/>
          <a:lstStyle/>
          <a:p>
            <a:pPr lvl="0"/>
            <a:fld id="{00000000-1234-1234-1234-123412341234}" type="slidenum">
              <a:rPr lang="en" smtClean="0"/>
              <a:pPr lvl="0"/>
              <a:t>34</a:t>
            </a:fld>
            <a:endParaRPr lang="en"/>
          </a:p>
        </p:txBody>
      </p:sp>
      <p:sp>
        <p:nvSpPr>
          <p:cNvPr id="3" name="Google Shape;380;p17">
            <a:extLst>
              <a:ext uri="{FF2B5EF4-FFF2-40B4-BE49-F238E27FC236}">
                <a16:creationId xmlns:a16="http://schemas.microsoft.com/office/drawing/2014/main" id="{B287C147-BF7A-41CB-8A65-9C8D173EAE38}"/>
              </a:ext>
            </a:extLst>
          </p:cNvPr>
          <p:cNvSpPr txBox="1">
            <a:spLocks/>
          </p:cNvSpPr>
          <p:nvPr/>
        </p:nvSpPr>
        <p:spPr>
          <a:xfrm>
            <a:off x="2530080" y="169739"/>
            <a:ext cx="4991100" cy="59992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1pPr>
            <a:lvl2pPr marR="0" lvl="1"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2pPr>
            <a:lvl3pPr marR="0" lvl="2"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3pPr>
            <a:lvl4pPr marR="0" lvl="3"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4pPr>
            <a:lvl5pPr marR="0" lvl="4"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5pPr>
            <a:lvl6pPr marR="0" lvl="5"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6pPr>
            <a:lvl7pPr marR="0" lvl="6"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7pPr>
            <a:lvl8pPr marR="0" lvl="7"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8pPr>
            <a:lvl9pPr marR="0" lvl="8"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9pPr>
          </a:lstStyle>
          <a:p>
            <a:r>
              <a:rPr lang="vi-VN" sz="2800" dirty="0">
                <a:solidFill>
                  <a:schemeClr val="tx1"/>
                </a:solidFill>
                <a:latin typeface="+mj-lt"/>
              </a:rPr>
              <a:t>Phương </a:t>
            </a:r>
            <a:r>
              <a:rPr lang="vi-VN" sz="2800" dirty="0" err="1">
                <a:solidFill>
                  <a:schemeClr val="tx1"/>
                </a:solidFill>
                <a:latin typeface="+mj-lt"/>
              </a:rPr>
              <a:t>pháp</a:t>
            </a:r>
            <a:r>
              <a:rPr lang="vi-VN" sz="2800" dirty="0">
                <a:solidFill>
                  <a:schemeClr val="tx1"/>
                </a:solidFill>
                <a:latin typeface="+mj-lt"/>
              </a:rPr>
              <a:t> </a:t>
            </a:r>
            <a:r>
              <a:rPr lang="vi-VN" sz="2800" dirty="0" err="1">
                <a:solidFill>
                  <a:schemeClr val="tx1"/>
                </a:solidFill>
                <a:latin typeface="+mj-lt"/>
              </a:rPr>
              <a:t>thực</a:t>
            </a:r>
            <a:r>
              <a:rPr lang="vi-VN" sz="2800" dirty="0">
                <a:solidFill>
                  <a:schemeClr val="tx1"/>
                </a:solidFill>
                <a:latin typeface="+mj-lt"/>
              </a:rPr>
              <a:t> </a:t>
            </a:r>
            <a:r>
              <a:rPr lang="vi-VN" sz="2800" dirty="0" err="1">
                <a:solidFill>
                  <a:schemeClr val="tx1"/>
                </a:solidFill>
                <a:latin typeface="+mj-lt"/>
              </a:rPr>
              <a:t>nghiệm</a:t>
            </a:r>
            <a:r>
              <a:rPr lang="vi-VN" sz="2800" dirty="0">
                <a:solidFill>
                  <a:schemeClr val="tx1"/>
                </a:solidFill>
                <a:latin typeface="+mj-lt"/>
              </a:rPr>
              <a:t> </a:t>
            </a:r>
          </a:p>
        </p:txBody>
      </p:sp>
      <p:sp>
        <p:nvSpPr>
          <p:cNvPr id="5" name="Hình chữ nhật 4">
            <a:extLst>
              <a:ext uri="{FF2B5EF4-FFF2-40B4-BE49-F238E27FC236}">
                <a16:creationId xmlns:a16="http://schemas.microsoft.com/office/drawing/2014/main" id="{BF7BB45E-BE87-4BA2-B9DA-2DD8200CC3C1}"/>
              </a:ext>
            </a:extLst>
          </p:cNvPr>
          <p:cNvSpPr/>
          <p:nvPr/>
        </p:nvSpPr>
        <p:spPr>
          <a:xfrm>
            <a:off x="947893" y="802670"/>
            <a:ext cx="4980851" cy="369332"/>
          </a:xfrm>
          <a:prstGeom prst="rect">
            <a:avLst/>
          </a:prstGeom>
        </p:spPr>
        <p:txBody>
          <a:bodyPr wrap="none">
            <a:spAutoFit/>
          </a:bodyPr>
          <a:lstStyle/>
          <a:p>
            <a:r>
              <a:rPr lang="vi-VN" dirty="0" err="1"/>
              <a:t>Tìm</a:t>
            </a:r>
            <a:r>
              <a:rPr lang="vi-VN" dirty="0"/>
              <a:t> </a:t>
            </a:r>
            <a:r>
              <a:rPr lang="vi-VN" dirty="0" err="1"/>
              <a:t>nhiều</a:t>
            </a:r>
            <a:r>
              <a:rPr lang="vi-VN" dirty="0"/>
              <a:t> </a:t>
            </a:r>
            <a:r>
              <a:rPr lang="vi-VN" dirty="0" err="1"/>
              <a:t>nút</a:t>
            </a:r>
            <a:r>
              <a:rPr lang="vi-VN" dirty="0"/>
              <a:t> </a:t>
            </a:r>
            <a:r>
              <a:rPr lang="vi-VN" dirty="0" err="1"/>
              <a:t>hạt</a:t>
            </a:r>
            <a:r>
              <a:rPr lang="vi-VN" dirty="0"/>
              <a:t> </a:t>
            </a:r>
            <a:r>
              <a:rPr lang="vi-VN" dirty="0" err="1"/>
              <a:t>giống</a:t>
            </a:r>
            <a:r>
              <a:rPr lang="vi-VN" dirty="0"/>
              <a:t> </a:t>
            </a:r>
            <a:r>
              <a:rPr lang="vi-VN" dirty="0" err="1"/>
              <a:t>tốt</a:t>
            </a:r>
            <a:r>
              <a:rPr lang="vi-VN" dirty="0"/>
              <a:t> (</a:t>
            </a:r>
            <a:r>
              <a:rPr lang="vi-VN" dirty="0" err="1"/>
              <a:t>good</a:t>
            </a:r>
            <a:r>
              <a:rPr lang="vi-VN" dirty="0"/>
              <a:t> </a:t>
            </a:r>
            <a:r>
              <a:rPr lang="vi-VN" dirty="0" err="1"/>
              <a:t>seeds</a:t>
            </a:r>
            <a:r>
              <a:rPr lang="vi-VN" dirty="0"/>
              <a:t> </a:t>
            </a:r>
            <a:r>
              <a:rPr lang="vi-VN" dirty="0" err="1"/>
              <a:t>node</a:t>
            </a:r>
            <a:r>
              <a:rPr lang="vi-VN" dirty="0"/>
              <a:t>):</a:t>
            </a:r>
          </a:p>
        </p:txBody>
      </p:sp>
    </p:spTree>
    <p:extLst>
      <p:ext uri="{BB962C8B-B14F-4D97-AF65-F5344CB8AC3E}">
        <p14:creationId xmlns:p14="http://schemas.microsoft.com/office/powerpoint/2010/main" val="1888905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2">
                                            <p:txEl>
                                              <p:pRg st="2" end="2"/>
                                            </p:txEl>
                                          </p:spTgt>
                                        </p:tgtEl>
                                        <p:attrNameLst>
                                          <p:attrName>style.visibility</p:attrName>
                                        </p:attrNameLst>
                                      </p:cBhvr>
                                      <p:to>
                                        <p:strVal val="visible"/>
                                      </p:to>
                                    </p:set>
                                    <p:animEffect transition="in" filter="fade">
                                      <p:cBhvr>
                                        <p:cTn id="15" dur="500"/>
                                        <p:tgtEl>
                                          <p:spTgt spid="12">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2">
                                            <p:txEl>
                                              <p:pRg st="4" end="4"/>
                                            </p:txEl>
                                          </p:spTgt>
                                        </p:tgtEl>
                                        <p:attrNameLst>
                                          <p:attrName>style.visibility</p:attrName>
                                        </p:attrNameLst>
                                      </p:cBhvr>
                                      <p:to>
                                        <p:strVal val="visible"/>
                                      </p:to>
                                    </p:set>
                                    <p:animEffect transition="in" filter="fade">
                                      <p:cBhvr>
                                        <p:cTn id="18" dur="500"/>
                                        <p:tgtEl>
                                          <p:spTgt spid="12">
                                            <p:txEl>
                                              <p:pRg st="4" end="4"/>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2">
                                            <p:txEl>
                                              <p:pRg st="3" end="3"/>
                                            </p:txEl>
                                          </p:spTgt>
                                        </p:tgtEl>
                                        <p:attrNameLst>
                                          <p:attrName>style.visibility</p:attrName>
                                        </p:attrNameLst>
                                      </p:cBhvr>
                                      <p:to>
                                        <p:strVal val="visible"/>
                                      </p:to>
                                    </p:set>
                                    <p:animEffect transition="in" filter="fade">
                                      <p:cBhvr>
                                        <p:cTn id="21" dur="500"/>
                                        <p:tgtEl>
                                          <p:spTgt spid="12">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12">
                                            <p:txEl>
                                              <p:pRg st="5" end="5"/>
                                            </p:txEl>
                                          </p:spTgt>
                                        </p:tgtEl>
                                        <p:attrNameLst>
                                          <p:attrName>style.visibility</p:attrName>
                                        </p:attrNameLst>
                                      </p:cBhvr>
                                      <p:to>
                                        <p:strVal val="visible"/>
                                      </p:to>
                                    </p:set>
                                    <p:animEffect transition="in" filter="fade">
                                      <p:cBhvr>
                                        <p:cTn id="26" dur="500"/>
                                        <p:tgtEl>
                                          <p:spTgt spid="1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uiExpand="1"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hỗ dành sẵn cho Số hiệu Bản chiếu 3">
            <a:extLst>
              <a:ext uri="{FF2B5EF4-FFF2-40B4-BE49-F238E27FC236}">
                <a16:creationId xmlns:a16="http://schemas.microsoft.com/office/drawing/2014/main" id="{4E3714B5-F729-4D11-9915-90C34A42A0B4}"/>
              </a:ext>
            </a:extLst>
          </p:cNvPr>
          <p:cNvSpPr>
            <a:spLocks noGrp="1"/>
          </p:cNvSpPr>
          <p:nvPr>
            <p:ph type="sldNum" idx="12"/>
          </p:nvPr>
        </p:nvSpPr>
        <p:spPr>
          <a:xfrm>
            <a:off x="0" y="4785600"/>
            <a:ext cx="548700" cy="357900"/>
          </a:xfrm>
        </p:spPr>
        <p:txBody>
          <a:bodyPr/>
          <a:lstStyle/>
          <a:p>
            <a:pPr marL="0" lvl="0" indent="0" algn="l" rtl="0">
              <a:spcBef>
                <a:spcPts val="0"/>
              </a:spcBef>
              <a:spcAft>
                <a:spcPts val="0"/>
              </a:spcAft>
              <a:buNone/>
            </a:pPr>
            <a:fld id="{00000000-1234-1234-1234-123412341234}" type="slidenum">
              <a:rPr lang="en" smtClean="0"/>
              <a:t>35</a:t>
            </a:fld>
            <a:endParaRPr lang="en"/>
          </a:p>
        </p:txBody>
      </p:sp>
      <p:sp>
        <p:nvSpPr>
          <p:cNvPr id="8" name="Hình chữ nhật 7">
            <a:extLst>
              <a:ext uri="{FF2B5EF4-FFF2-40B4-BE49-F238E27FC236}">
                <a16:creationId xmlns:a16="http://schemas.microsoft.com/office/drawing/2014/main" id="{E2C4DB7D-5262-4D56-A527-378B1A5924D6}"/>
              </a:ext>
            </a:extLst>
          </p:cNvPr>
          <p:cNvSpPr/>
          <p:nvPr/>
        </p:nvSpPr>
        <p:spPr>
          <a:xfrm>
            <a:off x="1521076" y="1099925"/>
            <a:ext cx="4980851" cy="369332"/>
          </a:xfrm>
          <a:prstGeom prst="rect">
            <a:avLst/>
          </a:prstGeom>
        </p:spPr>
        <p:txBody>
          <a:bodyPr wrap="none">
            <a:spAutoFit/>
          </a:bodyPr>
          <a:lstStyle/>
          <a:p>
            <a:r>
              <a:rPr lang="vi-VN" dirty="0" err="1"/>
              <a:t>Tìm</a:t>
            </a:r>
            <a:r>
              <a:rPr lang="vi-VN" dirty="0"/>
              <a:t> </a:t>
            </a:r>
            <a:r>
              <a:rPr lang="vi-VN" dirty="0" err="1"/>
              <a:t>nhiều</a:t>
            </a:r>
            <a:r>
              <a:rPr lang="vi-VN" dirty="0"/>
              <a:t> </a:t>
            </a:r>
            <a:r>
              <a:rPr lang="vi-VN" dirty="0" err="1"/>
              <a:t>nút</a:t>
            </a:r>
            <a:r>
              <a:rPr lang="vi-VN" dirty="0"/>
              <a:t> </a:t>
            </a:r>
            <a:r>
              <a:rPr lang="vi-VN" dirty="0" err="1"/>
              <a:t>hạt</a:t>
            </a:r>
            <a:r>
              <a:rPr lang="vi-VN" dirty="0"/>
              <a:t> </a:t>
            </a:r>
            <a:r>
              <a:rPr lang="vi-VN" dirty="0" err="1"/>
              <a:t>giống</a:t>
            </a:r>
            <a:r>
              <a:rPr lang="vi-VN" dirty="0"/>
              <a:t> </a:t>
            </a:r>
            <a:r>
              <a:rPr lang="vi-VN" dirty="0" err="1"/>
              <a:t>tốt</a:t>
            </a:r>
            <a:r>
              <a:rPr lang="vi-VN" dirty="0"/>
              <a:t> (</a:t>
            </a:r>
            <a:r>
              <a:rPr lang="vi-VN" dirty="0" err="1"/>
              <a:t>good</a:t>
            </a:r>
            <a:r>
              <a:rPr lang="vi-VN" dirty="0"/>
              <a:t> </a:t>
            </a:r>
            <a:r>
              <a:rPr lang="vi-VN" dirty="0" err="1"/>
              <a:t>seeds</a:t>
            </a:r>
            <a:r>
              <a:rPr lang="vi-VN" dirty="0"/>
              <a:t> </a:t>
            </a:r>
            <a:r>
              <a:rPr lang="vi-VN" dirty="0" err="1"/>
              <a:t>node</a:t>
            </a:r>
            <a:r>
              <a:rPr lang="vi-VN" dirty="0"/>
              <a:t>):</a:t>
            </a:r>
          </a:p>
        </p:txBody>
      </p:sp>
      <p:graphicFrame>
        <p:nvGraphicFramePr>
          <p:cNvPr id="13" name="Bảng 12">
            <a:extLst>
              <a:ext uri="{FF2B5EF4-FFF2-40B4-BE49-F238E27FC236}">
                <a16:creationId xmlns:a16="http://schemas.microsoft.com/office/drawing/2014/main" id="{FEBF133E-0514-474D-9755-121092B9C0B7}"/>
              </a:ext>
            </a:extLst>
          </p:cNvPr>
          <p:cNvGraphicFramePr>
            <a:graphicFrameLocks noGrp="1"/>
          </p:cNvGraphicFramePr>
          <p:nvPr>
            <p:extLst>
              <p:ext uri="{D42A27DB-BD31-4B8C-83A1-F6EECF244321}">
                <p14:modId xmlns:p14="http://schemas.microsoft.com/office/powerpoint/2010/main" val="391607543"/>
              </p:ext>
            </p:extLst>
          </p:nvPr>
        </p:nvGraphicFramePr>
        <p:xfrm>
          <a:off x="1504367" y="2476806"/>
          <a:ext cx="6379105" cy="1348127"/>
        </p:xfrm>
        <a:graphic>
          <a:graphicData uri="http://schemas.openxmlformats.org/drawingml/2006/table">
            <a:tbl>
              <a:tblPr firstRow="1" bandRow="1">
                <a:tableStyleId>{F33BC144-551A-471F-A1C8-82E2048A450B}</a:tableStyleId>
              </a:tblPr>
              <a:tblGrid>
                <a:gridCol w="859268">
                  <a:extLst>
                    <a:ext uri="{9D8B030D-6E8A-4147-A177-3AD203B41FA5}">
                      <a16:colId xmlns:a16="http://schemas.microsoft.com/office/drawing/2014/main" val="1274878980"/>
                    </a:ext>
                  </a:extLst>
                </a:gridCol>
                <a:gridCol w="1404111">
                  <a:extLst>
                    <a:ext uri="{9D8B030D-6E8A-4147-A177-3AD203B41FA5}">
                      <a16:colId xmlns:a16="http://schemas.microsoft.com/office/drawing/2014/main" val="828360231"/>
                    </a:ext>
                  </a:extLst>
                </a:gridCol>
                <a:gridCol w="1414912">
                  <a:extLst>
                    <a:ext uri="{9D8B030D-6E8A-4147-A177-3AD203B41FA5}">
                      <a16:colId xmlns:a16="http://schemas.microsoft.com/office/drawing/2014/main" val="2940316146"/>
                    </a:ext>
                  </a:extLst>
                </a:gridCol>
                <a:gridCol w="1454515">
                  <a:extLst>
                    <a:ext uri="{9D8B030D-6E8A-4147-A177-3AD203B41FA5}">
                      <a16:colId xmlns:a16="http://schemas.microsoft.com/office/drawing/2014/main" val="720631527"/>
                    </a:ext>
                  </a:extLst>
                </a:gridCol>
                <a:gridCol w="1246299">
                  <a:extLst>
                    <a:ext uri="{9D8B030D-6E8A-4147-A177-3AD203B41FA5}">
                      <a16:colId xmlns:a16="http://schemas.microsoft.com/office/drawing/2014/main" val="3455946273"/>
                    </a:ext>
                  </a:extLst>
                </a:gridCol>
              </a:tblGrid>
              <a:tr h="271650">
                <a:tc>
                  <a:txBody>
                    <a:bodyPr/>
                    <a:lstStyle/>
                    <a:p>
                      <a:pPr marL="0" marR="0" algn="ctr">
                        <a:lnSpc>
                          <a:spcPct val="107000"/>
                        </a:lnSpc>
                        <a:spcBef>
                          <a:spcPts val="0"/>
                        </a:spcBef>
                        <a:spcAft>
                          <a:spcPts val="800"/>
                        </a:spcAft>
                      </a:pPr>
                      <a:r>
                        <a:rPr lang="vi-VN" sz="1400" dirty="0" err="1">
                          <a:effectLst/>
                          <a:latin typeface="+mj-lt"/>
                        </a:rPr>
                        <a:t>Motif</a:t>
                      </a:r>
                      <a:endParaRPr lang="vi-VN" sz="1400" dirty="0">
                        <a:effectLst/>
                        <a:latin typeface="+mj-lt"/>
                        <a:ea typeface="Calibri" panose="020F0502020204030204" pitchFamily="34" charset="0"/>
                        <a:cs typeface="Times New Roman" panose="02020603050405020304" pitchFamily="18" charset="0"/>
                      </a:endParaRPr>
                    </a:p>
                  </a:txBody>
                  <a:tcPr marL="66982" marR="66982" marT="33491" marB="33491">
                    <a:solidFill>
                      <a:srgbClr val="FFFFFF"/>
                    </a:solidFill>
                  </a:tcPr>
                </a:tc>
                <a:tc>
                  <a:txBody>
                    <a:bodyPr/>
                    <a:lstStyle/>
                    <a:p>
                      <a:pPr marL="0" marR="0" algn="ctr">
                        <a:lnSpc>
                          <a:spcPct val="107000"/>
                        </a:lnSpc>
                        <a:spcBef>
                          <a:spcPts val="0"/>
                        </a:spcBef>
                        <a:spcAft>
                          <a:spcPts val="800"/>
                        </a:spcAft>
                      </a:pPr>
                      <a:r>
                        <a:rPr lang="vi-VN" sz="1400" dirty="0">
                          <a:effectLst/>
                          <a:latin typeface="+mj-lt"/>
                        </a:rPr>
                        <a:t>CA-CONDMAT</a:t>
                      </a:r>
                      <a:endParaRPr lang="vi-VN" sz="1400" dirty="0">
                        <a:effectLst/>
                        <a:latin typeface="+mj-lt"/>
                        <a:ea typeface="Calibri" panose="020F0502020204030204" pitchFamily="34" charset="0"/>
                        <a:cs typeface="Times New Roman" panose="02020603050405020304" pitchFamily="18" charset="0"/>
                      </a:endParaRPr>
                    </a:p>
                  </a:txBody>
                  <a:tcPr marL="66982" marR="66982" marT="33491" marB="33491">
                    <a:solidFill>
                      <a:srgbClr val="FFFFFF"/>
                    </a:solidFill>
                  </a:tcPr>
                </a:tc>
                <a:tc>
                  <a:txBody>
                    <a:bodyPr/>
                    <a:lstStyle/>
                    <a:p>
                      <a:pPr marL="0" marR="0" algn="ctr">
                        <a:lnSpc>
                          <a:spcPct val="107000"/>
                        </a:lnSpc>
                        <a:spcBef>
                          <a:spcPts val="0"/>
                        </a:spcBef>
                        <a:spcAft>
                          <a:spcPts val="800"/>
                        </a:spcAft>
                      </a:pPr>
                      <a:r>
                        <a:rPr lang="vi-VN" sz="1400">
                          <a:effectLst/>
                          <a:latin typeface="+mj-lt"/>
                        </a:rPr>
                        <a:t>EMAIL-ENRON</a:t>
                      </a:r>
                      <a:endParaRPr lang="vi-VN" sz="1400">
                        <a:effectLst/>
                        <a:latin typeface="+mj-lt"/>
                        <a:ea typeface="Calibri" panose="020F0502020204030204" pitchFamily="34" charset="0"/>
                        <a:cs typeface="Times New Roman" panose="02020603050405020304" pitchFamily="18" charset="0"/>
                      </a:endParaRPr>
                    </a:p>
                  </a:txBody>
                  <a:tcPr marL="66982" marR="66982" marT="33491" marB="33491">
                    <a:solidFill>
                      <a:srgbClr val="FFFFFF"/>
                    </a:solidFill>
                  </a:tcPr>
                </a:tc>
                <a:tc>
                  <a:txBody>
                    <a:bodyPr/>
                    <a:lstStyle/>
                    <a:p>
                      <a:pPr marL="0" marR="0" algn="ctr">
                        <a:lnSpc>
                          <a:spcPct val="107000"/>
                        </a:lnSpc>
                        <a:spcBef>
                          <a:spcPts val="0"/>
                        </a:spcBef>
                        <a:spcAft>
                          <a:spcPts val="800"/>
                        </a:spcAft>
                      </a:pPr>
                      <a:r>
                        <a:rPr lang="vi-VN" sz="1400">
                          <a:effectLst/>
                          <a:latin typeface="+mj-lt"/>
                        </a:rPr>
                        <a:t>FB-HARVARD1</a:t>
                      </a:r>
                      <a:endParaRPr lang="vi-VN" sz="1400">
                        <a:effectLst/>
                        <a:latin typeface="+mj-lt"/>
                        <a:ea typeface="Calibri" panose="020F0502020204030204" pitchFamily="34" charset="0"/>
                        <a:cs typeface="Times New Roman" panose="02020603050405020304" pitchFamily="18" charset="0"/>
                      </a:endParaRPr>
                    </a:p>
                  </a:txBody>
                  <a:tcPr marL="66982" marR="66982" marT="33491" marB="33491">
                    <a:solidFill>
                      <a:srgbClr val="FFFFFF"/>
                    </a:solidFill>
                  </a:tcPr>
                </a:tc>
                <a:tc>
                  <a:txBody>
                    <a:bodyPr/>
                    <a:lstStyle/>
                    <a:p>
                      <a:pPr marL="0" marR="0" algn="ctr">
                        <a:lnSpc>
                          <a:spcPct val="107000"/>
                        </a:lnSpc>
                        <a:spcBef>
                          <a:spcPts val="0"/>
                        </a:spcBef>
                        <a:spcAft>
                          <a:spcPts val="800"/>
                        </a:spcAft>
                      </a:pPr>
                      <a:r>
                        <a:rPr lang="vi-VN" sz="1400">
                          <a:effectLst/>
                          <a:latin typeface="+mj-lt"/>
                        </a:rPr>
                        <a:t>WEB-GOOGLE</a:t>
                      </a:r>
                      <a:endParaRPr lang="vi-VN" sz="1400">
                        <a:effectLst/>
                        <a:latin typeface="+mj-lt"/>
                        <a:ea typeface="Calibri" panose="020F0502020204030204" pitchFamily="34" charset="0"/>
                        <a:cs typeface="Times New Roman" panose="02020603050405020304" pitchFamily="18" charset="0"/>
                      </a:endParaRPr>
                    </a:p>
                  </a:txBody>
                  <a:tcPr marL="66982" marR="66982" marT="33491" marB="33491">
                    <a:solidFill>
                      <a:srgbClr val="FFFFFF"/>
                    </a:solidFill>
                  </a:tcPr>
                </a:tc>
                <a:extLst>
                  <a:ext uri="{0D108BD9-81ED-4DB2-BD59-A6C34878D82A}">
                    <a16:rowId xmlns:a16="http://schemas.microsoft.com/office/drawing/2014/main" val="3733832796"/>
                  </a:ext>
                </a:extLst>
              </a:tr>
              <a:tr h="271650">
                <a:tc>
                  <a:txBody>
                    <a:bodyPr/>
                    <a:lstStyle/>
                    <a:p>
                      <a:pPr marL="0" marR="0" algn="ctr">
                        <a:lnSpc>
                          <a:spcPct val="107000"/>
                        </a:lnSpc>
                        <a:spcBef>
                          <a:spcPts val="0"/>
                        </a:spcBef>
                        <a:spcAft>
                          <a:spcPts val="800"/>
                        </a:spcAft>
                      </a:pPr>
                      <a:r>
                        <a:rPr lang="vi-VN" sz="1400">
                          <a:effectLst/>
                          <a:latin typeface="+mj-lt"/>
                        </a:rPr>
                        <a:t>Edge</a:t>
                      </a:r>
                      <a:endParaRPr lang="vi-VN" sz="1400">
                        <a:effectLst/>
                        <a:latin typeface="+mj-lt"/>
                        <a:ea typeface="Calibri" panose="020F0502020204030204" pitchFamily="34" charset="0"/>
                        <a:cs typeface="Times New Roman" panose="02020603050405020304" pitchFamily="18" charset="0"/>
                      </a:endParaRPr>
                    </a:p>
                  </a:txBody>
                  <a:tcPr marL="66982" marR="66982" marT="33491" marB="33491">
                    <a:solidFill>
                      <a:srgbClr val="FFFFFF"/>
                    </a:solidFill>
                  </a:tcPr>
                </a:tc>
                <a:tc>
                  <a:txBody>
                    <a:bodyPr/>
                    <a:lstStyle/>
                    <a:p>
                      <a:pPr marL="0" marR="0" algn="ctr">
                        <a:lnSpc>
                          <a:spcPct val="107000"/>
                        </a:lnSpc>
                        <a:spcBef>
                          <a:spcPts val="0"/>
                        </a:spcBef>
                        <a:spcAft>
                          <a:spcPts val="800"/>
                        </a:spcAft>
                      </a:pPr>
                      <a:r>
                        <a:rPr lang="vi-VN" sz="1400">
                          <a:effectLst/>
                          <a:latin typeface="+mj-lt"/>
                        </a:rPr>
                        <a:t>0.87</a:t>
                      </a:r>
                      <a:endParaRPr lang="vi-VN" sz="1400">
                        <a:effectLst/>
                        <a:latin typeface="+mj-lt"/>
                        <a:ea typeface="Calibri" panose="020F0502020204030204" pitchFamily="34" charset="0"/>
                        <a:cs typeface="Times New Roman" panose="02020603050405020304" pitchFamily="18" charset="0"/>
                      </a:endParaRPr>
                    </a:p>
                  </a:txBody>
                  <a:tcPr marL="66982" marR="66982" marT="33491" marB="33491">
                    <a:solidFill>
                      <a:srgbClr val="FFFFFF"/>
                    </a:solidFill>
                  </a:tcPr>
                </a:tc>
                <a:tc>
                  <a:txBody>
                    <a:bodyPr/>
                    <a:lstStyle/>
                    <a:p>
                      <a:pPr marL="0" marR="0" algn="ctr">
                        <a:lnSpc>
                          <a:spcPct val="107000"/>
                        </a:lnSpc>
                        <a:spcBef>
                          <a:spcPts val="0"/>
                        </a:spcBef>
                        <a:spcAft>
                          <a:spcPts val="800"/>
                        </a:spcAft>
                      </a:pPr>
                      <a:r>
                        <a:rPr lang="vi-VN" sz="1400" dirty="0">
                          <a:effectLst/>
                          <a:latin typeface="+mj-lt"/>
                        </a:rPr>
                        <a:t>&lt; 110 </a:t>
                      </a:r>
                      <a:r>
                        <a:rPr lang="vi-VN" sz="1400" baseline="30000" dirty="0">
                          <a:effectLst/>
                          <a:latin typeface="+mj-lt"/>
                        </a:rPr>
                        <a:t>-16</a:t>
                      </a:r>
                      <a:endParaRPr lang="vi-VN" sz="1400" dirty="0">
                        <a:effectLst/>
                        <a:latin typeface="+mj-lt"/>
                        <a:ea typeface="Calibri" panose="020F0502020204030204" pitchFamily="34" charset="0"/>
                        <a:cs typeface="Times New Roman" panose="02020603050405020304" pitchFamily="18" charset="0"/>
                      </a:endParaRPr>
                    </a:p>
                  </a:txBody>
                  <a:tcPr marL="66982" marR="66982" marT="33491" marB="33491">
                    <a:solidFill>
                      <a:srgbClr val="FFFFFF"/>
                    </a:solidFill>
                  </a:tcPr>
                </a:tc>
                <a:tc>
                  <a:txBody>
                    <a:bodyPr/>
                    <a:lstStyle/>
                    <a:p>
                      <a:pPr marL="0" marR="0" algn="ctr">
                        <a:lnSpc>
                          <a:spcPct val="107000"/>
                        </a:lnSpc>
                        <a:spcBef>
                          <a:spcPts val="0"/>
                        </a:spcBef>
                        <a:spcAft>
                          <a:spcPts val="800"/>
                        </a:spcAft>
                      </a:pPr>
                      <a:r>
                        <a:rPr lang="vi-VN" sz="1400">
                          <a:effectLst/>
                          <a:latin typeface="+mj-lt"/>
                        </a:rPr>
                        <a:t>8.1710</a:t>
                      </a:r>
                      <a:r>
                        <a:rPr lang="vi-VN" sz="1400" baseline="30000">
                          <a:effectLst/>
                          <a:latin typeface="+mj-lt"/>
                        </a:rPr>
                        <a:t>-05</a:t>
                      </a:r>
                      <a:endParaRPr lang="vi-VN" sz="1400">
                        <a:effectLst/>
                        <a:latin typeface="+mj-lt"/>
                        <a:ea typeface="Calibri" panose="020F0502020204030204" pitchFamily="34" charset="0"/>
                        <a:cs typeface="Times New Roman" panose="02020603050405020304" pitchFamily="18" charset="0"/>
                      </a:endParaRPr>
                    </a:p>
                  </a:txBody>
                  <a:tcPr marL="66982" marR="66982" marT="33491" marB="33491">
                    <a:solidFill>
                      <a:srgbClr val="FFFFFF"/>
                    </a:solidFill>
                  </a:tcPr>
                </a:tc>
                <a:tc>
                  <a:txBody>
                    <a:bodyPr/>
                    <a:lstStyle/>
                    <a:p>
                      <a:pPr marL="0" marR="0" algn="ctr">
                        <a:lnSpc>
                          <a:spcPct val="107000"/>
                        </a:lnSpc>
                        <a:spcBef>
                          <a:spcPts val="0"/>
                        </a:spcBef>
                        <a:spcAft>
                          <a:spcPts val="800"/>
                        </a:spcAft>
                      </a:pPr>
                      <a:r>
                        <a:rPr lang="vi-VN" sz="1400">
                          <a:effectLst/>
                          <a:latin typeface="+mj-lt"/>
                        </a:rPr>
                        <a:t>&lt; 110</a:t>
                      </a:r>
                      <a:r>
                        <a:rPr lang="vi-VN" sz="1400" baseline="30000">
                          <a:effectLst/>
                          <a:latin typeface="+mj-lt"/>
                        </a:rPr>
                        <a:t>-16</a:t>
                      </a:r>
                      <a:endParaRPr lang="vi-VN" sz="1400">
                        <a:effectLst/>
                        <a:latin typeface="+mj-lt"/>
                        <a:ea typeface="Calibri" panose="020F0502020204030204" pitchFamily="34" charset="0"/>
                        <a:cs typeface="Times New Roman" panose="02020603050405020304" pitchFamily="18" charset="0"/>
                      </a:endParaRPr>
                    </a:p>
                  </a:txBody>
                  <a:tcPr marL="66982" marR="66982" marT="33491" marB="33491">
                    <a:solidFill>
                      <a:srgbClr val="FFFFFF"/>
                    </a:solidFill>
                  </a:tcPr>
                </a:tc>
                <a:extLst>
                  <a:ext uri="{0D108BD9-81ED-4DB2-BD59-A6C34878D82A}">
                    <a16:rowId xmlns:a16="http://schemas.microsoft.com/office/drawing/2014/main" val="279838874"/>
                  </a:ext>
                </a:extLst>
              </a:tr>
              <a:tr h="271650">
                <a:tc>
                  <a:txBody>
                    <a:bodyPr/>
                    <a:lstStyle/>
                    <a:p>
                      <a:pPr marL="0" marR="0" algn="ctr">
                        <a:lnSpc>
                          <a:spcPct val="107000"/>
                        </a:lnSpc>
                        <a:spcBef>
                          <a:spcPts val="0"/>
                        </a:spcBef>
                        <a:spcAft>
                          <a:spcPts val="800"/>
                        </a:spcAft>
                      </a:pPr>
                      <a:r>
                        <a:rPr lang="vi-VN" sz="1400">
                          <a:effectLst/>
                          <a:latin typeface="+mj-lt"/>
                        </a:rPr>
                        <a:t>Triangle</a:t>
                      </a:r>
                      <a:endParaRPr lang="vi-VN" sz="1400">
                        <a:effectLst/>
                        <a:latin typeface="+mj-lt"/>
                        <a:ea typeface="Calibri" panose="020F0502020204030204" pitchFamily="34" charset="0"/>
                        <a:cs typeface="Times New Roman" panose="02020603050405020304" pitchFamily="18" charset="0"/>
                      </a:endParaRPr>
                    </a:p>
                  </a:txBody>
                  <a:tcPr marL="66982" marR="66982" marT="33491" marB="33491">
                    <a:solidFill>
                      <a:srgbClr val="FFFFFF"/>
                    </a:solidFill>
                  </a:tcPr>
                </a:tc>
                <a:tc>
                  <a:txBody>
                    <a:bodyPr/>
                    <a:lstStyle/>
                    <a:p>
                      <a:pPr marL="0" marR="0" algn="ctr">
                        <a:lnSpc>
                          <a:spcPct val="107000"/>
                        </a:lnSpc>
                        <a:spcBef>
                          <a:spcPts val="0"/>
                        </a:spcBef>
                        <a:spcAft>
                          <a:spcPts val="800"/>
                        </a:spcAft>
                      </a:pPr>
                      <a:r>
                        <a:rPr lang="vi-VN" sz="1400">
                          <a:effectLst/>
                          <a:latin typeface="+mj-lt"/>
                        </a:rPr>
                        <a:t>2.0710</a:t>
                      </a:r>
                      <a:r>
                        <a:rPr lang="vi-VN" sz="1400" baseline="30000">
                          <a:effectLst/>
                          <a:latin typeface="+mj-lt"/>
                        </a:rPr>
                        <a:t>-16</a:t>
                      </a:r>
                      <a:endParaRPr lang="vi-VN" sz="1400">
                        <a:effectLst/>
                        <a:latin typeface="+mj-lt"/>
                        <a:ea typeface="Calibri" panose="020F0502020204030204" pitchFamily="34" charset="0"/>
                        <a:cs typeface="Times New Roman" panose="02020603050405020304" pitchFamily="18" charset="0"/>
                      </a:endParaRPr>
                    </a:p>
                  </a:txBody>
                  <a:tcPr marL="66982" marR="66982" marT="33491" marB="33491">
                    <a:solidFill>
                      <a:srgbClr val="FFFFFF"/>
                    </a:solidFill>
                  </a:tcPr>
                </a:tc>
                <a:tc>
                  <a:txBody>
                    <a:bodyPr/>
                    <a:lstStyle/>
                    <a:p>
                      <a:pPr marL="0" marR="0" algn="ctr">
                        <a:lnSpc>
                          <a:spcPct val="107000"/>
                        </a:lnSpc>
                        <a:spcBef>
                          <a:spcPts val="0"/>
                        </a:spcBef>
                        <a:spcAft>
                          <a:spcPts val="800"/>
                        </a:spcAft>
                      </a:pPr>
                      <a:r>
                        <a:rPr lang="vi-VN" sz="1400">
                          <a:effectLst/>
                          <a:latin typeface="+mj-lt"/>
                        </a:rPr>
                        <a:t>&lt; 110</a:t>
                      </a:r>
                      <a:r>
                        <a:rPr lang="vi-VN" sz="1400" baseline="30000">
                          <a:effectLst/>
                          <a:latin typeface="+mj-lt"/>
                        </a:rPr>
                        <a:t>-16</a:t>
                      </a:r>
                      <a:endParaRPr lang="vi-VN" sz="1400">
                        <a:effectLst/>
                        <a:latin typeface="+mj-lt"/>
                        <a:ea typeface="Calibri" panose="020F0502020204030204" pitchFamily="34" charset="0"/>
                        <a:cs typeface="Times New Roman" panose="02020603050405020304" pitchFamily="18" charset="0"/>
                      </a:endParaRPr>
                    </a:p>
                  </a:txBody>
                  <a:tcPr marL="66982" marR="66982" marT="33491" marB="33491">
                    <a:solidFill>
                      <a:srgbClr val="FFFFFF"/>
                    </a:solidFill>
                  </a:tcPr>
                </a:tc>
                <a:tc>
                  <a:txBody>
                    <a:bodyPr/>
                    <a:lstStyle/>
                    <a:p>
                      <a:pPr marL="0" marR="0" algn="ctr">
                        <a:lnSpc>
                          <a:spcPct val="107000"/>
                        </a:lnSpc>
                        <a:spcBef>
                          <a:spcPts val="0"/>
                        </a:spcBef>
                        <a:spcAft>
                          <a:spcPts val="800"/>
                        </a:spcAft>
                      </a:pPr>
                      <a:r>
                        <a:rPr lang="vi-VN" sz="1400">
                          <a:effectLst/>
                          <a:latin typeface="+mj-lt"/>
                        </a:rPr>
                        <a:t>4.3210</a:t>
                      </a:r>
                      <a:r>
                        <a:rPr lang="vi-VN" sz="1400" baseline="30000">
                          <a:effectLst/>
                          <a:latin typeface="+mj-lt"/>
                        </a:rPr>
                        <a:t>-14</a:t>
                      </a:r>
                      <a:endParaRPr lang="vi-VN" sz="1400">
                        <a:effectLst/>
                        <a:latin typeface="+mj-lt"/>
                        <a:ea typeface="Calibri" panose="020F0502020204030204" pitchFamily="34" charset="0"/>
                        <a:cs typeface="Times New Roman" panose="02020603050405020304" pitchFamily="18" charset="0"/>
                      </a:endParaRPr>
                    </a:p>
                  </a:txBody>
                  <a:tcPr marL="66982" marR="66982" marT="33491" marB="33491">
                    <a:solidFill>
                      <a:srgbClr val="FFFFFF"/>
                    </a:solidFill>
                  </a:tcPr>
                </a:tc>
                <a:tc>
                  <a:txBody>
                    <a:bodyPr/>
                    <a:lstStyle/>
                    <a:p>
                      <a:pPr marL="0" marR="0" algn="ctr">
                        <a:lnSpc>
                          <a:spcPct val="107000"/>
                        </a:lnSpc>
                        <a:spcBef>
                          <a:spcPts val="0"/>
                        </a:spcBef>
                        <a:spcAft>
                          <a:spcPts val="800"/>
                        </a:spcAft>
                      </a:pPr>
                      <a:r>
                        <a:rPr lang="vi-VN" sz="1400">
                          <a:effectLst/>
                          <a:latin typeface="+mj-lt"/>
                        </a:rPr>
                        <a:t>&lt; 110</a:t>
                      </a:r>
                      <a:r>
                        <a:rPr lang="vi-VN" sz="1400" baseline="30000">
                          <a:effectLst/>
                          <a:latin typeface="+mj-lt"/>
                        </a:rPr>
                        <a:t>-16</a:t>
                      </a:r>
                      <a:endParaRPr lang="vi-VN" sz="1400">
                        <a:effectLst/>
                        <a:latin typeface="+mj-lt"/>
                        <a:ea typeface="Calibri" panose="020F0502020204030204" pitchFamily="34" charset="0"/>
                        <a:cs typeface="Times New Roman" panose="02020603050405020304" pitchFamily="18" charset="0"/>
                      </a:endParaRPr>
                    </a:p>
                  </a:txBody>
                  <a:tcPr marL="66982" marR="66982" marT="33491" marB="33491">
                    <a:solidFill>
                      <a:srgbClr val="FFFFFF"/>
                    </a:solidFill>
                  </a:tcPr>
                </a:tc>
                <a:extLst>
                  <a:ext uri="{0D108BD9-81ED-4DB2-BD59-A6C34878D82A}">
                    <a16:rowId xmlns:a16="http://schemas.microsoft.com/office/drawing/2014/main" val="2361566658"/>
                  </a:ext>
                </a:extLst>
              </a:tr>
              <a:tr h="271650">
                <a:tc>
                  <a:txBody>
                    <a:bodyPr/>
                    <a:lstStyle/>
                    <a:p>
                      <a:pPr marL="0" marR="0" algn="ctr">
                        <a:lnSpc>
                          <a:spcPct val="107000"/>
                        </a:lnSpc>
                        <a:spcBef>
                          <a:spcPts val="0"/>
                        </a:spcBef>
                        <a:spcAft>
                          <a:spcPts val="800"/>
                        </a:spcAft>
                      </a:pPr>
                      <a:r>
                        <a:rPr lang="vi-VN" sz="1400">
                          <a:effectLst/>
                          <a:latin typeface="+mj-lt"/>
                        </a:rPr>
                        <a:t>4-clique</a:t>
                      </a:r>
                      <a:endParaRPr lang="vi-VN" sz="1400">
                        <a:effectLst/>
                        <a:latin typeface="+mj-lt"/>
                        <a:ea typeface="Calibri" panose="020F0502020204030204" pitchFamily="34" charset="0"/>
                        <a:cs typeface="Times New Roman" panose="02020603050405020304" pitchFamily="18" charset="0"/>
                      </a:endParaRPr>
                    </a:p>
                  </a:txBody>
                  <a:tcPr marL="66982" marR="66982" marT="33491" marB="33491">
                    <a:solidFill>
                      <a:srgbClr val="FFFFFF"/>
                    </a:solidFill>
                  </a:tcPr>
                </a:tc>
                <a:tc>
                  <a:txBody>
                    <a:bodyPr/>
                    <a:lstStyle/>
                    <a:p>
                      <a:pPr marL="0" marR="0" algn="ctr">
                        <a:lnSpc>
                          <a:spcPct val="107000"/>
                        </a:lnSpc>
                        <a:spcBef>
                          <a:spcPts val="0"/>
                        </a:spcBef>
                        <a:spcAft>
                          <a:spcPts val="800"/>
                        </a:spcAft>
                      </a:pPr>
                      <a:r>
                        <a:rPr lang="vi-VN" sz="1400">
                          <a:effectLst/>
                          <a:latin typeface="+mj-lt"/>
                        </a:rPr>
                        <a:t>7.2010</a:t>
                      </a:r>
                      <a:r>
                        <a:rPr lang="vi-VN" sz="1400" baseline="30000">
                          <a:effectLst/>
                          <a:latin typeface="+mj-lt"/>
                        </a:rPr>
                        <a:t>-10</a:t>
                      </a:r>
                      <a:endParaRPr lang="vi-VN" sz="1400">
                        <a:effectLst/>
                        <a:latin typeface="+mj-lt"/>
                        <a:ea typeface="Calibri" panose="020F0502020204030204" pitchFamily="34" charset="0"/>
                        <a:cs typeface="Times New Roman" panose="02020603050405020304" pitchFamily="18" charset="0"/>
                      </a:endParaRPr>
                    </a:p>
                  </a:txBody>
                  <a:tcPr marL="66982" marR="66982" marT="33491" marB="33491">
                    <a:solidFill>
                      <a:srgbClr val="FFFFFF"/>
                    </a:solidFill>
                  </a:tcPr>
                </a:tc>
                <a:tc>
                  <a:txBody>
                    <a:bodyPr/>
                    <a:lstStyle/>
                    <a:p>
                      <a:pPr marL="0" marR="0" algn="ctr">
                        <a:lnSpc>
                          <a:spcPct val="107000"/>
                        </a:lnSpc>
                        <a:spcBef>
                          <a:spcPts val="0"/>
                        </a:spcBef>
                        <a:spcAft>
                          <a:spcPts val="800"/>
                        </a:spcAft>
                      </a:pPr>
                      <a:r>
                        <a:rPr lang="vi-VN" sz="1400">
                          <a:effectLst/>
                          <a:latin typeface="+mj-lt"/>
                        </a:rPr>
                        <a:t>&lt; 110</a:t>
                      </a:r>
                      <a:r>
                        <a:rPr lang="vi-VN" sz="1400" baseline="30000">
                          <a:effectLst/>
                          <a:latin typeface="+mj-lt"/>
                        </a:rPr>
                        <a:t>-16</a:t>
                      </a:r>
                      <a:endParaRPr lang="vi-VN" sz="1400">
                        <a:effectLst/>
                        <a:latin typeface="+mj-lt"/>
                        <a:ea typeface="Calibri" panose="020F0502020204030204" pitchFamily="34" charset="0"/>
                        <a:cs typeface="Times New Roman" panose="02020603050405020304" pitchFamily="18" charset="0"/>
                      </a:endParaRPr>
                    </a:p>
                  </a:txBody>
                  <a:tcPr marL="66982" marR="66982" marT="33491" marB="33491">
                    <a:solidFill>
                      <a:srgbClr val="FFFFFF"/>
                    </a:solidFill>
                  </a:tcPr>
                </a:tc>
                <a:tc>
                  <a:txBody>
                    <a:bodyPr/>
                    <a:lstStyle/>
                    <a:p>
                      <a:pPr marL="0" marR="0" algn="ctr">
                        <a:lnSpc>
                          <a:spcPct val="107000"/>
                        </a:lnSpc>
                        <a:spcBef>
                          <a:spcPts val="0"/>
                        </a:spcBef>
                        <a:spcAft>
                          <a:spcPts val="800"/>
                        </a:spcAft>
                      </a:pPr>
                      <a:r>
                        <a:rPr lang="vi-VN" sz="1400">
                          <a:effectLst/>
                          <a:latin typeface="+mj-lt"/>
                        </a:rPr>
                        <a:t>1.1510</a:t>
                      </a:r>
                      <a:r>
                        <a:rPr lang="vi-VN" sz="1400" baseline="30000">
                          <a:effectLst/>
                          <a:latin typeface="+mj-lt"/>
                        </a:rPr>
                        <a:t>-05</a:t>
                      </a:r>
                      <a:endParaRPr lang="vi-VN" sz="1400">
                        <a:effectLst/>
                        <a:latin typeface="+mj-lt"/>
                        <a:ea typeface="Calibri" panose="020F0502020204030204" pitchFamily="34" charset="0"/>
                        <a:cs typeface="Times New Roman" panose="02020603050405020304" pitchFamily="18" charset="0"/>
                      </a:endParaRPr>
                    </a:p>
                  </a:txBody>
                  <a:tcPr marL="66982" marR="66982" marT="33491" marB="33491">
                    <a:solidFill>
                      <a:srgbClr val="FFFFFF"/>
                    </a:solidFill>
                  </a:tcPr>
                </a:tc>
                <a:tc>
                  <a:txBody>
                    <a:bodyPr/>
                    <a:lstStyle/>
                    <a:p>
                      <a:pPr marL="0" marR="0" algn="ctr">
                        <a:lnSpc>
                          <a:spcPct val="107000"/>
                        </a:lnSpc>
                        <a:spcBef>
                          <a:spcPts val="0"/>
                        </a:spcBef>
                        <a:spcAft>
                          <a:spcPts val="800"/>
                        </a:spcAft>
                      </a:pPr>
                      <a:r>
                        <a:rPr lang="vi-VN" sz="1400" dirty="0">
                          <a:effectLst/>
                          <a:latin typeface="+mj-lt"/>
                        </a:rPr>
                        <a:t>&lt; 110</a:t>
                      </a:r>
                      <a:r>
                        <a:rPr lang="vi-VN" sz="1400" baseline="30000" dirty="0">
                          <a:effectLst/>
                          <a:latin typeface="+mj-lt"/>
                        </a:rPr>
                        <a:t>-16</a:t>
                      </a:r>
                      <a:endParaRPr lang="vi-VN" sz="1400" dirty="0">
                        <a:effectLst/>
                        <a:latin typeface="+mj-lt"/>
                        <a:ea typeface="Calibri" panose="020F0502020204030204" pitchFamily="34" charset="0"/>
                        <a:cs typeface="Times New Roman" panose="02020603050405020304" pitchFamily="18" charset="0"/>
                      </a:endParaRPr>
                    </a:p>
                  </a:txBody>
                  <a:tcPr marL="66982" marR="66982" marT="33491" marB="33491">
                    <a:solidFill>
                      <a:srgbClr val="FFFFFF"/>
                    </a:solidFill>
                  </a:tcPr>
                </a:tc>
                <a:extLst>
                  <a:ext uri="{0D108BD9-81ED-4DB2-BD59-A6C34878D82A}">
                    <a16:rowId xmlns:a16="http://schemas.microsoft.com/office/drawing/2014/main" val="3979232519"/>
                  </a:ext>
                </a:extLst>
              </a:tr>
            </a:tbl>
          </a:graphicData>
        </a:graphic>
      </p:graphicFrame>
      <p:sp>
        <p:nvSpPr>
          <p:cNvPr id="2" name="Hộp Văn bản 1">
            <a:extLst>
              <a:ext uri="{FF2B5EF4-FFF2-40B4-BE49-F238E27FC236}">
                <a16:creationId xmlns:a16="http://schemas.microsoft.com/office/drawing/2014/main" id="{FBC3A559-D2E4-4B66-9B30-3027A74502CC}"/>
              </a:ext>
            </a:extLst>
          </p:cNvPr>
          <p:cNvSpPr txBox="1"/>
          <p:nvPr/>
        </p:nvSpPr>
        <p:spPr>
          <a:xfrm>
            <a:off x="1580567" y="1800854"/>
            <a:ext cx="2209800" cy="369332"/>
          </a:xfrm>
          <a:prstGeom prst="rect">
            <a:avLst/>
          </a:prstGeom>
          <a:noFill/>
        </p:spPr>
        <p:txBody>
          <a:bodyPr wrap="square" rtlCol="0">
            <a:spAutoFit/>
          </a:bodyPr>
          <a:lstStyle/>
          <a:p>
            <a:r>
              <a:rPr lang="vi-VN" dirty="0" err="1"/>
              <a:t>Kết</a:t>
            </a:r>
            <a:r>
              <a:rPr lang="vi-VN" dirty="0"/>
              <a:t> </a:t>
            </a:r>
            <a:r>
              <a:rPr lang="vi-VN" dirty="0" err="1"/>
              <a:t>quả</a:t>
            </a:r>
            <a:endParaRPr lang="vi-VN" dirty="0"/>
          </a:p>
        </p:txBody>
      </p:sp>
    </p:spTree>
    <p:extLst>
      <p:ext uri="{BB962C8B-B14F-4D97-AF65-F5344CB8AC3E}">
        <p14:creationId xmlns:p14="http://schemas.microsoft.com/office/powerpoint/2010/main" val="187248873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428"/>
        <p:cNvGrpSpPr/>
        <p:nvPr/>
      </p:nvGrpSpPr>
      <p:grpSpPr>
        <a:xfrm>
          <a:off x="0" y="0"/>
          <a:ext cx="0" cy="0"/>
          <a:chOff x="0" y="0"/>
          <a:chExt cx="0" cy="0"/>
        </a:xfrm>
      </p:grpSpPr>
      <p:sp>
        <p:nvSpPr>
          <p:cNvPr id="433" name="Google Shape;433;p22"/>
          <p:cNvSpPr txBox="1">
            <a:spLocks noGrp="1"/>
          </p:cNvSpPr>
          <p:nvPr>
            <p:ph type="sldNum" sz="quarter" idx="12"/>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36</a:t>
            </a:fld>
            <a:endParaRPr/>
          </a:p>
        </p:txBody>
      </p:sp>
      <p:sp>
        <p:nvSpPr>
          <p:cNvPr id="430" name="Google Shape;430;p22"/>
          <p:cNvSpPr txBox="1">
            <a:spLocks noGrp="1"/>
          </p:cNvSpPr>
          <p:nvPr>
            <p:ph type="title" idx="4294967295"/>
          </p:nvPr>
        </p:nvSpPr>
        <p:spPr>
          <a:xfrm>
            <a:off x="2116773" y="386715"/>
            <a:ext cx="4383087" cy="646113"/>
          </a:xfrm>
          <a:prstGeom prst="rect">
            <a:avLst/>
          </a:prstGeom>
        </p:spPr>
        <p:txBody>
          <a:bodyPr spcFirstLastPara="1" wrap="square" lIns="91425" tIns="91425" rIns="91425" bIns="91425" anchor="b" anchorCtr="0">
            <a:noAutofit/>
          </a:bodyPr>
          <a:lstStyle/>
          <a:p>
            <a:pPr lvl="0"/>
            <a:r>
              <a:rPr lang="en-US" sz="2800" b="1" dirty="0" err="1">
                <a:latin typeface="Times New Roman" panose="02020603050405020304" pitchFamily="18" charset="0"/>
                <a:cs typeface="Times New Roman" panose="02020603050405020304" pitchFamily="18" charset="0"/>
              </a:rPr>
              <a:t>Độ</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đo</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đánh</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giá</a:t>
            </a:r>
            <a:r>
              <a:rPr lang="en-US" sz="2800" b="1" dirty="0">
                <a:latin typeface="Times New Roman" panose="02020603050405020304" pitchFamily="18" charset="0"/>
                <a:cs typeface="Times New Roman" panose="02020603050405020304" pitchFamily="18" charset="0"/>
              </a:rPr>
              <a:t> </a:t>
            </a:r>
            <a:endParaRPr sz="2800" b="1" dirty="0">
              <a:latin typeface="Times New Roman" panose="02020603050405020304" pitchFamily="18" charset="0"/>
              <a:cs typeface="Times New Roman" panose="02020603050405020304" pitchFamily="18" charset="0"/>
            </a:endParaRPr>
          </a:p>
        </p:txBody>
      </p:sp>
      <p:sp>
        <p:nvSpPr>
          <p:cNvPr id="431" name="Google Shape;431;p22"/>
          <p:cNvSpPr/>
          <p:nvPr/>
        </p:nvSpPr>
        <p:spPr>
          <a:xfrm>
            <a:off x="1005944" y="1700702"/>
            <a:ext cx="2487203" cy="2319136"/>
          </a:xfrm>
          <a:prstGeom prst="hexagon">
            <a:avLst>
              <a:gd name="adj" fmla="val 29110"/>
              <a:gd name="vf" fmla="val 115470"/>
            </a:avLst>
          </a:prstGeom>
          <a:noFill/>
          <a:ln w="9525" cap="flat" cmpd="sng">
            <a:solidFill>
              <a:srgbClr val="19BBD5"/>
            </a:solidFill>
            <a:prstDash val="dash"/>
            <a:round/>
            <a:headEnd type="none" w="sm" len="sm"/>
            <a:tailEnd type="none" w="sm" len="sm"/>
          </a:ln>
        </p:spPr>
        <p:txBody>
          <a:bodyPr spcFirstLastPara="1" wrap="square" lIns="91425" tIns="91425" rIns="91425" bIns="91425" anchor="ctr" anchorCtr="0">
            <a:noAutofit/>
          </a:bodyPr>
          <a:lstStyle/>
          <a:p>
            <a:pPr lvl="0" algn="ctr"/>
            <a:r>
              <a:rPr lang="en-US" sz="1600" dirty="0" err="1">
                <a:latin typeface="+mj-lt"/>
                <a:ea typeface="Muli"/>
                <a:cs typeface="Muli"/>
                <a:sym typeface="Muli"/>
              </a:rPr>
              <a:t>Độ</a:t>
            </a:r>
            <a:r>
              <a:rPr lang="en-US" sz="1600" dirty="0">
                <a:latin typeface="+mj-lt"/>
                <a:ea typeface="Muli"/>
                <a:cs typeface="Muli"/>
                <a:sym typeface="Muli"/>
              </a:rPr>
              <a:t> </a:t>
            </a:r>
            <a:r>
              <a:rPr lang="en-US" sz="1600" dirty="0" err="1">
                <a:latin typeface="+mj-lt"/>
                <a:ea typeface="Muli"/>
                <a:cs typeface="Muli"/>
                <a:sym typeface="Muli"/>
              </a:rPr>
              <a:t>đo</a:t>
            </a:r>
            <a:r>
              <a:rPr lang="en-US" sz="1600" dirty="0">
                <a:latin typeface="+mj-lt"/>
                <a:ea typeface="Muli"/>
                <a:cs typeface="Muli"/>
                <a:sym typeface="Muli"/>
              </a:rPr>
              <a:t> </a:t>
            </a:r>
            <a:r>
              <a:rPr lang="en-US" sz="1600" dirty="0" err="1">
                <a:latin typeface="+mj-lt"/>
                <a:ea typeface="Muli"/>
                <a:cs typeface="Muli"/>
                <a:sym typeface="Muli"/>
              </a:rPr>
              <a:t>đánh</a:t>
            </a:r>
            <a:r>
              <a:rPr lang="en-US" sz="1600" dirty="0">
                <a:latin typeface="+mj-lt"/>
                <a:ea typeface="Muli"/>
                <a:cs typeface="Muli"/>
                <a:sym typeface="Muli"/>
              </a:rPr>
              <a:t> </a:t>
            </a:r>
            <a:r>
              <a:rPr lang="en-US" sz="1600" dirty="0" err="1">
                <a:latin typeface="+mj-lt"/>
                <a:ea typeface="Muli"/>
                <a:cs typeface="Muli"/>
                <a:sym typeface="Muli"/>
              </a:rPr>
              <a:t>giá</a:t>
            </a:r>
            <a:r>
              <a:rPr lang="en-US" sz="1600" dirty="0">
                <a:latin typeface="+mj-lt"/>
                <a:ea typeface="Muli"/>
                <a:cs typeface="Muli"/>
                <a:sym typeface="Muli"/>
              </a:rPr>
              <a:t> </a:t>
            </a:r>
            <a:r>
              <a:rPr lang="en-US" sz="1600" dirty="0" err="1">
                <a:latin typeface="+mj-lt"/>
                <a:ea typeface="Muli"/>
                <a:cs typeface="Muli"/>
                <a:sym typeface="Muli"/>
              </a:rPr>
              <a:t>chủ</a:t>
            </a:r>
            <a:r>
              <a:rPr lang="en-US" sz="1600" dirty="0">
                <a:latin typeface="+mj-lt"/>
                <a:ea typeface="Muli"/>
                <a:cs typeface="Muli"/>
                <a:sym typeface="Muli"/>
              </a:rPr>
              <a:t> </a:t>
            </a:r>
            <a:r>
              <a:rPr lang="en-US" sz="1600" dirty="0" err="1">
                <a:latin typeface="+mj-lt"/>
                <a:ea typeface="Muli"/>
                <a:cs typeface="Muli"/>
                <a:sym typeface="Muli"/>
              </a:rPr>
              <a:t>yếu</a:t>
            </a:r>
            <a:r>
              <a:rPr lang="en-US" sz="1600" dirty="0">
                <a:latin typeface="+mj-lt"/>
                <a:ea typeface="Muli"/>
                <a:cs typeface="Muli"/>
                <a:sym typeface="Muli"/>
              </a:rPr>
              <a:t> </a:t>
            </a:r>
            <a:r>
              <a:rPr lang="en-US" sz="1600" dirty="0" err="1">
                <a:latin typeface="+mj-lt"/>
                <a:ea typeface="Muli"/>
                <a:cs typeface="Muli"/>
                <a:sym typeface="Muli"/>
              </a:rPr>
              <a:t>của</a:t>
            </a:r>
            <a:r>
              <a:rPr lang="en-US" sz="1600" dirty="0">
                <a:latin typeface="+mj-lt"/>
                <a:ea typeface="Muli"/>
                <a:cs typeface="Muli"/>
                <a:sym typeface="Muli"/>
              </a:rPr>
              <a:t> </a:t>
            </a:r>
            <a:r>
              <a:rPr lang="en-US" sz="1600" dirty="0" err="1">
                <a:latin typeface="+mj-lt"/>
                <a:ea typeface="Muli"/>
                <a:cs typeface="Muli"/>
                <a:sym typeface="Muli"/>
              </a:rPr>
              <a:t>thuật</a:t>
            </a:r>
            <a:r>
              <a:rPr lang="en-US" sz="1600" dirty="0">
                <a:latin typeface="+mj-lt"/>
                <a:ea typeface="Muli"/>
                <a:cs typeface="Muli"/>
                <a:sym typeface="Muli"/>
              </a:rPr>
              <a:t> </a:t>
            </a:r>
            <a:r>
              <a:rPr lang="en-US" sz="1600" dirty="0" err="1">
                <a:latin typeface="+mj-lt"/>
                <a:ea typeface="Muli"/>
                <a:cs typeface="Muli"/>
                <a:sym typeface="Muli"/>
              </a:rPr>
              <a:t>toán</a:t>
            </a:r>
            <a:r>
              <a:rPr lang="en-US" sz="1600" dirty="0">
                <a:latin typeface="+mj-lt"/>
                <a:ea typeface="Muli"/>
                <a:cs typeface="Muli"/>
                <a:sym typeface="Muli"/>
              </a:rPr>
              <a:t> </a:t>
            </a:r>
            <a:r>
              <a:rPr lang="en-US" sz="1600" dirty="0" err="1">
                <a:latin typeface="+mj-lt"/>
                <a:ea typeface="Muli"/>
                <a:cs typeface="Muli"/>
                <a:sym typeface="Muli"/>
              </a:rPr>
              <a:t>là</a:t>
            </a:r>
            <a:r>
              <a:rPr lang="en-US" sz="1600" dirty="0">
                <a:latin typeface="+mj-lt"/>
                <a:ea typeface="Muli"/>
                <a:cs typeface="Muli"/>
                <a:sym typeface="Muli"/>
              </a:rPr>
              <a:t> F1 Score </a:t>
            </a:r>
            <a:endParaRPr sz="1600" dirty="0">
              <a:latin typeface="+mj-lt"/>
              <a:ea typeface="Muli"/>
              <a:cs typeface="Muli"/>
              <a:sym typeface="Muli"/>
            </a:endParaRPr>
          </a:p>
        </p:txBody>
      </p:sp>
      <p:sp>
        <p:nvSpPr>
          <p:cNvPr id="432" name="Google Shape;432;p22"/>
          <p:cNvSpPr/>
          <p:nvPr/>
        </p:nvSpPr>
        <p:spPr>
          <a:xfrm>
            <a:off x="3909951" y="1647255"/>
            <a:ext cx="4250965" cy="2441269"/>
          </a:xfrm>
          <a:prstGeom prst="hexagon">
            <a:avLst>
              <a:gd name="adj" fmla="val 29110"/>
              <a:gd name="vf" fmla="val 115470"/>
            </a:avLst>
          </a:prstGeom>
          <a:noFill/>
          <a:ln w="9525" cap="flat" cmpd="sng">
            <a:solidFill>
              <a:srgbClr val="19BBD5"/>
            </a:solidFill>
            <a:prstDash val="dash"/>
            <a:round/>
            <a:headEnd type="none" w="sm" len="sm"/>
            <a:tailEnd type="none" w="sm" len="sm"/>
          </a:ln>
        </p:spPr>
        <p:txBody>
          <a:bodyPr spcFirstLastPara="1" wrap="square" lIns="91425" tIns="91425" rIns="91425" bIns="91425" anchor="ctr" anchorCtr="0">
            <a:noAutofit/>
          </a:bodyPr>
          <a:lstStyle/>
          <a:p>
            <a:pPr marL="285750" lvl="3" indent="-285750">
              <a:buFont typeface="Wingdings" panose="05000000000000000000" pitchFamily="2" charset="2"/>
              <a:buChar char="Ø"/>
            </a:pPr>
            <a:r>
              <a:rPr lang="vi-VN" sz="1500" dirty="0" err="1">
                <a:latin typeface="+mj-lt"/>
              </a:rPr>
              <a:t>Với</a:t>
            </a:r>
            <a:r>
              <a:rPr lang="vi-VN" sz="1500" dirty="0">
                <a:latin typeface="+mj-lt"/>
              </a:rPr>
              <a:t> </a:t>
            </a:r>
            <a:r>
              <a:rPr lang="vi-VN" sz="1500" dirty="0" err="1">
                <a:latin typeface="+mj-lt"/>
              </a:rPr>
              <a:t>mỗi</a:t>
            </a:r>
            <a:r>
              <a:rPr lang="vi-VN" sz="1500" dirty="0">
                <a:latin typeface="+mj-lt"/>
              </a:rPr>
              <a:t> </a:t>
            </a:r>
            <a:r>
              <a:rPr lang="vi-VN" sz="1500" dirty="0" err="1">
                <a:latin typeface="+mj-lt"/>
              </a:rPr>
              <a:t>ground</a:t>
            </a:r>
            <a:r>
              <a:rPr lang="vi-VN" sz="1500" dirty="0">
                <a:latin typeface="+mj-lt"/>
              </a:rPr>
              <a:t> </a:t>
            </a:r>
            <a:r>
              <a:rPr lang="vi-VN" sz="1500" dirty="0" err="1">
                <a:latin typeface="+mj-lt"/>
              </a:rPr>
              <a:t>truth</a:t>
            </a:r>
            <a:r>
              <a:rPr lang="vi-VN" sz="1500" dirty="0">
                <a:latin typeface="+mj-lt"/>
              </a:rPr>
              <a:t> </a:t>
            </a:r>
            <a:r>
              <a:rPr lang="vi-VN" sz="1500" dirty="0" err="1">
                <a:latin typeface="+mj-lt"/>
              </a:rPr>
              <a:t>communit</a:t>
            </a:r>
            <a:r>
              <a:rPr lang="en-US" sz="1500" dirty="0">
                <a:latin typeface="+mj-lt"/>
              </a:rPr>
              <a:t>y, d</a:t>
            </a:r>
            <a:r>
              <a:rPr lang="vi-VN" sz="1500" dirty="0" err="1">
                <a:latin typeface="+mj-lt"/>
                <a:ea typeface="Muli"/>
                <a:cs typeface="Muli"/>
                <a:sym typeface="Muli"/>
              </a:rPr>
              <a:t>ùng</a:t>
            </a:r>
            <a:r>
              <a:rPr lang="vi-VN" sz="1500" dirty="0">
                <a:latin typeface="+mj-lt"/>
                <a:ea typeface="Muli"/>
                <a:cs typeface="Muli"/>
                <a:sym typeface="Muli"/>
              </a:rPr>
              <a:t> </a:t>
            </a:r>
            <a:r>
              <a:rPr lang="vi-VN" sz="1500" dirty="0" err="1">
                <a:latin typeface="+mj-lt"/>
                <a:ea typeface="Muli"/>
                <a:cs typeface="Muli"/>
                <a:sym typeface="Muli"/>
              </a:rPr>
              <a:t>mỗi</a:t>
            </a:r>
            <a:r>
              <a:rPr lang="vi-VN" sz="1500" dirty="0">
                <a:latin typeface="+mj-lt"/>
                <a:ea typeface="Muli"/>
                <a:cs typeface="Muli"/>
                <a:sym typeface="Muli"/>
              </a:rPr>
              <a:t> </a:t>
            </a:r>
            <a:r>
              <a:rPr lang="vi-VN" sz="1500" dirty="0" err="1">
                <a:latin typeface="+mj-lt"/>
                <a:ea typeface="Muli"/>
                <a:cs typeface="Muli"/>
                <a:sym typeface="Muli"/>
              </a:rPr>
              <a:t>node</a:t>
            </a:r>
            <a:r>
              <a:rPr lang="vi-VN" sz="1500" dirty="0">
                <a:latin typeface="+mj-lt"/>
                <a:ea typeface="Muli"/>
                <a:cs typeface="Muli"/>
                <a:sym typeface="Muli"/>
              </a:rPr>
              <a:t> như </a:t>
            </a:r>
            <a:r>
              <a:rPr lang="vi-VN" sz="1500" dirty="0" err="1">
                <a:latin typeface="+mj-lt"/>
                <a:ea typeface="Muli"/>
                <a:cs typeface="Muli"/>
                <a:sym typeface="Muli"/>
              </a:rPr>
              <a:t>là</a:t>
            </a:r>
            <a:r>
              <a:rPr lang="vi-VN" sz="1500" dirty="0">
                <a:latin typeface="+mj-lt"/>
                <a:ea typeface="Muli"/>
                <a:cs typeface="Muli"/>
                <a:sym typeface="Muli"/>
              </a:rPr>
              <a:t> 1 </a:t>
            </a:r>
            <a:r>
              <a:rPr lang="vi-VN" sz="1500" dirty="0" err="1">
                <a:latin typeface="+mj-lt"/>
                <a:ea typeface="Muli"/>
                <a:cs typeface="Muli"/>
                <a:sym typeface="Muli"/>
              </a:rPr>
              <a:t>node</a:t>
            </a:r>
            <a:r>
              <a:rPr lang="vi-VN" sz="1500" dirty="0">
                <a:latin typeface="+mj-lt"/>
                <a:ea typeface="Muli"/>
                <a:cs typeface="Muli"/>
                <a:sym typeface="Muli"/>
              </a:rPr>
              <a:t> </a:t>
            </a:r>
            <a:r>
              <a:rPr lang="vi-VN" sz="1500" dirty="0" err="1">
                <a:latin typeface="+mj-lt"/>
                <a:ea typeface="Muli"/>
                <a:cs typeface="Muli"/>
                <a:sym typeface="Muli"/>
              </a:rPr>
              <a:t>nguồn</a:t>
            </a:r>
            <a:r>
              <a:rPr lang="vi-VN" sz="1500" dirty="0">
                <a:latin typeface="+mj-lt"/>
                <a:ea typeface="Muli"/>
                <a:cs typeface="Muli"/>
                <a:sym typeface="Muli"/>
              </a:rPr>
              <a:t> </a:t>
            </a:r>
            <a:r>
              <a:rPr lang="vi-VN" sz="1500" dirty="0" err="1">
                <a:latin typeface="+mj-lt"/>
                <a:ea typeface="Muli"/>
                <a:cs typeface="Muli"/>
                <a:sym typeface="Muli"/>
              </a:rPr>
              <a:t>để</a:t>
            </a:r>
            <a:r>
              <a:rPr lang="vi-VN" sz="1500" dirty="0">
                <a:latin typeface="+mj-lt"/>
                <a:ea typeface="Muli"/>
                <a:cs typeface="Muli"/>
                <a:sym typeface="Muli"/>
              </a:rPr>
              <a:t> </a:t>
            </a:r>
            <a:r>
              <a:rPr lang="vi-VN" sz="1500" dirty="0" err="1">
                <a:latin typeface="+mj-lt"/>
                <a:ea typeface="Muli"/>
                <a:cs typeface="Muli"/>
                <a:sym typeface="Muli"/>
              </a:rPr>
              <a:t>được</a:t>
            </a:r>
            <a:r>
              <a:rPr lang="vi-VN" sz="1500" dirty="0">
                <a:latin typeface="+mj-lt"/>
                <a:ea typeface="Muli"/>
                <a:cs typeface="Muli"/>
                <a:sym typeface="Muli"/>
              </a:rPr>
              <a:t> 1 </a:t>
            </a:r>
            <a:r>
              <a:rPr lang="vi-VN" sz="1500" dirty="0" err="1">
                <a:latin typeface="+mj-lt"/>
                <a:ea typeface="Muli"/>
                <a:cs typeface="Muli"/>
                <a:sym typeface="Muli"/>
              </a:rPr>
              <a:t>tập</a:t>
            </a:r>
            <a:endParaRPr lang="en-US" sz="1500" dirty="0">
              <a:latin typeface="+mj-lt"/>
              <a:ea typeface="Muli"/>
              <a:cs typeface="Muli"/>
              <a:sym typeface="Muli"/>
            </a:endParaRPr>
          </a:p>
          <a:p>
            <a:pPr marL="285750" lvl="0" indent="-285750">
              <a:buFont typeface="Wingdings" panose="05000000000000000000" pitchFamily="2" charset="2"/>
              <a:buChar char="Ø"/>
            </a:pPr>
            <a:r>
              <a:rPr lang="en-US" sz="1500" dirty="0">
                <a:latin typeface="+mj-lt"/>
                <a:ea typeface="Muli"/>
                <a:cs typeface="Muli"/>
                <a:sym typeface="Muli"/>
              </a:rPr>
              <a:t>  </a:t>
            </a:r>
            <a:r>
              <a:rPr lang="en-US" sz="1500" dirty="0" err="1">
                <a:latin typeface="+mj-lt"/>
                <a:ea typeface="Muli"/>
                <a:cs typeface="Muli"/>
                <a:sym typeface="Muli"/>
              </a:rPr>
              <a:t>Chọn</a:t>
            </a:r>
            <a:r>
              <a:rPr lang="en-US" sz="1500" dirty="0">
                <a:latin typeface="+mj-lt"/>
                <a:ea typeface="Muli"/>
                <a:cs typeface="Muli"/>
                <a:sym typeface="Muli"/>
              </a:rPr>
              <a:t> </a:t>
            </a:r>
            <a:r>
              <a:rPr lang="en-US" sz="1500" dirty="0" err="1">
                <a:latin typeface="+mj-lt"/>
                <a:ea typeface="Muli"/>
                <a:cs typeface="Muli"/>
                <a:sym typeface="Muli"/>
              </a:rPr>
              <a:t>tập</a:t>
            </a:r>
            <a:r>
              <a:rPr lang="en-US" sz="1500" dirty="0">
                <a:latin typeface="+mj-lt"/>
                <a:ea typeface="Muli"/>
                <a:cs typeface="Muli"/>
                <a:sym typeface="Muli"/>
              </a:rPr>
              <a:t> F1 </a:t>
            </a:r>
            <a:r>
              <a:rPr lang="en-US" sz="1500" dirty="0" err="1">
                <a:latin typeface="+mj-lt"/>
                <a:ea typeface="Muli"/>
                <a:cs typeface="Muli"/>
                <a:sym typeface="Muli"/>
              </a:rPr>
              <a:t>điểm</a:t>
            </a:r>
            <a:r>
              <a:rPr lang="en-US" sz="1500" dirty="0">
                <a:latin typeface="+mj-lt"/>
                <a:ea typeface="Muli"/>
                <a:cs typeface="Muli"/>
                <a:sym typeface="Muli"/>
              </a:rPr>
              <a:t> </a:t>
            </a:r>
            <a:r>
              <a:rPr lang="en-US" sz="1500" dirty="0" err="1">
                <a:latin typeface="+mj-lt"/>
                <a:ea typeface="Muli"/>
                <a:cs typeface="Muli"/>
                <a:sym typeface="Muli"/>
              </a:rPr>
              <a:t>cao</a:t>
            </a:r>
            <a:r>
              <a:rPr lang="en-US" sz="1500" dirty="0">
                <a:latin typeface="+mj-lt"/>
                <a:ea typeface="Muli"/>
                <a:cs typeface="Muli"/>
                <a:sym typeface="Muli"/>
              </a:rPr>
              <a:t> </a:t>
            </a:r>
            <a:r>
              <a:rPr lang="en-US" sz="1500" dirty="0" err="1">
                <a:latin typeface="+mj-lt"/>
                <a:ea typeface="Muli"/>
                <a:cs typeface="Muli"/>
                <a:sym typeface="Muli"/>
              </a:rPr>
              <a:t>nhất</a:t>
            </a:r>
            <a:r>
              <a:rPr lang="en-US" sz="1500" dirty="0">
                <a:latin typeface="+mj-lt"/>
                <a:ea typeface="Muli"/>
                <a:cs typeface="Muli"/>
                <a:sym typeface="Muli"/>
              </a:rPr>
              <a:t> </a:t>
            </a:r>
            <a:r>
              <a:rPr lang="en-US" sz="1500" dirty="0" err="1">
                <a:latin typeface="+mj-lt"/>
                <a:ea typeface="Muli"/>
                <a:cs typeface="Muli"/>
                <a:sym typeface="Muli"/>
              </a:rPr>
              <a:t>mà</a:t>
            </a:r>
            <a:r>
              <a:rPr lang="en-US" sz="1500" dirty="0">
                <a:latin typeface="+mj-lt"/>
                <a:ea typeface="Muli"/>
                <a:cs typeface="Muli"/>
                <a:sym typeface="Muli"/>
              </a:rPr>
              <a:t> bao </a:t>
            </a:r>
            <a:r>
              <a:rPr lang="en-US" sz="1500" dirty="0" err="1">
                <a:latin typeface="+mj-lt"/>
                <a:ea typeface="Muli"/>
                <a:cs typeface="Muli"/>
                <a:sym typeface="Muli"/>
              </a:rPr>
              <a:t>phủ</a:t>
            </a:r>
            <a:r>
              <a:rPr lang="en-US" sz="1500" dirty="0">
                <a:latin typeface="+mj-lt"/>
                <a:ea typeface="Muli"/>
                <a:cs typeface="Muli"/>
                <a:sym typeface="Muli"/>
              </a:rPr>
              <a:t> ground truth</a:t>
            </a:r>
          </a:p>
          <a:p>
            <a:pPr marL="285750" lvl="0" indent="-285750">
              <a:buFont typeface="Wingdings" panose="05000000000000000000" pitchFamily="2" charset="2"/>
              <a:buChar char="Ø"/>
            </a:pPr>
            <a:r>
              <a:rPr lang="en-US" sz="1500" dirty="0" err="1">
                <a:latin typeface="+mj-lt"/>
                <a:ea typeface="Muli"/>
                <a:cs typeface="Muli"/>
                <a:sym typeface="Muli"/>
              </a:rPr>
              <a:t>Tính</a:t>
            </a:r>
            <a:r>
              <a:rPr lang="en-US" sz="1500" dirty="0">
                <a:latin typeface="+mj-lt"/>
                <a:ea typeface="Muli"/>
                <a:cs typeface="Muli"/>
                <a:sym typeface="Muli"/>
              </a:rPr>
              <a:t> </a:t>
            </a:r>
            <a:r>
              <a:rPr lang="en-US" sz="1500" dirty="0" err="1">
                <a:latin typeface="+mj-lt"/>
                <a:ea typeface="Muli"/>
                <a:cs typeface="Muli"/>
                <a:sym typeface="Muli"/>
              </a:rPr>
              <a:t>trung</a:t>
            </a:r>
            <a:r>
              <a:rPr lang="en-US" sz="1500" dirty="0">
                <a:latin typeface="+mj-lt"/>
                <a:ea typeface="Muli"/>
                <a:cs typeface="Muli"/>
                <a:sym typeface="Muli"/>
              </a:rPr>
              <a:t> </a:t>
            </a:r>
            <a:r>
              <a:rPr lang="en-US" sz="1500" dirty="0" err="1">
                <a:latin typeface="+mj-lt"/>
                <a:ea typeface="Muli"/>
                <a:cs typeface="Muli"/>
                <a:sym typeface="Muli"/>
              </a:rPr>
              <a:t>bình</a:t>
            </a:r>
            <a:r>
              <a:rPr lang="en-US" sz="1500" dirty="0">
                <a:latin typeface="+mj-lt"/>
                <a:ea typeface="Muli"/>
                <a:cs typeface="Muli"/>
                <a:sym typeface="Muli"/>
              </a:rPr>
              <a:t> F1 </a:t>
            </a:r>
            <a:r>
              <a:rPr lang="en-US" sz="1500" dirty="0" err="1">
                <a:latin typeface="+mj-lt"/>
                <a:ea typeface="Muli"/>
                <a:cs typeface="Muli"/>
                <a:sym typeface="Muli"/>
              </a:rPr>
              <a:t>trên</a:t>
            </a:r>
            <a:r>
              <a:rPr lang="en-US" sz="1500" dirty="0">
                <a:latin typeface="+mj-lt"/>
                <a:ea typeface="Muli"/>
                <a:cs typeface="Muli"/>
                <a:sym typeface="Muli"/>
              </a:rPr>
              <a:t> </a:t>
            </a:r>
            <a:r>
              <a:rPr lang="en-US" sz="1500" dirty="0" err="1">
                <a:latin typeface="+mj-lt"/>
                <a:ea typeface="Muli"/>
                <a:cs typeface="Muli"/>
                <a:sym typeface="Muli"/>
              </a:rPr>
              <a:t>tất</a:t>
            </a:r>
            <a:r>
              <a:rPr lang="en-US" sz="1500" dirty="0">
                <a:latin typeface="+mj-lt"/>
                <a:ea typeface="Muli"/>
                <a:cs typeface="Muli"/>
                <a:sym typeface="Muli"/>
              </a:rPr>
              <a:t> </a:t>
            </a:r>
            <a:r>
              <a:rPr lang="en-US" sz="1500" dirty="0" err="1">
                <a:latin typeface="+mj-lt"/>
                <a:ea typeface="Muli"/>
                <a:cs typeface="Muli"/>
                <a:sym typeface="Muli"/>
              </a:rPr>
              <a:t>cả</a:t>
            </a:r>
            <a:r>
              <a:rPr lang="en-US" sz="1500" dirty="0">
                <a:latin typeface="+mj-lt"/>
                <a:ea typeface="Muli"/>
                <a:cs typeface="Muli"/>
                <a:sym typeface="Muli"/>
              </a:rPr>
              <a:t> </a:t>
            </a:r>
            <a:r>
              <a:rPr lang="en-US" sz="1500" dirty="0" err="1">
                <a:latin typeface="+mj-lt"/>
                <a:ea typeface="Muli"/>
                <a:cs typeface="Muli"/>
                <a:sym typeface="Muli"/>
              </a:rPr>
              <a:t>cộng</a:t>
            </a:r>
            <a:r>
              <a:rPr lang="en-US" sz="1500" dirty="0">
                <a:latin typeface="+mj-lt"/>
                <a:ea typeface="Muli"/>
                <a:cs typeface="Muli"/>
                <a:sym typeface="Muli"/>
              </a:rPr>
              <a:t> </a:t>
            </a:r>
            <a:r>
              <a:rPr lang="en-US" sz="1500" dirty="0" err="1">
                <a:latin typeface="+mj-lt"/>
                <a:ea typeface="Muli"/>
                <a:cs typeface="Muli"/>
                <a:sym typeface="Muli"/>
              </a:rPr>
              <a:t>đồng</a:t>
            </a:r>
            <a:endParaRPr lang="en-US" sz="1500" dirty="0">
              <a:latin typeface="+mj-lt"/>
              <a:ea typeface="Muli"/>
              <a:cs typeface="Muli"/>
              <a:sym typeface="Muli"/>
            </a:endParaRPr>
          </a:p>
          <a:p>
            <a:pPr lvl="0"/>
            <a:r>
              <a:rPr lang="en-US" sz="1500" dirty="0">
                <a:latin typeface="+mj-lt"/>
                <a:ea typeface="Muli"/>
                <a:cs typeface="Muli"/>
                <a:sym typeface="Muli"/>
              </a:rPr>
              <a:t>=&gt;C</a:t>
            </a:r>
            <a:r>
              <a:rPr lang="vi-VN" sz="1500" dirty="0" err="1">
                <a:latin typeface="+mj-lt"/>
                <a:ea typeface="Muli"/>
                <a:cs typeface="Muli"/>
                <a:sym typeface="Muli"/>
              </a:rPr>
              <a:t>ộng</a:t>
            </a:r>
            <a:r>
              <a:rPr lang="vi-VN" sz="1500" dirty="0">
                <a:latin typeface="+mj-lt"/>
                <a:ea typeface="Muli"/>
                <a:cs typeface="Muli"/>
                <a:sym typeface="Muli"/>
              </a:rPr>
              <a:t> </a:t>
            </a:r>
            <a:r>
              <a:rPr lang="vi-VN" sz="1500" dirty="0" err="1">
                <a:latin typeface="+mj-lt"/>
                <a:ea typeface="Muli"/>
                <a:cs typeface="Muli"/>
                <a:sym typeface="Muli"/>
              </a:rPr>
              <a:t>đồng</a:t>
            </a:r>
            <a:r>
              <a:rPr lang="vi-VN" sz="1500" dirty="0">
                <a:latin typeface="+mj-lt"/>
                <a:ea typeface="Muli"/>
                <a:cs typeface="Muli"/>
                <a:sym typeface="Muli"/>
              </a:rPr>
              <a:t> </a:t>
            </a:r>
            <a:r>
              <a:rPr lang="vi-VN" sz="1500" dirty="0" err="1">
                <a:latin typeface="+mj-lt"/>
                <a:ea typeface="Muli"/>
                <a:cs typeface="Muli"/>
                <a:sym typeface="Muli"/>
              </a:rPr>
              <a:t>được</a:t>
            </a:r>
            <a:r>
              <a:rPr lang="vi-VN" sz="1500" dirty="0">
                <a:latin typeface="+mj-lt"/>
                <a:ea typeface="Muli"/>
                <a:cs typeface="Muli"/>
                <a:sym typeface="Muli"/>
              </a:rPr>
              <a:t> bao </a:t>
            </a:r>
            <a:r>
              <a:rPr lang="vi-VN" sz="1500" dirty="0" err="1">
                <a:latin typeface="+mj-lt"/>
                <a:ea typeface="Muli"/>
                <a:cs typeface="Muli"/>
                <a:sym typeface="Muli"/>
              </a:rPr>
              <a:t>phủ</a:t>
            </a:r>
            <a:r>
              <a:rPr lang="vi-VN" sz="1500" dirty="0">
                <a:latin typeface="+mj-lt"/>
                <a:ea typeface="Muli"/>
                <a:cs typeface="Muli"/>
                <a:sym typeface="Muli"/>
              </a:rPr>
              <a:t> </a:t>
            </a:r>
            <a:r>
              <a:rPr lang="vi-VN" sz="1500" dirty="0" err="1">
                <a:latin typeface="+mj-lt"/>
                <a:ea typeface="Muli"/>
                <a:cs typeface="Muli"/>
                <a:sym typeface="Muli"/>
              </a:rPr>
              <a:t>tốt</a:t>
            </a:r>
            <a:r>
              <a:rPr lang="vi-VN" sz="1500" dirty="0">
                <a:latin typeface="+mj-lt"/>
                <a:ea typeface="Muli"/>
                <a:cs typeface="Muli"/>
                <a:sym typeface="Muli"/>
              </a:rPr>
              <a:t> như </a:t>
            </a:r>
            <a:r>
              <a:rPr lang="vi-VN" sz="1500" dirty="0" err="1">
                <a:latin typeface="+mj-lt"/>
                <a:ea typeface="Muli"/>
                <a:cs typeface="Muli"/>
                <a:sym typeface="Muli"/>
              </a:rPr>
              <a:t>thế</a:t>
            </a:r>
            <a:r>
              <a:rPr lang="vi-VN" sz="1500" dirty="0">
                <a:latin typeface="+mj-lt"/>
                <a:ea typeface="Muli"/>
                <a:cs typeface="Muli"/>
                <a:sym typeface="Muli"/>
              </a:rPr>
              <a:t> </a:t>
            </a:r>
            <a:r>
              <a:rPr lang="vi-VN" sz="1500" dirty="0" err="1">
                <a:latin typeface="+mj-lt"/>
                <a:ea typeface="Muli"/>
                <a:cs typeface="Muli"/>
                <a:sym typeface="Muli"/>
              </a:rPr>
              <a:t>nào</a:t>
            </a:r>
            <a:r>
              <a:rPr lang="vi-VN" sz="1500" dirty="0">
                <a:latin typeface="+mj-lt"/>
                <a:ea typeface="Muli"/>
                <a:cs typeface="Muli"/>
                <a:sym typeface="Muli"/>
              </a:rPr>
              <a:t>.</a:t>
            </a:r>
            <a:endParaRPr sz="1500" dirty="0">
              <a:latin typeface="+mj-lt"/>
              <a:ea typeface="Muli"/>
              <a:cs typeface="Muli"/>
              <a:sym typeface="Mul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3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432"/>
                                        </p:tgtEl>
                                        <p:attrNameLst>
                                          <p:attrName>style.visibility</p:attrName>
                                        </p:attrNameLst>
                                      </p:cBhvr>
                                      <p:to>
                                        <p:strVal val="visible"/>
                                      </p:to>
                                    </p:set>
                                    <p:animEffect transition="in" filter="fade">
                                      <p:cBhvr>
                                        <p:cTn id="11" dur="500"/>
                                        <p:tgtEl>
                                          <p:spTgt spid="4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1" grpId="0" animBg="1"/>
      <p:bldP spid="432"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428"/>
        <p:cNvGrpSpPr/>
        <p:nvPr/>
      </p:nvGrpSpPr>
      <p:grpSpPr>
        <a:xfrm>
          <a:off x="0" y="0"/>
          <a:ext cx="0" cy="0"/>
          <a:chOff x="0" y="0"/>
          <a:chExt cx="0" cy="0"/>
        </a:xfrm>
      </p:grpSpPr>
      <p:sp>
        <p:nvSpPr>
          <p:cNvPr id="433" name="Google Shape;433;p22"/>
          <p:cNvSpPr txBox="1">
            <a:spLocks noGrp="1"/>
          </p:cNvSpPr>
          <p:nvPr>
            <p:ph type="sldNum" sz="quarter" idx="12"/>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37</a:t>
            </a:fld>
            <a:endParaRPr/>
          </a:p>
        </p:txBody>
      </p:sp>
      <p:sp>
        <p:nvSpPr>
          <p:cNvPr id="430" name="Google Shape;430;p22"/>
          <p:cNvSpPr txBox="1">
            <a:spLocks noGrp="1"/>
          </p:cNvSpPr>
          <p:nvPr>
            <p:ph type="title" idx="4294967295"/>
          </p:nvPr>
        </p:nvSpPr>
        <p:spPr>
          <a:xfrm>
            <a:off x="2368233" y="386715"/>
            <a:ext cx="4383087" cy="646113"/>
          </a:xfrm>
          <a:prstGeom prst="rect">
            <a:avLst/>
          </a:prstGeom>
        </p:spPr>
        <p:txBody>
          <a:bodyPr spcFirstLastPara="1" wrap="square" lIns="91425" tIns="91425" rIns="91425" bIns="91425" anchor="b" anchorCtr="0">
            <a:noAutofit/>
          </a:bodyPr>
          <a:lstStyle/>
          <a:p>
            <a:pPr lvl="0"/>
            <a:r>
              <a:rPr lang="en-US" sz="2800" b="1" dirty="0" err="1">
                <a:latin typeface="Times New Roman" panose="02020603050405020304" pitchFamily="18" charset="0"/>
                <a:cs typeface="Times New Roman" panose="02020603050405020304" pitchFamily="18" charset="0"/>
              </a:rPr>
              <a:t>Độ</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đo</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đánh</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giá</a:t>
            </a:r>
            <a:r>
              <a:rPr lang="en-US" sz="2800" b="1" dirty="0">
                <a:latin typeface="Times New Roman" panose="02020603050405020304" pitchFamily="18" charset="0"/>
                <a:cs typeface="Times New Roman" panose="02020603050405020304" pitchFamily="18" charset="0"/>
              </a:rPr>
              <a:t> </a:t>
            </a:r>
            <a:endParaRPr sz="2800" b="1"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431" name="Google Shape;431;p22"/>
              <p:cNvSpPr/>
              <p:nvPr/>
            </p:nvSpPr>
            <p:spPr>
              <a:xfrm>
                <a:off x="740229" y="1610853"/>
                <a:ext cx="3534228" cy="2319136"/>
              </a:xfrm>
              <a:prstGeom prst="hexagon">
                <a:avLst>
                  <a:gd name="adj" fmla="val 29110"/>
                  <a:gd name="vf" fmla="val 115470"/>
                </a:avLst>
              </a:prstGeom>
              <a:noFill/>
              <a:ln w="9525" cap="flat" cmpd="sng">
                <a:solidFill>
                  <a:srgbClr val="19BBD5"/>
                </a:solidFill>
                <a:prstDash val="dash"/>
                <a:round/>
                <a:headEnd type="none" w="sm" len="sm"/>
                <a:tailEnd type="none" w="sm" len="sm"/>
              </a:ln>
            </p:spPr>
            <p:txBody>
              <a:bodyPr spcFirstLastPara="1" wrap="square" lIns="91425" tIns="91425" rIns="91425" bIns="91425" anchor="ctr" anchorCtr="0">
                <a:noAutofit/>
              </a:bodyPr>
              <a:lstStyle/>
              <a:p>
                <a:pPr lvl="0" algn="ctr"/>
                <a14:m>
                  <m:oMathPara xmlns:m="http://schemas.openxmlformats.org/officeDocument/2006/math">
                    <m:oMathParaPr>
                      <m:jc m:val="centerGroup"/>
                    </m:oMathParaPr>
                    <m:oMath xmlns:m="http://schemas.openxmlformats.org/officeDocument/2006/math">
                      <m:f>
                        <m:fPr>
                          <m:ctrlPr>
                            <a:rPr lang="ar-AE" sz="1600" i="1" smtClean="0">
                              <a:solidFill>
                                <a:schemeClr val="tx1"/>
                              </a:solidFill>
                              <a:latin typeface="Cambria Math" panose="02040503050406030204" pitchFamily="18" charset="0"/>
                              <a:ea typeface="Muli"/>
                              <a:cs typeface="Muli"/>
                              <a:sym typeface="Muli"/>
                            </a:rPr>
                          </m:ctrlPr>
                        </m:fPr>
                        <m:num>
                          <m:r>
                            <a:rPr lang="ar-AE" sz="1600" b="0" i="1" smtClean="0">
                              <a:solidFill>
                                <a:schemeClr val="tx1"/>
                              </a:solidFill>
                              <a:latin typeface="Cambria Math" panose="02040503050406030204" pitchFamily="18" charset="0"/>
                              <a:ea typeface="Muli"/>
                              <a:cs typeface="Muli"/>
                              <a:sym typeface="Muli"/>
                            </a:rPr>
                            <m:t>2</m:t>
                          </m:r>
                        </m:num>
                        <m:den>
                          <m:r>
                            <a:rPr lang="ar-AE" sz="1600" b="0" i="1" smtClean="0">
                              <a:solidFill>
                                <a:schemeClr val="tx1"/>
                              </a:solidFill>
                              <a:latin typeface="Cambria Math" panose="02040503050406030204" pitchFamily="18" charset="0"/>
                              <a:ea typeface="Muli"/>
                              <a:cs typeface="Muli"/>
                              <a:sym typeface="Muli"/>
                            </a:rPr>
                            <m:t>𝐹</m:t>
                          </m:r>
                          <m:r>
                            <a:rPr lang="ar-AE" sz="1600" b="0" i="1" smtClean="0">
                              <a:solidFill>
                                <a:schemeClr val="tx1"/>
                              </a:solidFill>
                              <a:latin typeface="Cambria Math" panose="02040503050406030204" pitchFamily="18" charset="0"/>
                              <a:ea typeface="Muli"/>
                              <a:cs typeface="Muli"/>
                              <a:sym typeface="Muli"/>
                            </a:rPr>
                            <m:t>1</m:t>
                          </m:r>
                        </m:den>
                      </m:f>
                      <m:r>
                        <a:rPr lang="ar-AE" sz="1600" b="0" i="1">
                          <a:solidFill>
                            <a:schemeClr val="tx1"/>
                          </a:solidFill>
                          <a:latin typeface="Cambria Math" panose="02040503050406030204" pitchFamily="18" charset="0"/>
                          <a:ea typeface="Muli"/>
                          <a:cs typeface="Muli"/>
                          <a:sym typeface="Muli"/>
                        </a:rPr>
                        <m:t> </m:t>
                      </m:r>
                      <m:r>
                        <a:rPr lang="ar-AE" sz="1600" b="0" i="1" smtClean="0">
                          <a:solidFill>
                            <a:schemeClr val="tx1"/>
                          </a:solidFill>
                          <a:latin typeface="Cambria Math" panose="02040503050406030204" pitchFamily="18" charset="0"/>
                          <a:ea typeface="Muli"/>
                          <a:cs typeface="Muli"/>
                          <a:sym typeface="Muli"/>
                        </a:rPr>
                        <m:t>=</m:t>
                      </m:r>
                      <m:f>
                        <m:fPr>
                          <m:ctrlPr>
                            <a:rPr lang="ar-AE" sz="1600" i="1" smtClean="0">
                              <a:solidFill>
                                <a:schemeClr val="tx1"/>
                              </a:solidFill>
                              <a:latin typeface="Cambria Math" panose="02040503050406030204" pitchFamily="18" charset="0"/>
                              <a:ea typeface="Muli"/>
                              <a:cs typeface="Muli"/>
                              <a:sym typeface="Muli"/>
                            </a:rPr>
                          </m:ctrlPr>
                        </m:fPr>
                        <m:num>
                          <m:r>
                            <a:rPr lang="ar-AE" sz="1600" b="0" i="1" smtClean="0">
                              <a:solidFill>
                                <a:schemeClr val="tx1"/>
                              </a:solidFill>
                              <a:latin typeface="Cambria Math" panose="02040503050406030204" pitchFamily="18" charset="0"/>
                              <a:ea typeface="Muli"/>
                              <a:cs typeface="Muli"/>
                              <a:sym typeface="Muli"/>
                            </a:rPr>
                            <m:t>1</m:t>
                          </m:r>
                        </m:num>
                        <m:den>
                          <m:r>
                            <a:rPr lang="ar-AE" sz="1600" b="0" i="1" smtClean="0">
                              <a:solidFill>
                                <a:schemeClr val="tx1"/>
                              </a:solidFill>
                              <a:latin typeface="Cambria Math" panose="02040503050406030204" pitchFamily="18" charset="0"/>
                              <a:ea typeface="Muli"/>
                              <a:cs typeface="Muli"/>
                              <a:sym typeface="Muli"/>
                            </a:rPr>
                            <m:t>𝑝𝑟𝑒𝑐𝑖𝑠𝑖𝑜𝑛</m:t>
                          </m:r>
                        </m:den>
                      </m:f>
                      <m:r>
                        <a:rPr lang="ar-AE" sz="1600" b="0" i="1" smtClean="0">
                          <a:solidFill>
                            <a:schemeClr val="tx1"/>
                          </a:solidFill>
                          <a:latin typeface="Cambria Math" panose="02040503050406030204" pitchFamily="18" charset="0"/>
                          <a:ea typeface="Muli"/>
                          <a:cs typeface="Muli"/>
                          <a:sym typeface="Muli"/>
                        </a:rPr>
                        <m:t>+</m:t>
                      </m:r>
                      <m:f>
                        <m:fPr>
                          <m:ctrlPr>
                            <a:rPr lang="ar-AE" sz="1600" i="1" smtClean="0">
                              <a:solidFill>
                                <a:schemeClr val="tx1"/>
                              </a:solidFill>
                              <a:latin typeface="Cambria Math" panose="02040503050406030204" pitchFamily="18" charset="0"/>
                              <a:ea typeface="Muli"/>
                              <a:cs typeface="Muli"/>
                              <a:sym typeface="Muli"/>
                            </a:rPr>
                          </m:ctrlPr>
                        </m:fPr>
                        <m:num>
                          <m:r>
                            <a:rPr lang="ar-AE" sz="1600" b="0" i="1" smtClean="0">
                              <a:solidFill>
                                <a:schemeClr val="tx1"/>
                              </a:solidFill>
                              <a:latin typeface="Cambria Math" panose="02040503050406030204" pitchFamily="18" charset="0"/>
                              <a:ea typeface="Muli"/>
                              <a:cs typeface="Muli"/>
                              <a:sym typeface="Muli"/>
                            </a:rPr>
                            <m:t>1</m:t>
                          </m:r>
                        </m:num>
                        <m:den>
                          <m:r>
                            <a:rPr lang="ar-AE" sz="1600" b="0" i="1" smtClean="0">
                              <a:solidFill>
                                <a:schemeClr val="tx1"/>
                              </a:solidFill>
                              <a:latin typeface="Cambria Math" panose="02040503050406030204" pitchFamily="18" charset="0"/>
                              <a:ea typeface="Muli"/>
                              <a:cs typeface="Muli"/>
                              <a:sym typeface="Muli"/>
                            </a:rPr>
                            <m:t>𝑟𝑒𝑐𝑎𝑙𝑙</m:t>
                          </m:r>
                        </m:den>
                      </m:f>
                    </m:oMath>
                  </m:oMathPara>
                </a14:m>
                <a:endParaRPr lang="ar-AE" sz="1600" dirty="0">
                  <a:solidFill>
                    <a:schemeClr val="tx1"/>
                  </a:solidFill>
                  <a:latin typeface="+mj-lt"/>
                  <a:ea typeface="Muli"/>
                  <a:cs typeface="Muli"/>
                  <a:sym typeface="Muli"/>
                </a:endParaRPr>
              </a:p>
            </p:txBody>
          </p:sp>
        </mc:Choice>
        <mc:Fallback xmlns="">
          <p:sp>
            <p:nvSpPr>
              <p:cNvPr id="431" name="Google Shape;431;p22"/>
              <p:cNvSpPr>
                <a:spLocks noRot="1" noChangeAspect="1" noMove="1" noResize="1" noEditPoints="1" noAdjustHandles="1" noChangeArrowheads="1" noChangeShapeType="1" noTextEdit="1"/>
              </p:cNvSpPr>
              <p:nvPr/>
            </p:nvSpPr>
            <p:spPr>
              <a:xfrm>
                <a:off x="740229" y="1610853"/>
                <a:ext cx="3534228" cy="2319136"/>
              </a:xfrm>
              <a:prstGeom prst="hexagon">
                <a:avLst>
                  <a:gd name="adj" fmla="val 29110"/>
                  <a:gd name="vf" fmla="val 115470"/>
                </a:avLst>
              </a:prstGeom>
              <a:blipFill>
                <a:blip r:embed="rId3"/>
                <a:stretch>
                  <a:fillRect/>
                </a:stretch>
              </a:blipFill>
              <a:ln w="9525" cap="flat" cmpd="sng">
                <a:solidFill>
                  <a:srgbClr val="19BBD5"/>
                </a:solidFill>
                <a:prstDash val="dash"/>
                <a:round/>
                <a:headEnd type="none" w="sm" len="sm"/>
                <a:tailEnd type="none" w="sm" len="sm"/>
              </a:ln>
            </p:spPr>
            <p:txBody>
              <a:bodyPr/>
              <a:lstStyle/>
              <a:p>
                <a:r>
                  <a:rPr lang="vi-VN">
                    <a:noFill/>
                  </a:rPr>
                  <a:t> </a:t>
                </a:r>
              </a:p>
            </p:txBody>
          </p:sp>
        </mc:Fallback>
      </mc:AlternateContent>
      <p:sp>
        <p:nvSpPr>
          <p:cNvPr id="432" name="Google Shape;432;p22"/>
          <p:cNvSpPr/>
          <p:nvPr/>
        </p:nvSpPr>
        <p:spPr>
          <a:xfrm>
            <a:off x="4274457" y="1549786"/>
            <a:ext cx="4250965" cy="2441269"/>
          </a:xfrm>
          <a:prstGeom prst="hexagon">
            <a:avLst>
              <a:gd name="adj" fmla="val 29110"/>
              <a:gd name="vf" fmla="val 115470"/>
            </a:avLst>
          </a:prstGeom>
          <a:noFill/>
          <a:ln w="9525" cap="flat" cmpd="sng">
            <a:solidFill>
              <a:srgbClr val="19BBD5"/>
            </a:solidFill>
            <a:prstDash val="dash"/>
            <a:round/>
            <a:headEnd type="none" w="sm" len="sm"/>
            <a:tailEnd type="none" w="sm" len="sm"/>
          </a:ln>
        </p:spPr>
        <p:txBody>
          <a:bodyPr spcFirstLastPara="1" wrap="square" lIns="91425" tIns="91425" rIns="91425" bIns="91425" anchor="ctr" anchorCtr="0">
            <a:noAutofit/>
          </a:bodyPr>
          <a:lstStyle/>
          <a:p>
            <a:pPr marL="285750" lvl="3" indent="-285750">
              <a:buFont typeface="Wingdings" panose="05000000000000000000" pitchFamily="2" charset="2"/>
              <a:buChar char="Ø"/>
            </a:pPr>
            <a:r>
              <a:rPr lang="vi-VN" sz="1500" dirty="0" err="1">
                <a:latin typeface="+mj-lt"/>
              </a:rPr>
              <a:t>Precision</a:t>
            </a:r>
            <a:r>
              <a:rPr lang="vi-VN" sz="1500" dirty="0">
                <a:latin typeface="+mj-lt"/>
              </a:rPr>
              <a:t> </a:t>
            </a:r>
            <a:r>
              <a:rPr lang="vi-VN" sz="1500" dirty="0" err="1">
                <a:latin typeface="+mj-lt"/>
              </a:rPr>
              <a:t>được</a:t>
            </a:r>
            <a:r>
              <a:rPr lang="vi-VN" sz="1500" dirty="0">
                <a:latin typeface="+mj-lt"/>
              </a:rPr>
              <a:t> </a:t>
            </a:r>
            <a:r>
              <a:rPr lang="vi-VN" sz="1500" dirty="0" err="1">
                <a:latin typeface="+mj-lt"/>
              </a:rPr>
              <a:t>định</a:t>
            </a:r>
            <a:r>
              <a:rPr lang="vi-VN" sz="1500" dirty="0">
                <a:latin typeface="+mj-lt"/>
              </a:rPr>
              <a:t> </a:t>
            </a:r>
            <a:r>
              <a:rPr lang="vi-VN" sz="1500" dirty="0" err="1">
                <a:latin typeface="+mj-lt"/>
              </a:rPr>
              <a:t>nghĩa</a:t>
            </a:r>
            <a:r>
              <a:rPr lang="vi-VN" sz="1500" dirty="0">
                <a:latin typeface="+mj-lt"/>
              </a:rPr>
              <a:t> </a:t>
            </a:r>
            <a:r>
              <a:rPr lang="vi-VN" sz="1500" dirty="0" err="1">
                <a:latin typeface="+mj-lt"/>
              </a:rPr>
              <a:t>là</a:t>
            </a:r>
            <a:r>
              <a:rPr lang="vi-VN" sz="1500" dirty="0">
                <a:latin typeface="+mj-lt"/>
              </a:rPr>
              <a:t> </a:t>
            </a:r>
            <a:r>
              <a:rPr lang="vi-VN" sz="1500" dirty="0" err="1">
                <a:latin typeface="+mj-lt"/>
              </a:rPr>
              <a:t>tỉ</a:t>
            </a:r>
            <a:r>
              <a:rPr lang="vi-VN" sz="1500" dirty="0">
                <a:latin typeface="+mj-lt"/>
              </a:rPr>
              <a:t> </a:t>
            </a:r>
            <a:r>
              <a:rPr lang="vi-VN" sz="1500" dirty="0" err="1">
                <a:latin typeface="+mj-lt"/>
              </a:rPr>
              <a:t>lệ</a:t>
            </a:r>
            <a:r>
              <a:rPr lang="vi-VN" sz="1500" dirty="0">
                <a:latin typeface="+mj-lt"/>
              </a:rPr>
              <a:t> </a:t>
            </a:r>
            <a:r>
              <a:rPr lang="vi-VN" sz="1500" dirty="0" err="1">
                <a:latin typeface="+mj-lt"/>
              </a:rPr>
              <a:t>số</a:t>
            </a:r>
            <a:r>
              <a:rPr lang="vi-VN" sz="1500" dirty="0">
                <a:latin typeface="+mj-lt"/>
              </a:rPr>
              <a:t> </a:t>
            </a:r>
            <a:r>
              <a:rPr lang="vi-VN" sz="1500" dirty="0" err="1">
                <a:latin typeface="+mj-lt"/>
              </a:rPr>
              <a:t>điểm</a:t>
            </a:r>
            <a:r>
              <a:rPr lang="vi-VN" sz="1500" dirty="0">
                <a:latin typeface="+mj-lt"/>
              </a:rPr>
              <a:t> </a:t>
            </a:r>
            <a:r>
              <a:rPr lang="vi-VN" sz="1500" dirty="0" err="1">
                <a:latin typeface="+mj-lt"/>
              </a:rPr>
              <a:t>Positive</a:t>
            </a:r>
            <a:r>
              <a:rPr lang="vi-VN" sz="1500" dirty="0">
                <a:latin typeface="+mj-lt"/>
              </a:rPr>
              <a:t> mô </a:t>
            </a:r>
            <a:r>
              <a:rPr lang="vi-VN" sz="1500" dirty="0" err="1">
                <a:latin typeface="+mj-lt"/>
              </a:rPr>
              <a:t>hình</a:t>
            </a:r>
            <a:r>
              <a:rPr lang="vi-VN" sz="1500" dirty="0">
                <a:latin typeface="+mj-lt"/>
              </a:rPr>
              <a:t> </a:t>
            </a:r>
            <a:r>
              <a:rPr lang="vi-VN" sz="1500" dirty="0" err="1">
                <a:latin typeface="+mj-lt"/>
              </a:rPr>
              <a:t>dự</a:t>
            </a:r>
            <a:r>
              <a:rPr lang="vi-VN" sz="1500" dirty="0">
                <a:latin typeface="+mj-lt"/>
              </a:rPr>
              <a:t> </a:t>
            </a:r>
            <a:r>
              <a:rPr lang="vi-VN" sz="1500" dirty="0" err="1">
                <a:latin typeface="+mj-lt"/>
              </a:rPr>
              <a:t>đoán</a:t>
            </a:r>
            <a:r>
              <a:rPr lang="vi-VN" sz="1500" dirty="0">
                <a:latin typeface="+mj-lt"/>
              </a:rPr>
              <a:t> </a:t>
            </a:r>
            <a:r>
              <a:rPr lang="vi-VN" sz="1500" dirty="0" err="1">
                <a:latin typeface="+mj-lt"/>
              </a:rPr>
              <a:t>đúng</a:t>
            </a:r>
            <a:r>
              <a:rPr lang="vi-VN" sz="1500" dirty="0">
                <a:latin typeface="+mj-lt"/>
              </a:rPr>
              <a:t> trên </a:t>
            </a:r>
            <a:r>
              <a:rPr lang="vi-VN" sz="1500" dirty="0" err="1">
                <a:latin typeface="+mj-lt"/>
              </a:rPr>
              <a:t>tổng</a:t>
            </a:r>
            <a:r>
              <a:rPr lang="vi-VN" sz="1500" dirty="0">
                <a:latin typeface="+mj-lt"/>
              </a:rPr>
              <a:t> </a:t>
            </a:r>
            <a:r>
              <a:rPr lang="vi-VN" sz="1500" dirty="0" err="1">
                <a:latin typeface="+mj-lt"/>
              </a:rPr>
              <a:t>số</a:t>
            </a:r>
            <a:r>
              <a:rPr lang="vi-VN" sz="1500" dirty="0">
                <a:latin typeface="+mj-lt"/>
              </a:rPr>
              <a:t> </a:t>
            </a:r>
            <a:r>
              <a:rPr lang="vi-VN" sz="1500" dirty="0" err="1">
                <a:latin typeface="+mj-lt"/>
              </a:rPr>
              <a:t>điểm</a:t>
            </a:r>
            <a:r>
              <a:rPr lang="vi-VN" sz="1500" dirty="0">
                <a:latin typeface="+mj-lt"/>
              </a:rPr>
              <a:t> mô </a:t>
            </a:r>
            <a:r>
              <a:rPr lang="vi-VN" sz="1500" dirty="0" err="1">
                <a:latin typeface="+mj-lt"/>
              </a:rPr>
              <a:t>hình</a:t>
            </a:r>
            <a:r>
              <a:rPr lang="vi-VN" sz="1500" dirty="0">
                <a:latin typeface="+mj-lt"/>
              </a:rPr>
              <a:t> </a:t>
            </a:r>
            <a:r>
              <a:rPr lang="vi-VN" sz="1500" dirty="0" err="1">
                <a:latin typeface="+mj-lt"/>
              </a:rPr>
              <a:t>dự</a:t>
            </a:r>
            <a:r>
              <a:rPr lang="vi-VN" sz="1500" dirty="0">
                <a:latin typeface="+mj-lt"/>
              </a:rPr>
              <a:t> </a:t>
            </a:r>
            <a:r>
              <a:rPr lang="vi-VN" sz="1500" dirty="0" err="1">
                <a:latin typeface="+mj-lt"/>
              </a:rPr>
              <a:t>đoán</a:t>
            </a:r>
            <a:r>
              <a:rPr lang="vi-VN" sz="1500" dirty="0">
                <a:latin typeface="+mj-lt"/>
              </a:rPr>
              <a:t> </a:t>
            </a:r>
            <a:r>
              <a:rPr lang="vi-VN" sz="1500" dirty="0" err="1">
                <a:latin typeface="+mj-lt"/>
              </a:rPr>
              <a:t>là</a:t>
            </a:r>
            <a:r>
              <a:rPr lang="vi-VN" sz="1500" dirty="0">
                <a:latin typeface="+mj-lt"/>
              </a:rPr>
              <a:t> </a:t>
            </a:r>
            <a:r>
              <a:rPr lang="vi-VN" sz="1500" dirty="0" err="1">
                <a:latin typeface="+mj-lt"/>
              </a:rPr>
              <a:t>Positive</a:t>
            </a:r>
            <a:r>
              <a:rPr lang="vi-VN" sz="1500" dirty="0">
                <a:latin typeface="+mj-lt"/>
              </a:rPr>
              <a:t>. </a:t>
            </a:r>
            <a:endParaRPr lang="en-US" sz="1500" dirty="0">
              <a:latin typeface="+mj-lt"/>
            </a:endParaRPr>
          </a:p>
          <a:p>
            <a:pPr marL="285750" lvl="3" indent="-285750">
              <a:buFont typeface="Wingdings" panose="05000000000000000000" pitchFamily="2" charset="2"/>
              <a:buChar char="Ø"/>
            </a:pPr>
            <a:r>
              <a:rPr lang="vi-VN" sz="1500" dirty="0" err="1">
                <a:latin typeface="+mj-lt"/>
              </a:rPr>
              <a:t>Recall</a:t>
            </a:r>
            <a:r>
              <a:rPr lang="vi-VN" sz="1500" dirty="0">
                <a:latin typeface="+mj-lt"/>
              </a:rPr>
              <a:t> </a:t>
            </a:r>
            <a:r>
              <a:rPr lang="vi-VN" sz="1500" dirty="0" err="1">
                <a:latin typeface="+mj-lt"/>
              </a:rPr>
              <a:t>được</a:t>
            </a:r>
            <a:r>
              <a:rPr lang="vi-VN" sz="1500" dirty="0">
                <a:latin typeface="+mj-lt"/>
              </a:rPr>
              <a:t> </a:t>
            </a:r>
            <a:r>
              <a:rPr lang="vi-VN" sz="1500" dirty="0" err="1">
                <a:latin typeface="+mj-lt"/>
              </a:rPr>
              <a:t>định</a:t>
            </a:r>
            <a:r>
              <a:rPr lang="vi-VN" sz="1500" dirty="0">
                <a:latin typeface="+mj-lt"/>
              </a:rPr>
              <a:t> </a:t>
            </a:r>
            <a:r>
              <a:rPr lang="vi-VN" sz="1500" dirty="0" err="1">
                <a:latin typeface="+mj-lt"/>
              </a:rPr>
              <a:t>nghĩa</a:t>
            </a:r>
            <a:r>
              <a:rPr lang="vi-VN" sz="1500" dirty="0">
                <a:latin typeface="+mj-lt"/>
              </a:rPr>
              <a:t> </a:t>
            </a:r>
            <a:r>
              <a:rPr lang="vi-VN" sz="1500" dirty="0" err="1">
                <a:latin typeface="+mj-lt"/>
              </a:rPr>
              <a:t>là</a:t>
            </a:r>
            <a:r>
              <a:rPr lang="vi-VN" sz="1500" dirty="0">
                <a:latin typeface="+mj-lt"/>
              </a:rPr>
              <a:t> </a:t>
            </a:r>
            <a:r>
              <a:rPr lang="vi-VN" sz="1500" dirty="0" err="1">
                <a:latin typeface="+mj-lt"/>
              </a:rPr>
              <a:t>tỉ</a:t>
            </a:r>
            <a:r>
              <a:rPr lang="vi-VN" sz="1500" dirty="0">
                <a:latin typeface="+mj-lt"/>
              </a:rPr>
              <a:t> </a:t>
            </a:r>
            <a:r>
              <a:rPr lang="vi-VN" sz="1500" dirty="0" err="1">
                <a:latin typeface="+mj-lt"/>
              </a:rPr>
              <a:t>lệ</a:t>
            </a:r>
            <a:r>
              <a:rPr lang="vi-VN" sz="1500" dirty="0">
                <a:latin typeface="+mj-lt"/>
              </a:rPr>
              <a:t> </a:t>
            </a:r>
            <a:r>
              <a:rPr lang="vi-VN" sz="1500" dirty="0" err="1">
                <a:latin typeface="+mj-lt"/>
              </a:rPr>
              <a:t>số</a:t>
            </a:r>
            <a:r>
              <a:rPr lang="vi-VN" sz="1500" dirty="0">
                <a:latin typeface="+mj-lt"/>
              </a:rPr>
              <a:t> </a:t>
            </a:r>
            <a:r>
              <a:rPr lang="vi-VN" sz="1500" dirty="0" err="1">
                <a:latin typeface="+mj-lt"/>
              </a:rPr>
              <a:t>điểm</a:t>
            </a:r>
            <a:r>
              <a:rPr lang="vi-VN" sz="1500" dirty="0">
                <a:latin typeface="+mj-lt"/>
              </a:rPr>
              <a:t> </a:t>
            </a:r>
            <a:r>
              <a:rPr lang="vi-VN" sz="1500" dirty="0" err="1">
                <a:latin typeface="+mj-lt"/>
              </a:rPr>
              <a:t>Positive</a:t>
            </a:r>
            <a:r>
              <a:rPr lang="vi-VN" sz="1500" dirty="0">
                <a:latin typeface="+mj-lt"/>
              </a:rPr>
              <a:t> mô </a:t>
            </a:r>
            <a:r>
              <a:rPr lang="vi-VN" sz="1500" dirty="0" err="1">
                <a:latin typeface="+mj-lt"/>
              </a:rPr>
              <a:t>hình</a:t>
            </a:r>
            <a:r>
              <a:rPr lang="vi-VN" sz="1500" dirty="0">
                <a:latin typeface="+mj-lt"/>
              </a:rPr>
              <a:t> </a:t>
            </a:r>
            <a:r>
              <a:rPr lang="vi-VN" sz="1500" dirty="0" err="1">
                <a:latin typeface="+mj-lt"/>
              </a:rPr>
              <a:t>dự</a:t>
            </a:r>
            <a:r>
              <a:rPr lang="vi-VN" sz="1500" dirty="0">
                <a:latin typeface="+mj-lt"/>
              </a:rPr>
              <a:t> </a:t>
            </a:r>
            <a:r>
              <a:rPr lang="vi-VN" sz="1500" dirty="0" err="1">
                <a:latin typeface="+mj-lt"/>
              </a:rPr>
              <a:t>đoán</a:t>
            </a:r>
            <a:r>
              <a:rPr lang="vi-VN" sz="1500" dirty="0">
                <a:latin typeface="+mj-lt"/>
              </a:rPr>
              <a:t> </a:t>
            </a:r>
            <a:r>
              <a:rPr lang="vi-VN" sz="1500" dirty="0" err="1">
                <a:latin typeface="+mj-lt"/>
              </a:rPr>
              <a:t>đúng</a:t>
            </a:r>
            <a:r>
              <a:rPr lang="vi-VN" sz="1500" dirty="0">
                <a:latin typeface="+mj-lt"/>
              </a:rPr>
              <a:t> trên </a:t>
            </a:r>
            <a:r>
              <a:rPr lang="vi-VN" sz="1500" dirty="0" err="1">
                <a:latin typeface="+mj-lt"/>
              </a:rPr>
              <a:t>tổng</a:t>
            </a:r>
            <a:r>
              <a:rPr lang="vi-VN" sz="1500" dirty="0">
                <a:latin typeface="+mj-lt"/>
              </a:rPr>
              <a:t> </a:t>
            </a:r>
            <a:r>
              <a:rPr lang="vi-VN" sz="1500" dirty="0" err="1">
                <a:latin typeface="+mj-lt"/>
              </a:rPr>
              <a:t>số</a:t>
            </a:r>
            <a:r>
              <a:rPr lang="vi-VN" sz="1500" dirty="0">
                <a:latin typeface="+mj-lt"/>
              </a:rPr>
              <a:t> </a:t>
            </a:r>
            <a:r>
              <a:rPr lang="vi-VN" sz="1500" dirty="0" err="1">
                <a:latin typeface="+mj-lt"/>
              </a:rPr>
              <a:t>điểm</a:t>
            </a:r>
            <a:r>
              <a:rPr lang="vi-VN" sz="1500" dirty="0">
                <a:latin typeface="+mj-lt"/>
              </a:rPr>
              <a:t> </a:t>
            </a:r>
            <a:r>
              <a:rPr lang="vi-VN" sz="1500" dirty="0" err="1">
                <a:latin typeface="+mj-lt"/>
              </a:rPr>
              <a:t>thật</a:t>
            </a:r>
            <a:r>
              <a:rPr lang="vi-VN" sz="1500" dirty="0">
                <a:latin typeface="+mj-lt"/>
              </a:rPr>
              <a:t> </a:t>
            </a:r>
            <a:r>
              <a:rPr lang="vi-VN" sz="1500" dirty="0" err="1">
                <a:latin typeface="+mj-lt"/>
              </a:rPr>
              <a:t>sự</a:t>
            </a:r>
            <a:r>
              <a:rPr lang="vi-VN" sz="1500" dirty="0">
                <a:latin typeface="+mj-lt"/>
              </a:rPr>
              <a:t> </a:t>
            </a:r>
            <a:r>
              <a:rPr lang="vi-VN" sz="1500" dirty="0" err="1">
                <a:latin typeface="+mj-lt"/>
              </a:rPr>
              <a:t>là</a:t>
            </a:r>
            <a:r>
              <a:rPr lang="vi-VN" sz="1500" dirty="0">
                <a:latin typeface="+mj-lt"/>
              </a:rPr>
              <a:t> </a:t>
            </a:r>
            <a:r>
              <a:rPr lang="vi-VN" sz="1500" dirty="0" err="1">
                <a:latin typeface="+mj-lt"/>
              </a:rPr>
              <a:t>Positive</a:t>
            </a:r>
            <a:r>
              <a:rPr lang="vi-VN" sz="1500" dirty="0">
                <a:latin typeface="+mj-lt"/>
              </a:rPr>
              <a:t> (hay </a:t>
            </a:r>
            <a:r>
              <a:rPr lang="vi-VN" sz="1500" dirty="0" err="1">
                <a:latin typeface="+mj-lt"/>
              </a:rPr>
              <a:t>tổng</a:t>
            </a:r>
            <a:r>
              <a:rPr lang="vi-VN" sz="1500" dirty="0">
                <a:latin typeface="+mj-lt"/>
              </a:rPr>
              <a:t> </a:t>
            </a:r>
            <a:r>
              <a:rPr lang="vi-VN" sz="1500" dirty="0" err="1">
                <a:latin typeface="+mj-lt"/>
              </a:rPr>
              <a:t>số</a:t>
            </a:r>
            <a:r>
              <a:rPr lang="vi-VN" sz="1500" dirty="0">
                <a:latin typeface="+mj-lt"/>
              </a:rPr>
              <a:t> </a:t>
            </a:r>
            <a:r>
              <a:rPr lang="vi-VN" sz="1500" dirty="0" err="1">
                <a:latin typeface="+mj-lt"/>
              </a:rPr>
              <a:t>điểm</a:t>
            </a:r>
            <a:r>
              <a:rPr lang="vi-VN" sz="1500" dirty="0">
                <a:latin typeface="+mj-lt"/>
              </a:rPr>
              <a:t> </a:t>
            </a:r>
            <a:r>
              <a:rPr lang="vi-VN" sz="1500" dirty="0" err="1">
                <a:latin typeface="+mj-lt"/>
              </a:rPr>
              <a:t>được</a:t>
            </a:r>
            <a:r>
              <a:rPr lang="vi-VN" sz="1500" dirty="0">
                <a:latin typeface="+mj-lt"/>
              </a:rPr>
              <a:t> </a:t>
            </a:r>
            <a:r>
              <a:rPr lang="vi-VN" sz="1500" dirty="0" err="1">
                <a:latin typeface="+mj-lt"/>
              </a:rPr>
              <a:t>gán</a:t>
            </a:r>
            <a:r>
              <a:rPr lang="vi-VN" sz="1500" dirty="0">
                <a:latin typeface="+mj-lt"/>
              </a:rPr>
              <a:t> </a:t>
            </a:r>
            <a:r>
              <a:rPr lang="vi-VN" sz="1500" dirty="0" err="1">
                <a:latin typeface="+mj-lt"/>
              </a:rPr>
              <a:t>nhãn</a:t>
            </a:r>
            <a:r>
              <a:rPr lang="vi-VN" sz="1500" dirty="0">
                <a:latin typeface="+mj-lt"/>
              </a:rPr>
              <a:t> </a:t>
            </a:r>
            <a:r>
              <a:rPr lang="vi-VN" sz="1500" dirty="0" err="1">
                <a:latin typeface="+mj-lt"/>
              </a:rPr>
              <a:t>là</a:t>
            </a:r>
            <a:r>
              <a:rPr lang="vi-VN" sz="1500" dirty="0">
                <a:latin typeface="+mj-lt"/>
              </a:rPr>
              <a:t> </a:t>
            </a:r>
            <a:r>
              <a:rPr lang="vi-VN" sz="1500" dirty="0" err="1">
                <a:latin typeface="+mj-lt"/>
              </a:rPr>
              <a:t>Positive</a:t>
            </a:r>
            <a:r>
              <a:rPr lang="vi-VN" sz="1500" dirty="0">
                <a:latin typeface="+mj-lt"/>
              </a:rPr>
              <a:t> ban </a:t>
            </a:r>
            <a:r>
              <a:rPr lang="vi-VN" sz="1500" dirty="0" err="1">
                <a:latin typeface="+mj-lt"/>
              </a:rPr>
              <a:t>đầu</a:t>
            </a:r>
            <a:r>
              <a:rPr lang="vi-VN" sz="1500" dirty="0">
                <a:latin typeface="+mj-lt"/>
              </a:rPr>
              <a:t>).</a:t>
            </a:r>
            <a:endParaRPr sz="1500" dirty="0">
              <a:latin typeface="+mj-lt"/>
              <a:ea typeface="Muli"/>
              <a:cs typeface="Muli"/>
              <a:sym typeface="Muli"/>
            </a:endParaRPr>
          </a:p>
        </p:txBody>
      </p:sp>
    </p:spTree>
    <p:extLst>
      <p:ext uri="{BB962C8B-B14F-4D97-AF65-F5344CB8AC3E}">
        <p14:creationId xmlns:p14="http://schemas.microsoft.com/office/powerpoint/2010/main" val="602927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3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432"/>
                                        </p:tgtEl>
                                        <p:attrNameLst>
                                          <p:attrName>style.visibility</p:attrName>
                                        </p:attrNameLst>
                                      </p:cBhvr>
                                      <p:to>
                                        <p:strVal val="visible"/>
                                      </p:to>
                                    </p:set>
                                    <p:animEffect transition="in" filter="fade">
                                      <p:cBhvr>
                                        <p:cTn id="11" dur="500"/>
                                        <p:tgtEl>
                                          <p:spTgt spid="4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1" grpId="0" animBg="1"/>
      <p:bldP spid="432"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428"/>
        <p:cNvGrpSpPr/>
        <p:nvPr/>
      </p:nvGrpSpPr>
      <p:grpSpPr>
        <a:xfrm>
          <a:off x="0" y="0"/>
          <a:ext cx="0" cy="0"/>
          <a:chOff x="0" y="0"/>
          <a:chExt cx="0" cy="0"/>
        </a:xfrm>
      </p:grpSpPr>
      <p:sp>
        <p:nvSpPr>
          <p:cNvPr id="433" name="Google Shape;433;p22"/>
          <p:cNvSpPr txBox="1">
            <a:spLocks noGrp="1"/>
          </p:cNvSpPr>
          <p:nvPr>
            <p:ph type="sldNum" sz="quarter" idx="12"/>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38</a:t>
            </a:fld>
            <a:endParaRPr/>
          </a:p>
        </p:txBody>
      </p:sp>
      <p:sp>
        <p:nvSpPr>
          <p:cNvPr id="430" name="Google Shape;430;p22"/>
          <p:cNvSpPr txBox="1">
            <a:spLocks noGrp="1"/>
          </p:cNvSpPr>
          <p:nvPr>
            <p:ph type="title" idx="4294967295"/>
          </p:nvPr>
        </p:nvSpPr>
        <p:spPr>
          <a:xfrm>
            <a:off x="4760913" y="409575"/>
            <a:ext cx="4383087" cy="646113"/>
          </a:xfrm>
          <a:prstGeom prst="rect">
            <a:avLst/>
          </a:prstGeom>
        </p:spPr>
        <p:txBody>
          <a:bodyPr spcFirstLastPara="1" wrap="square" lIns="91425" tIns="91425" rIns="91425" bIns="91425" anchor="b" anchorCtr="0">
            <a:noAutofit/>
          </a:bodyPr>
          <a:lstStyle/>
          <a:p>
            <a:pPr lvl="0"/>
            <a:r>
              <a:rPr lang="en-US" sz="2800" dirty="0" err="1">
                <a:latin typeface="+mj-lt"/>
              </a:rPr>
              <a:t>Độ</a:t>
            </a:r>
            <a:r>
              <a:rPr lang="en-US" sz="2800" dirty="0">
                <a:latin typeface="+mj-lt"/>
              </a:rPr>
              <a:t> </a:t>
            </a:r>
            <a:r>
              <a:rPr lang="en-US" sz="2800" dirty="0" err="1">
                <a:latin typeface="+mj-lt"/>
              </a:rPr>
              <a:t>đo</a:t>
            </a:r>
            <a:r>
              <a:rPr lang="en-US" sz="2800" dirty="0">
                <a:latin typeface="+mj-lt"/>
              </a:rPr>
              <a:t> </a:t>
            </a:r>
            <a:r>
              <a:rPr lang="en-US" sz="2800" dirty="0" err="1">
                <a:latin typeface="+mj-lt"/>
              </a:rPr>
              <a:t>đánh</a:t>
            </a:r>
            <a:r>
              <a:rPr lang="en-US" sz="2800" dirty="0">
                <a:latin typeface="+mj-lt"/>
              </a:rPr>
              <a:t> </a:t>
            </a:r>
            <a:r>
              <a:rPr lang="en-US" sz="2800" dirty="0" err="1">
                <a:latin typeface="+mj-lt"/>
              </a:rPr>
              <a:t>giá</a:t>
            </a:r>
            <a:r>
              <a:rPr lang="en-US" sz="2800" dirty="0">
                <a:latin typeface="+mj-lt"/>
              </a:rPr>
              <a:t> </a:t>
            </a:r>
            <a:endParaRPr sz="2800" dirty="0">
              <a:latin typeface="+mj-lt"/>
            </a:endParaRPr>
          </a:p>
        </p:txBody>
      </p:sp>
      <mc:AlternateContent xmlns:mc="http://schemas.openxmlformats.org/markup-compatibility/2006" xmlns:a14="http://schemas.microsoft.com/office/drawing/2010/main">
        <mc:Choice Requires="a14">
          <p:sp>
            <p:nvSpPr>
              <p:cNvPr id="431" name="Google Shape;431;p22"/>
              <p:cNvSpPr/>
              <p:nvPr/>
            </p:nvSpPr>
            <p:spPr>
              <a:xfrm>
                <a:off x="824049" y="1610853"/>
                <a:ext cx="3534228" cy="2319136"/>
              </a:xfrm>
              <a:prstGeom prst="hexagon">
                <a:avLst>
                  <a:gd name="adj" fmla="val 29110"/>
                  <a:gd name="vf" fmla="val 115470"/>
                </a:avLst>
              </a:prstGeom>
              <a:noFill/>
              <a:ln w="9525" cap="flat" cmpd="sng">
                <a:solidFill>
                  <a:srgbClr val="19BBD5"/>
                </a:solidFill>
                <a:prstDash val="dash"/>
                <a:round/>
                <a:headEnd type="none" w="sm" len="sm"/>
                <a:tailEnd type="none" w="sm" len="sm"/>
              </a:ln>
            </p:spPr>
            <p:txBody>
              <a:bodyPr spcFirstLastPara="1" wrap="square" lIns="91425" tIns="91425" rIns="91425" bIns="91425" anchor="ctr" anchorCtr="0">
                <a:noAutofit/>
              </a:bodyPr>
              <a:lstStyle/>
              <a:p>
                <a:pPr lvl="0" algn="ctr"/>
                <a:r>
                  <a:rPr lang="en-US" sz="1600" dirty="0">
                    <a:solidFill>
                      <a:schemeClr val="tx1"/>
                    </a:solidFill>
                    <a:latin typeface="Cambria Math" panose="02040503050406030204" pitchFamily="18" charset="0"/>
                    <a:ea typeface="Cambria Math" panose="02040503050406030204" pitchFamily="18" charset="0"/>
                  </a:rPr>
                  <a:t>Precision = </a:t>
                </a:r>
                <a14:m>
                  <m:oMath xmlns:m="http://schemas.openxmlformats.org/officeDocument/2006/math">
                    <m:f>
                      <m:fPr>
                        <m:ctrlPr>
                          <a:rPr lang="ar-AE" sz="1600" i="1">
                            <a:solidFill>
                              <a:schemeClr val="tx1"/>
                            </a:solidFill>
                            <a:latin typeface="Cambria Math" panose="02040503050406030204" pitchFamily="18" charset="0"/>
                            <a:ea typeface="Cambria Math" panose="02040503050406030204" pitchFamily="18" charset="0"/>
                          </a:rPr>
                        </m:ctrlPr>
                      </m:fPr>
                      <m:num>
                        <m:r>
                          <m:rPr>
                            <m:sty m:val="p"/>
                          </m:rPr>
                          <a:rPr lang="en-US" sz="1600">
                            <a:solidFill>
                              <a:schemeClr val="tx1"/>
                            </a:solidFill>
                            <a:latin typeface="Cambria Math" panose="02040503050406030204" pitchFamily="18" charset="0"/>
                            <a:ea typeface="Cambria Math" panose="02040503050406030204" pitchFamily="18" charset="0"/>
                          </a:rPr>
                          <m:t>TP</m:t>
                        </m:r>
                      </m:num>
                      <m:den>
                        <m:r>
                          <m:rPr>
                            <m:sty m:val="p"/>
                          </m:rPr>
                          <a:rPr lang="en-US" sz="1600" b="0" i="0" smtClean="0">
                            <a:solidFill>
                              <a:schemeClr val="tx1"/>
                            </a:solidFill>
                            <a:latin typeface="Cambria Math" panose="02040503050406030204" pitchFamily="18" charset="0"/>
                            <a:ea typeface="Cambria Math" panose="02040503050406030204" pitchFamily="18" charset="0"/>
                          </a:rPr>
                          <m:t>TP</m:t>
                        </m:r>
                        <m:r>
                          <a:rPr lang="en-US" sz="1600" b="0" i="1" smtClean="0">
                            <a:solidFill>
                              <a:schemeClr val="tx1"/>
                            </a:solidFill>
                            <a:latin typeface="Cambria Math" panose="02040503050406030204" pitchFamily="18" charset="0"/>
                            <a:ea typeface="Cambria Math" panose="02040503050406030204" pitchFamily="18" charset="0"/>
                          </a:rPr>
                          <m:t>+</m:t>
                        </m:r>
                        <m:r>
                          <m:rPr>
                            <m:sty m:val="p"/>
                          </m:rPr>
                          <a:rPr lang="en-US" sz="1600" b="0" i="0" smtClean="0">
                            <a:solidFill>
                              <a:schemeClr val="tx1"/>
                            </a:solidFill>
                            <a:latin typeface="Cambria Math" panose="02040503050406030204" pitchFamily="18" charset="0"/>
                            <a:ea typeface="Cambria Math" panose="02040503050406030204" pitchFamily="18" charset="0"/>
                          </a:rPr>
                          <m:t>FP</m:t>
                        </m:r>
                      </m:den>
                    </m:f>
                  </m:oMath>
                </a14:m>
                <a:endParaRPr lang="en-US" sz="1600" dirty="0">
                  <a:solidFill>
                    <a:schemeClr val="tx1"/>
                  </a:solidFill>
                  <a:latin typeface="Cambria Math" panose="02040503050406030204" pitchFamily="18" charset="0"/>
                  <a:ea typeface="Cambria Math" panose="02040503050406030204" pitchFamily="18" charset="0"/>
                </a:endParaRPr>
              </a:p>
              <a:p>
                <a:pPr lvl="0" algn="ctr"/>
                <a:endParaRPr lang="en-US" sz="1600" dirty="0">
                  <a:solidFill>
                    <a:schemeClr val="tx1"/>
                  </a:solidFill>
                  <a:latin typeface="Cambria Math" panose="02040503050406030204" pitchFamily="18" charset="0"/>
                  <a:ea typeface="Cambria Math" panose="02040503050406030204" pitchFamily="18" charset="0"/>
                  <a:cs typeface="Muli"/>
                  <a:sym typeface="Muli"/>
                </a:endParaRPr>
              </a:p>
              <a:p>
                <a:pPr lvl="0" algn="ctr"/>
                <a:endParaRPr lang="en-US" sz="1600" dirty="0">
                  <a:solidFill>
                    <a:schemeClr val="tx1"/>
                  </a:solidFill>
                  <a:latin typeface="Cambria Math" panose="02040503050406030204" pitchFamily="18" charset="0"/>
                  <a:ea typeface="Cambria Math" panose="02040503050406030204" pitchFamily="18" charset="0"/>
                  <a:cs typeface="Muli"/>
                  <a:sym typeface="Muli"/>
                </a:endParaRPr>
              </a:p>
              <a:p>
                <a:pPr algn="ctr"/>
                <a:r>
                  <a:rPr lang="en-US" sz="1600" dirty="0">
                    <a:solidFill>
                      <a:schemeClr val="tx1"/>
                    </a:solidFill>
                    <a:latin typeface="Cambria Math" panose="02040503050406030204" pitchFamily="18" charset="0"/>
                    <a:ea typeface="Cambria Math" panose="02040503050406030204" pitchFamily="18" charset="0"/>
                  </a:rPr>
                  <a:t>Recall = </a:t>
                </a:r>
                <a14:m>
                  <m:oMath xmlns:m="http://schemas.openxmlformats.org/officeDocument/2006/math">
                    <m:f>
                      <m:fPr>
                        <m:ctrlPr>
                          <a:rPr lang="en-US" sz="1600" i="1">
                            <a:solidFill>
                              <a:schemeClr val="tx1"/>
                            </a:solidFill>
                            <a:latin typeface="Cambria Math" panose="02040503050406030204" pitchFamily="18" charset="0"/>
                            <a:ea typeface="Cambria Math" panose="02040503050406030204" pitchFamily="18" charset="0"/>
                          </a:rPr>
                        </m:ctrlPr>
                      </m:fPr>
                      <m:num>
                        <m:r>
                          <m:rPr>
                            <m:sty m:val="p"/>
                          </m:rPr>
                          <a:rPr lang="vi-VN" sz="1600">
                            <a:solidFill>
                              <a:schemeClr val="tx1"/>
                            </a:solidFill>
                            <a:latin typeface="Cambria Math" panose="02040503050406030204" pitchFamily="18" charset="0"/>
                            <a:ea typeface="Cambria Math" panose="02040503050406030204" pitchFamily="18" charset="0"/>
                          </a:rPr>
                          <m:t>TP</m:t>
                        </m:r>
                      </m:num>
                      <m:den>
                        <m:r>
                          <m:rPr>
                            <m:sty m:val="p"/>
                          </m:rPr>
                          <a:rPr lang="vi-VN" sz="1600">
                            <a:solidFill>
                              <a:schemeClr val="tx1"/>
                            </a:solidFill>
                            <a:latin typeface="Cambria Math" panose="02040503050406030204" pitchFamily="18" charset="0"/>
                            <a:ea typeface="Cambria Math" panose="02040503050406030204" pitchFamily="18" charset="0"/>
                          </a:rPr>
                          <m:t>TP</m:t>
                        </m:r>
                        <m:r>
                          <a:rPr lang="vi-VN" sz="1600">
                            <a:solidFill>
                              <a:schemeClr val="tx1"/>
                            </a:solidFill>
                            <a:latin typeface="Cambria Math" panose="02040503050406030204" pitchFamily="18" charset="0"/>
                            <a:ea typeface="Cambria Math" panose="02040503050406030204" pitchFamily="18" charset="0"/>
                          </a:rPr>
                          <m:t>+</m:t>
                        </m:r>
                        <m:r>
                          <m:rPr>
                            <m:sty m:val="p"/>
                          </m:rPr>
                          <a:rPr lang="vi-VN" sz="1600">
                            <a:solidFill>
                              <a:schemeClr val="tx1"/>
                            </a:solidFill>
                            <a:latin typeface="Cambria Math" panose="02040503050406030204" pitchFamily="18" charset="0"/>
                            <a:ea typeface="Cambria Math" panose="02040503050406030204" pitchFamily="18" charset="0"/>
                          </a:rPr>
                          <m:t>FN</m:t>
                        </m:r>
                      </m:den>
                    </m:f>
                  </m:oMath>
                </a14:m>
                <a:endParaRPr lang="en-US" sz="1600" dirty="0">
                  <a:solidFill>
                    <a:schemeClr val="tx1"/>
                  </a:solidFill>
                  <a:latin typeface="Cambria Math" panose="02040503050406030204" pitchFamily="18" charset="0"/>
                  <a:ea typeface="Cambria Math" panose="02040503050406030204" pitchFamily="18" charset="0"/>
                </a:endParaRPr>
              </a:p>
              <a:p>
                <a:pPr lvl="0" algn="ctr"/>
                <a:endParaRPr lang="ar-AE" sz="1600" dirty="0">
                  <a:solidFill>
                    <a:schemeClr val="tx1"/>
                  </a:solidFill>
                  <a:latin typeface="+mj-lt"/>
                  <a:ea typeface="Muli"/>
                  <a:cs typeface="Muli"/>
                  <a:sym typeface="Muli"/>
                </a:endParaRPr>
              </a:p>
            </p:txBody>
          </p:sp>
        </mc:Choice>
        <mc:Fallback xmlns="">
          <p:sp>
            <p:nvSpPr>
              <p:cNvPr id="431" name="Google Shape;431;p22"/>
              <p:cNvSpPr>
                <a:spLocks noRot="1" noChangeAspect="1" noMove="1" noResize="1" noEditPoints="1" noAdjustHandles="1" noChangeArrowheads="1" noChangeShapeType="1" noTextEdit="1"/>
              </p:cNvSpPr>
              <p:nvPr/>
            </p:nvSpPr>
            <p:spPr>
              <a:xfrm>
                <a:off x="824049" y="1610853"/>
                <a:ext cx="3534228" cy="2319136"/>
              </a:xfrm>
              <a:prstGeom prst="hexagon">
                <a:avLst>
                  <a:gd name="adj" fmla="val 29110"/>
                  <a:gd name="vf" fmla="val 115470"/>
                </a:avLst>
              </a:prstGeom>
              <a:blipFill>
                <a:blip r:embed="rId3"/>
                <a:stretch>
                  <a:fillRect/>
                </a:stretch>
              </a:blipFill>
              <a:ln w="9525" cap="flat" cmpd="sng">
                <a:solidFill>
                  <a:srgbClr val="19BBD5"/>
                </a:solidFill>
                <a:prstDash val="dash"/>
                <a:round/>
                <a:headEnd type="none" w="sm" len="sm"/>
                <a:tailEnd type="none" w="sm" len="sm"/>
              </a:ln>
            </p:spPr>
            <p:txBody>
              <a:bodyPr/>
              <a:lstStyle/>
              <a:p>
                <a:r>
                  <a:rPr lang="vi-VN">
                    <a:noFill/>
                  </a:rPr>
                  <a:t> </a:t>
                </a:r>
              </a:p>
            </p:txBody>
          </p:sp>
        </mc:Fallback>
      </mc:AlternateContent>
      <p:pic>
        <p:nvPicPr>
          <p:cNvPr id="6" name="Hình ảnh 5">
            <a:extLst>
              <a:ext uri="{FF2B5EF4-FFF2-40B4-BE49-F238E27FC236}">
                <a16:creationId xmlns:a16="http://schemas.microsoft.com/office/drawing/2014/main" id="{75A16103-D586-4856-B2E2-7DF70642A264}"/>
              </a:ext>
            </a:extLst>
          </p:cNvPr>
          <p:cNvPicPr/>
          <p:nvPr/>
        </p:nvPicPr>
        <p:blipFill>
          <a:blip r:embed="rId4"/>
          <a:stretch>
            <a:fillRect/>
          </a:stretch>
        </p:blipFill>
        <p:spPr>
          <a:xfrm>
            <a:off x="4973934" y="1549786"/>
            <a:ext cx="2834751" cy="2441269"/>
          </a:xfrm>
          <a:prstGeom prst="rect">
            <a:avLst/>
          </a:prstGeom>
        </p:spPr>
      </p:pic>
    </p:spTree>
    <p:extLst>
      <p:ext uri="{BB962C8B-B14F-4D97-AF65-F5344CB8AC3E}">
        <p14:creationId xmlns:p14="http://schemas.microsoft.com/office/powerpoint/2010/main" val="20602360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31"/>
                                        </p:tgtEl>
                                        <p:attrNameLst>
                                          <p:attrName>style.visibility</p:attrName>
                                        </p:attrNameLst>
                                      </p:cBhvr>
                                      <p:to>
                                        <p:strVal val="visible"/>
                                      </p:to>
                                    </p:set>
                                  </p:childTnLst>
                                </p:cTn>
                              </p:par>
                              <p:par>
                                <p:cTn id="7" presetID="10"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animEffect transition="in" filter="fade">
                                      <p:cBhvr>
                                        <p:cTn id="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1"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437"/>
        <p:cNvGrpSpPr/>
        <p:nvPr/>
      </p:nvGrpSpPr>
      <p:grpSpPr>
        <a:xfrm>
          <a:off x="0" y="0"/>
          <a:ext cx="0" cy="0"/>
          <a:chOff x="0" y="0"/>
          <a:chExt cx="0" cy="0"/>
        </a:xfrm>
      </p:grpSpPr>
      <p:sp>
        <p:nvSpPr>
          <p:cNvPr id="438" name="Google Shape;438;p23"/>
          <p:cNvSpPr txBox="1">
            <a:spLocks noGrp="1"/>
          </p:cNvSpPr>
          <p:nvPr>
            <p:ph type="title"/>
          </p:nvPr>
        </p:nvSpPr>
        <p:spPr>
          <a:xfrm>
            <a:off x="2318844" y="149080"/>
            <a:ext cx="4944300" cy="645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800" dirty="0" err="1">
                <a:latin typeface="+mj-lt"/>
              </a:rPr>
              <a:t>Kết</a:t>
            </a:r>
            <a:r>
              <a:rPr lang="en-US" sz="2800" dirty="0">
                <a:latin typeface="+mj-lt"/>
              </a:rPr>
              <a:t> </a:t>
            </a:r>
            <a:r>
              <a:rPr lang="en-US" sz="2800" dirty="0" err="1">
                <a:latin typeface="+mj-lt"/>
              </a:rPr>
              <a:t>quả</a:t>
            </a:r>
            <a:endParaRPr sz="2800" dirty="0">
              <a:latin typeface="+mj-lt"/>
            </a:endParaRPr>
          </a:p>
        </p:txBody>
      </p:sp>
      <p:sp>
        <p:nvSpPr>
          <p:cNvPr id="440" name="Google Shape;440;p23"/>
          <p:cNvSpPr txBox="1">
            <a:spLocks noGrp="1"/>
          </p:cNvSpPr>
          <p:nvPr>
            <p:ph type="sldNum" sz="quarter" idx="12"/>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39</a:t>
            </a:fld>
            <a:endParaRPr dirty="0"/>
          </a:p>
        </p:txBody>
      </p:sp>
      <p:graphicFrame>
        <p:nvGraphicFramePr>
          <p:cNvPr id="439" name="Google Shape;439;p23"/>
          <p:cNvGraphicFramePr/>
          <p:nvPr>
            <p:extLst>
              <p:ext uri="{D42A27DB-BD31-4B8C-83A1-F6EECF244321}">
                <p14:modId xmlns:p14="http://schemas.microsoft.com/office/powerpoint/2010/main" val="2735395168"/>
              </p:ext>
            </p:extLst>
          </p:nvPr>
        </p:nvGraphicFramePr>
        <p:xfrm>
          <a:off x="494568" y="1077704"/>
          <a:ext cx="5717574" cy="4034276"/>
        </p:xfrm>
        <a:graphic>
          <a:graphicData uri="http://schemas.openxmlformats.org/drawingml/2006/table">
            <a:tbl>
              <a:tblPr>
                <a:noFill/>
                <a:tableStyleId>{F33BC144-551A-471F-A1C8-82E2048A450B}</a:tableStyleId>
              </a:tblPr>
              <a:tblGrid>
                <a:gridCol w="2613053">
                  <a:extLst>
                    <a:ext uri="{9D8B030D-6E8A-4147-A177-3AD203B41FA5}">
                      <a16:colId xmlns:a16="http://schemas.microsoft.com/office/drawing/2014/main" val="20001"/>
                    </a:ext>
                  </a:extLst>
                </a:gridCol>
                <a:gridCol w="3104521">
                  <a:extLst>
                    <a:ext uri="{9D8B030D-6E8A-4147-A177-3AD203B41FA5}">
                      <a16:colId xmlns:a16="http://schemas.microsoft.com/office/drawing/2014/main" val="20002"/>
                    </a:ext>
                  </a:extLst>
                </a:gridCol>
              </a:tblGrid>
              <a:tr h="344158">
                <a:tc>
                  <a:txBody>
                    <a:bodyPr/>
                    <a:lstStyle/>
                    <a:p>
                      <a:pPr marL="0" lvl="0" indent="0" algn="ctr" rtl="0">
                        <a:spcBef>
                          <a:spcPts val="0"/>
                        </a:spcBef>
                        <a:spcAft>
                          <a:spcPts val="0"/>
                        </a:spcAft>
                        <a:buNone/>
                      </a:pPr>
                      <a:endParaRPr sz="1400" b="1" i="0" u="none" strike="noStrike" cap="none" dirty="0">
                        <a:solidFill>
                          <a:srgbClr val="00B0F0"/>
                        </a:solidFill>
                        <a:effectLst/>
                        <a:latin typeface="+mj-lt"/>
                        <a:ea typeface="Muli"/>
                        <a:cs typeface="Arial"/>
                        <a:sym typeface="Muli"/>
                      </a:endParaRPr>
                    </a:p>
                  </a:txBody>
                  <a:tcPr marL="91425" marR="91425" marT="68575" marB="68575" anchor="ctr">
                    <a:lnL w="19050" cap="flat" cmpd="sng">
                      <a:solidFill>
                        <a:srgbClr val="19BBD5"/>
                      </a:solidFill>
                      <a:prstDash val="solid"/>
                      <a:round/>
                      <a:headEnd type="none" w="sm" len="sm"/>
                      <a:tailEnd type="none" w="sm" len="sm"/>
                    </a:lnL>
                    <a:lnR w="19050" cap="flat" cmpd="sng">
                      <a:solidFill>
                        <a:srgbClr val="19BBD5"/>
                      </a:solidFill>
                      <a:prstDash val="solid"/>
                      <a:round/>
                      <a:headEnd type="none" w="sm" len="sm"/>
                      <a:tailEnd type="none" w="sm" len="sm"/>
                    </a:lnR>
                    <a:lnT w="19050" cap="flat" cmpd="sng">
                      <a:solidFill>
                        <a:srgbClr val="19BBD5"/>
                      </a:solidFill>
                      <a:prstDash val="solid"/>
                      <a:round/>
                      <a:headEnd type="none" w="sm" len="sm"/>
                      <a:tailEnd type="none" w="sm" len="sm"/>
                    </a:lnT>
                    <a:lnB w="19050" cap="flat" cmpd="sng" algn="ctr">
                      <a:solidFill>
                        <a:srgbClr val="19BBD5">
                          <a:alpha val="0"/>
                        </a:srgbClr>
                      </a:solidFill>
                      <a:prstDash val="solid"/>
                      <a:round/>
                      <a:headEnd type="none" w="sm" len="sm"/>
                      <a:tailEnd type="none" w="sm" len="sm"/>
                    </a:lnB>
                  </a:tcPr>
                </a:tc>
                <a:tc>
                  <a:txBody>
                    <a:bodyPr/>
                    <a:lstStyle/>
                    <a:p>
                      <a:pPr marL="0" lvl="0" indent="0" algn="ctr" rtl="0">
                        <a:spcBef>
                          <a:spcPts val="0"/>
                        </a:spcBef>
                        <a:spcAft>
                          <a:spcPts val="0"/>
                        </a:spcAft>
                        <a:buNone/>
                      </a:pPr>
                      <a:endParaRPr sz="1400" b="1" i="0" u="none" strike="noStrike" cap="none" dirty="0">
                        <a:solidFill>
                          <a:srgbClr val="00B0F0"/>
                        </a:solidFill>
                        <a:effectLst/>
                        <a:latin typeface="+mj-lt"/>
                        <a:ea typeface="Muli"/>
                        <a:cs typeface="Arial"/>
                        <a:sym typeface="Muli"/>
                      </a:endParaRPr>
                    </a:p>
                  </a:txBody>
                  <a:tcPr marL="91425" marR="91425" marT="68575" marB="68575" anchor="ctr">
                    <a:lnL w="19050" cap="flat" cmpd="sng">
                      <a:solidFill>
                        <a:srgbClr val="19BBD5"/>
                      </a:solidFill>
                      <a:prstDash val="solid"/>
                      <a:round/>
                      <a:headEnd type="none" w="sm" len="sm"/>
                      <a:tailEnd type="none" w="sm" len="sm"/>
                    </a:lnL>
                    <a:lnR w="19050" cap="flat" cmpd="sng">
                      <a:solidFill>
                        <a:srgbClr val="19BBD5"/>
                      </a:solidFill>
                      <a:prstDash val="solid"/>
                      <a:round/>
                      <a:headEnd type="none" w="sm" len="sm"/>
                      <a:tailEnd type="none" w="sm" len="sm"/>
                    </a:lnR>
                    <a:lnT w="19050" cap="flat" cmpd="sng">
                      <a:solidFill>
                        <a:srgbClr val="19BBD5"/>
                      </a:solidFill>
                      <a:prstDash val="solid"/>
                      <a:round/>
                      <a:headEnd type="none" w="sm" len="sm"/>
                      <a:tailEnd type="none" w="sm" len="sm"/>
                    </a:lnT>
                    <a:lnB w="19050" cap="flat" cmpd="sng" algn="ctr">
                      <a:solidFill>
                        <a:srgbClr val="19BBD5">
                          <a:alpha val="0"/>
                        </a:srgbClr>
                      </a:solidFill>
                      <a:prstDash val="solid"/>
                      <a:round/>
                      <a:headEnd type="none" w="sm" len="sm"/>
                      <a:tailEnd type="none" w="sm" len="sm"/>
                    </a:lnB>
                  </a:tcPr>
                </a:tc>
                <a:extLst>
                  <a:ext uri="{0D108BD9-81ED-4DB2-BD59-A6C34878D82A}">
                    <a16:rowId xmlns:a16="http://schemas.microsoft.com/office/drawing/2014/main" val="10000"/>
                  </a:ext>
                </a:extLst>
              </a:tr>
              <a:tr h="437666">
                <a:tc>
                  <a:txBody>
                    <a:bodyPr/>
                    <a:lstStyle/>
                    <a:p>
                      <a:pPr marL="0" lvl="0" indent="0" algn="ctr" rtl="0">
                        <a:spcBef>
                          <a:spcPts val="0"/>
                        </a:spcBef>
                        <a:spcAft>
                          <a:spcPts val="0"/>
                        </a:spcAft>
                        <a:buNone/>
                      </a:pPr>
                      <a:r>
                        <a:rPr lang="en-US" sz="1400" b="1" i="0" u="none" strike="noStrike" cap="none" dirty="0">
                          <a:solidFill>
                            <a:srgbClr val="00B0F0"/>
                          </a:solidFill>
                          <a:effectLst/>
                          <a:latin typeface="Arial"/>
                          <a:ea typeface="Muli"/>
                          <a:cs typeface="Arial"/>
                          <a:sym typeface="Muli"/>
                        </a:rPr>
                        <a:t>Planted </a:t>
                      </a:r>
                      <a:r>
                        <a:rPr lang="en-US" sz="1400" b="1" i="0" u="none" strike="noStrike" cap="none" dirty="0" err="1">
                          <a:solidFill>
                            <a:srgbClr val="00B0F0"/>
                          </a:solidFill>
                          <a:effectLst/>
                          <a:latin typeface="Arial"/>
                          <a:ea typeface="Muli"/>
                          <a:cs typeface="Arial"/>
                          <a:sym typeface="Muli"/>
                        </a:rPr>
                        <a:t>partion</a:t>
                      </a:r>
                      <a:r>
                        <a:rPr lang="en-US" sz="1400" b="1" i="0" u="none" strike="noStrike" cap="none" dirty="0">
                          <a:solidFill>
                            <a:srgbClr val="00B0F0"/>
                          </a:solidFill>
                          <a:effectLst/>
                          <a:latin typeface="Arial"/>
                          <a:ea typeface="Muli"/>
                          <a:cs typeface="Arial"/>
                          <a:sym typeface="Muli"/>
                        </a:rPr>
                        <a:t> model</a:t>
                      </a:r>
                      <a:endParaRPr sz="1400" b="1" i="0" u="none" strike="noStrike" cap="none" dirty="0">
                        <a:solidFill>
                          <a:srgbClr val="00B0F0"/>
                        </a:solidFill>
                        <a:effectLst/>
                        <a:latin typeface="+mj-lt"/>
                        <a:ea typeface="Muli"/>
                        <a:cs typeface="Arial"/>
                        <a:sym typeface="Muli"/>
                      </a:endParaRPr>
                    </a:p>
                  </a:txBody>
                  <a:tcPr marL="91425" marR="91425" marT="68575" marB="68575" anchor="ctr">
                    <a:lnL w="19050" cap="flat" cmpd="sng" algn="ctr">
                      <a:solidFill>
                        <a:srgbClr val="19BBD5"/>
                      </a:solidFill>
                      <a:prstDash val="solid"/>
                      <a:round/>
                      <a:headEnd type="none" w="sm" len="sm"/>
                      <a:tailEnd type="none" w="sm" len="sm"/>
                    </a:lnL>
                    <a:lnR w="19050" cap="flat" cmpd="sng" algn="ctr">
                      <a:solidFill>
                        <a:srgbClr val="19BBD5"/>
                      </a:solidFill>
                      <a:prstDash val="solid"/>
                      <a:round/>
                      <a:headEnd type="none" w="sm" len="sm"/>
                      <a:tailEnd type="none" w="sm" len="sm"/>
                    </a:lnR>
                    <a:lnT w="19050" cap="flat" cmpd="sng" algn="ctr">
                      <a:solidFill>
                        <a:srgbClr val="19BBD5">
                          <a:alpha val="0"/>
                        </a:srgbClr>
                      </a:solidFill>
                      <a:prstDash val="solid"/>
                      <a:round/>
                      <a:headEnd type="none" w="sm" len="sm"/>
                      <a:tailEnd type="none" w="sm" len="sm"/>
                    </a:lnT>
                    <a:lnB w="19050" cap="flat" cmpd="sng" algn="ctr">
                      <a:solidFill>
                        <a:srgbClr val="19BBD5">
                          <a:alpha val="0"/>
                        </a:srgbClr>
                      </a:solidFill>
                      <a:prstDash val="solid"/>
                      <a:round/>
                      <a:headEnd type="none" w="sm" len="sm"/>
                      <a:tailEnd type="none" w="sm" len="sm"/>
                    </a:lnB>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400" b="1" i="0" u="none" strike="noStrike" cap="none" dirty="0">
                          <a:solidFill>
                            <a:srgbClr val="00B0F0"/>
                          </a:solidFill>
                          <a:effectLst/>
                          <a:latin typeface="Arial"/>
                          <a:ea typeface="Arial"/>
                          <a:cs typeface="Arial"/>
                          <a:sym typeface="Arial"/>
                        </a:rPr>
                        <a:t>LFR model</a:t>
                      </a:r>
                      <a:endParaRPr lang="en-US" sz="1400" b="1" i="0" u="none" strike="noStrike" cap="none" dirty="0">
                        <a:solidFill>
                          <a:srgbClr val="00B0F0"/>
                        </a:solidFill>
                        <a:effectLst/>
                        <a:latin typeface="Arial"/>
                        <a:ea typeface="Muli"/>
                        <a:cs typeface="Arial"/>
                        <a:sym typeface="Muli"/>
                      </a:endParaRPr>
                    </a:p>
                  </a:txBody>
                  <a:tcPr marL="91425" marR="91425" marT="68575" marB="68575" anchor="ctr">
                    <a:lnL w="19050" cap="flat" cmpd="sng" algn="ctr">
                      <a:solidFill>
                        <a:srgbClr val="19BBD5"/>
                      </a:solidFill>
                      <a:prstDash val="solid"/>
                      <a:round/>
                      <a:headEnd type="none" w="sm" len="sm"/>
                      <a:tailEnd type="none" w="sm" len="sm"/>
                    </a:lnL>
                    <a:lnR w="19050" cap="flat" cmpd="sng" algn="ctr">
                      <a:solidFill>
                        <a:srgbClr val="19BBD5"/>
                      </a:solidFill>
                      <a:prstDash val="solid"/>
                      <a:round/>
                      <a:headEnd type="none" w="sm" len="sm"/>
                      <a:tailEnd type="none" w="sm" len="sm"/>
                    </a:lnR>
                    <a:lnT w="19050" cap="flat" cmpd="sng" algn="ctr">
                      <a:solidFill>
                        <a:srgbClr val="19BBD5">
                          <a:alpha val="0"/>
                        </a:srgbClr>
                      </a:solidFill>
                      <a:prstDash val="solid"/>
                      <a:round/>
                      <a:headEnd type="none" w="sm" len="sm"/>
                      <a:tailEnd type="none" w="sm" len="sm"/>
                    </a:lnT>
                    <a:lnB w="19050" cap="flat" cmpd="sng">
                      <a:solidFill>
                        <a:srgbClr val="19BBD5">
                          <a:alpha val="0"/>
                        </a:srgbClr>
                      </a:solidFill>
                      <a:prstDash val="solid"/>
                      <a:round/>
                      <a:headEnd type="none" w="sm" len="sm"/>
                      <a:tailEnd type="none" w="sm" len="sm"/>
                    </a:lnB>
                  </a:tcPr>
                </a:tc>
                <a:extLst>
                  <a:ext uri="{0D108BD9-81ED-4DB2-BD59-A6C34878D82A}">
                    <a16:rowId xmlns:a16="http://schemas.microsoft.com/office/drawing/2014/main" val="3360560735"/>
                  </a:ext>
                </a:extLst>
              </a:tr>
              <a:tr h="2828152">
                <a:tc>
                  <a:txBody>
                    <a:bodyPr/>
                    <a:lstStyle/>
                    <a:p>
                      <a:pPr marL="0" lvl="0" indent="0" algn="l" rtl="0">
                        <a:spcBef>
                          <a:spcPts val="0"/>
                        </a:spcBef>
                        <a:spcAft>
                          <a:spcPts val="0"/>
                        </a:spcAft>
                        <a:buNone/>
                      </a:pPr>
                      <a:r>
                        <a:rPr lang="vi-VN" sz="1500" b="0" i="0" u="none" strike="noStrike" cap="none" dirty="0">
                          <a:solidFill>
                            <a:schemeClr val="bg2"/>
                          </a:solidFill>
                          <a:effectLst/>
                          <a:latin typeface="+mj-lt"/>
                          <a:ea typeface="Muli"/>
                          <a:cs typeface="Arial"/>
                          <a:sym typeface="Muli"/>
                        </a:rPr>
                        <a:t>MAPPR </a:t>
                      </a:r>
                      <a:r>
                        <a:rPr lang="vi-VN" sz="1500" b="0" i="0" u="none" strike="noStrike" cap="none" dirty="0" err="1">
                          <a:solidFill>
                            <a:schemeClr val="bg2"/>
                          </a:solidFill>
                          <a:effectLst/>
                          <a:latin typeface="+mj-lt"/>
                          <a:ea typeface="Muli"/>
                          <a:cs typeface="Arial"/>
                          <a:sym typeface="Muli"/>
                        </a:rPr>
                        <a:t>dựa</a:t>
                      </a:r>
                      <a:r>
                        <a:rPr lang="vi-VN" sz="1500" b="0" i="0" u="none" strike="noStrike" cap="none" dirty="0">
                          <a:solidFill>
                            <a:schemeClr val="bg2"/>
                          </a:solidFill>
                          <a:effectLst/>
                          <a:latin typeface="+mj-lt"/>
                          <a:ea typeface="Muli"/>
                          <a:cs typeface="Arial"/>
                          <a:sym typeface="Muli"/>
                        </a:rPr>
                        <a:t> trên </a:t>
                      </a:r>
                      <a:r>
                        <a:rPr lang="vi-VN" sz="1500" b="0" i="0" u="none" strike="noStrike" cap="none" dirty="0" err="1">
                          <a:solidFill>
                            <a:schemeClr val="bg2"/>
                          </a:solidFill>
                          <a:effectLst/>
                          <a:latin typeface="+mj-lt"/>
                          <a:ea typeface="Muli"/>
                          <a:cs typeface="Arial"/>
                          <a:sym typeface="Muli"/>
                        </a:rPr>
                        <a:t>mottif</a:t>
                      </a:r>
                      <a:r>
                        <a:rPr lang="vi-VN" sz="1500" b="0" i="0" u="none" strike="noStrike" cap="none" dirty="0">
                          <a:solidFill>
                            <a:schemeClr val="bg2"/>
                          </a:solidFill>
                          <a:effectLst/>
                          <a:latin typeface="+mj-lt"/>
                          <a:ea typeface="Muli"/>
                          <a:cs typeface="Arial"/>
                          <a:sym typeface="Muli"/>
                        </a:rPr>
                        <a:t> tam </a:t>
                      </a:r>
                      <a:r>
                        <a:rPr lang="vi-VN" sz="1500" b="0" i="0" u="none" strike="noStrike" cap="none" dirty="0" err="1">
                          <a:solidFill>
                            <a:schemeClr val="bg2"/>
                          </a:solidFill>
                          <a:effectLst/>
                          <a:latin typeface="+mj-lt"/>
                          <a:ea typeface="Muli"/>
                          <a:cs typeface="Arial"/>
                          <a:sym typeface="Muli"/>
                        </a:rPr>
                        <a:t>giác</a:t>
                      </a:r>
                      <a:r>
                        <a:rPr lang="vi-VN" sz="1500" b="0" i="0" u="none" strike="noStrike" cap="none" dirty="0">
                          <a:solidFill>
                            <a:schemeClr val="bg2"/>
                          </a:solidFill>
                          <a:effectLst/>
                          <a:latin typeface="+mj-lt"/>
                          <a:ea typeface="Muli"/>
                          <a:cs typeface="Arial"/>
                          <a:sym typeface="Muli"/>
                        </a:rPr>
                        <a:t> </a:t>
                      </a:r>
                      <a:r>
                        <a:rPr lang="vi-VN" sz="1500" b="0" i="0" u="none" strike="noStrike" cap="none" dirty="0" err="1">
                          <a:solidFill>
                            <a:schemeClr val="bg2"/>
                          </a:solidFill>
                          <a:effectLst/>
                          <a:latin typeface="+mj-lt"/>
                          <a:ea typeface="Muli"/>
                          <a:cs typeface="Arial"/>
                          <a:sym typeface="Muli"/>
                        </a:rPr>
                        <a:t>tốt</a:t>
                      </a:r>
                      <a:r>
                        <a:rPr lang="vi-VN" sz="1500" b="0" i="0" u="none" strike="noStrike" cap="none" dirty="0">
                          <a:solidFill>
                            <a:schemeClr val="bg2"/>
                          </a:solidFill>
                          <a:effectLst/>
                          <a:latin typeface="+mj-lt"/>
                          <a:ea typeface="Muli"/>
                          <a:cs typeface="Arial"/>
                          <a:sym typeface="Muli"/>
                        </a:rPr>
                        <a:t> hơn </a:t>
                      </a:r>
                      <a:r>
                        <a:rPr lang="vi-VN" sz="1500" b="0" i="0" u="none" strike="noStrike" cap="none" dirty="0" err="1">
                          <a:solidFill>
                            <a:schemeClr val="bg2"/>
                          </a:solidFill>
                          <a:effectLst/>
                          <a:latin typeface="+mj-lt"/>
                          <a:ea typeface="Muli"/>
                          <a:cs typeface="Arial"/>
                          <a:sym typeface="Muli"/>
                        </a:rPr>
                        <a:t>đáng</a:t>
                      </a:r>
                      <a:r>
                        <a:rPr lang="vi-VN" sz="1500" b="0" i="0" u="none" strike="noStrike" cap="none" dirty="0">
                          <a:solidFill>
                            <a:schemeClr val="bg2"/>
                          </a:solidFill>
                          <a:effectLst/>
                          <a:latin typeface="+mj-lt"/>
                          <a:ea typeface="Muli"/>
                          <a:cs typeface="Arial"/>
                          <a:sym typeface="Muli"/>
                        </a:rPr>
                        <a:t> </a:t>
                      </a:r>
                      <a:r>
                        <a:rPr lang="vi-VN" sz="1500" b="0" i="0" u="none" strike="noStrike" cap="none" dirty="0" err="1">
                          <a:solidFill>
                            <a:schemeClr val="bg2"/>
                          </a:solidFill>
                          <a:effectLst/>
                          <a:latin typeface="+mj-lt"/>
                          <a:ea typeface="Muli"/>
                          <a:cs typeface="Arial"/>
                          <a:sym typeface="Muli"/>
                        </a:rPr>
                        <a:t>kể</a:t>
                      </a:r>
                      <a:r>
                        <a:rPr lang="vi-VN" sz="1500" b="0" i="0" u="none" strike="noStrike" cap="none" dirty="0">
                          <a:solidFill>
                            <a:schemeClr val="bg2"/>
                          </a:solidFill>
                          <a:effectLst/>
                          <a:latin typeface="+mj-lt"/>
                          <a:ea typeface="Muli"/>
                          <a:cs typeface="Arial"/>
                          <a:sym typeface="Muli"/>
                        </a:rPr>
                        <a:t> so </a:t>
                      </a:r>
                      <a:r>
                        <a:rPr lang="vi-VN" sz="1500" b="0" i="0" u="none" strike="noStrike" cap="none" dirty="0" err="1">
                          <a:solidFill>
                            <a:schemeClr val="bg2"/>
                          </a:solidFill>
                          <a:effectLst/>
                          <a:latin typeface="+mj-lt"/>
                          <a:ea typeface="Muli"/>
                          <a:cs typeface="Arial"/>
                          <a:sym typeface="Muli"/>
                        </a:rPr>
                        <a:t>với</a:t>
                      </a:r>
                      <a:r>
                        <a:rPr lang="vi-VN" sz="1500" b="0" i="0" u="none" strike="noStrike" cap="none" dirty="0">
                          <a:solidFill>
                            <a:schemeClr val="bg2"/>
                          </a:solidFill>
                          <a:effectLst/>
                          <a:latin typeface="+mj-lt"/>
                          <a:ea typeface="Muli"/>
                          <a:cs typeface="Arial"/>
                          <a:sym typeface="Muli"/>
                        </a:rPr>
                        <a:t> phương </a:t>
                      </a:r>
                      <a:r>
                        <a:rPr lang="vi-VN" sz="1500" b="0" i="0" u="none" strike="noStrike" cap="none" dirty="0" err="1">
                          <a:solidFill>
                            <a:schemeClr val="bg2"/>
                          </a:solidFill>
                          <a:effectLst/>
                          <a:latin typeface="+mj-lt"/>
                          <a:ea typeface="Muli"/>
                          <a:cs typeface="Arial"/>
                          <a:sym typeface="Muli"/>
                        </a:rPr>
                        <a:t>pháp</a:t>
                      </a:r>
                      <a:r>
                        <a:rPr lang="vi-VN" sz="1500" b="0" i="0" u="none" strike="noStrike" cap="none" dirty="0">
                          <a:solidFill>
                            <a:schemeClr val="bg2"/>
                          </a:solidFill>
                          <a:effectLst/>
                          <a:latin typeface="+mj-lt"/>
                          <a:ea typeface="Muli"/>
                          <a:cs typeface="Arial"/>
                          <a:sym typeface="Muli"/>
                        </a:rPr>
                        <a:t> APPR </a:t>
                      </a:r>
                      <a:r>
                        <a:rPr lang="vi-VN" sz="1500" b="0" i="0" u="none" strike="noStrike" cap="none" dirty="0" err="1">
                          <a:solidFill>
                            <a:schemeClr val="bg2"/>
                          </a:solidFill>
                          <a:effectLst/>
                          <a:latin typeface="+mj-lt"/>
                          <a:ea typeface="Muli"/>
                          <a:cs typeface="Arial"/>
                          <a:sym typeface="Muli"/>
                        </a:rPr>
                        <a:t>dựa</a:t>
                      </a:r>
                      <a:r>
                        <a:rPr lang="vi-VN" sz="1500" b="0" i="0" u="none" strike="noStrike" cap="none" dirty="0">
                          <a:solidFill>
                            <a:schemeClr val="bg2"/>
                          </a:solidFill>
                          <a:effectLst/>
                          <a:latin typeface="+mj-lt"/>
                          <a:ea typeface="Muli"/>
                          <a:cs typeface="Arial"/>
                          <a:sym typeface="Muli"/>
                        </a:rPr>
                        <a:t> trên </a:t>
                      </a:r>
                      <a:r>
                        <a:rPr lang="vi-VN" sz="1500" b="0" i="0" u="none" strike="noStrike" cap="none" dirty="0" err="1">
                          <a:solidFill>
                            <a:schemeClr val="bg2"/>
                          </a:solidFill>
                          <a:effectLst/>
                          <a:latin typeface="+mj-lt"/>
                          <a:ea typeface="Muli"/>
                          <a:cs typeface="Arial"/>
                          <a:sym typeface="Muli"/>
                        </a:rPr>
                        <a:t>cạnh</a:t>
                      </a:r>
                      <a:r>
                        <a:rPr lang="vi-VN" sz="1500" b="0" i="0" u="none" strike="noStrike" cap="none" dirty="0">
                          <a:solidFill>
                            <a:schemeClr val="bg2"/>
                          </a:solidFill>
                          <a:effectLst/>
                          <a:latin typeface="+mj-lt"/>
                          <a:ea typeface="Muli"/>
                          <a:cs typeface="Arial"/>
                          <a:sym typeface="Muli"/>
                        </a:rPr>
                        <a:t> khi </a:t>
                      </a:r>
                      <a:r>
                        <a:rPr lang="el-GR" sz="1500" b="0" i="0" u="none" strike="noStrike" cap="none" dirty="0">
                          <a:solidFill>
                            <a:schemeClr val="bg2"/>
                          </a:solidFill>
                          <a:effectLst/>
                          <a:latin typeface="+mj-lt"/>
                          <a:ea typeface="Muli"/>
                          <a:cs typeface="Arial"/>
                          <a:sym typeface="Muli"/>
                        </a:rPr>
                        <a:t>μ ∈ [ 0,4 , 0,6</a:t>
                      </a:r>
                      <a:r>
                        <a:rPr lang="vi-VN" sz="1500" b="0" i="0" u="none" strike="noStrike" cap="none" dirty="0">
                          <a:solidFill>
                            <a:schemeClr val="bg2"/>
                          </a:solidFill>
                          <a:effectLst/>
                          <a:latin typeface="+mj-lt"/>
                          <a:ea typeface="Muli"/>
                          <a:cs typeface="Arial"/>
                          <a:sym typeface="Muli"/>
                        </a:rPr>
                        <a:t> ]</a:t>
                      </a:r>
                      <a:r>
                        <a:rPr lang="el-GR" sz="1500" b="0" i="0" u="none" strike="noStrike" cap="none" dirty="0">
                          <a:solidFill>
                            <a:schemeClr val="bg2"/>
                          </a:solidFill>
                          <a:effectLst/>
                          <a:latin typeface="+mj-lt"/>
                          <a:ea typeface="Muli"/>
                          <a:cs typeface="Arial"/>
                          <a:sym typeface="Muli"/>
                        </a:rPr>
                        <a:t> </a:t>
                      </a:r>
                      <a:endParaRPr lang="en-US" sz="1500" b="0" i="0" u="none" strike="noStrike" cap="none" dirty="0">
                        <a:solidFill>
                          <a:schemeClr val="bg2"/>
                        </a:solidFill>
                        <a:effectLst/>
                        <a:latin typeface="+mj-lt"/>
                        <a:ea typeface="Muli"/>
                        <a:cs typeface="Arial"/>
                        <a:sym typeface="Muli"/>
                      </a:endParaRPr>
                    </a:p>
                    <a:p>
                      <a:pPr marL="0" lvl="0" indent="0" algn="l" rtl="0">
                        <a:spcBef>
                          <a:spcPts val="0"/>
                        </a:spcBef>
                        <a:spcAft>
                          <a:spcPts val="0"/>
                        </a:spcAft>
                        <a:buNone/>
                      </a:pPr>
                      <a:endParaRPr lang="en-US" sz="1500" b="0" i="0" u="none" strike="noStrike" cap="none" dirty="0">
                        <a:solidFill>
                          <a:schemeClr val="bg2"/>
                        </a:solidFill>
                        <a:effectLst/>
                        <a:latin typeface="+mj-lt"/>
                        <a:ea typeface="Muli"/>
                        <a:cs typeface="Arial"/>
                        <a:sym typeface="Muli"/>
                      </a:endParaRPr>
                    </a:p>
                    <a:p>
                      <a:pPr marL="0" lvl="0" indent="0" algn="l" rtl="0">
                        <a:spcBef>
                          <a:spcPts val="0"/>
                        </a:spcBef>
                        <a:spcAft>
                          <a:spcPts val="0"/>
                        </a:spcAft>
                        <a:buNone/>
                      </a:pPr>
                      <a:r>
                        <a:rPr lang="vi-VN" sz="1500" b="0" i="0" u="none" strike="noStrike" cap="none" dirty="0">
                          <a:solidFill>
                            <a:schemeClr val="bg2"/>
                          </a:solidFill>
                          <a:effectLst/>
                          <a:latin typeface="+mj-lt"/>
                          <a:ea typeface="Muli"/>
                          <a:cs typeface="Arial"/>
                          <a:sym typeface="Muli"/>
                        </a:rPr>
                        <a:t>Phương </a:t>
                      </a:r>
                      <a:r>
                        <a:rPr lang="vi-VN" sz="1500" b="0" i="0" u="none" strike="noStrike" cap="none" dirty="0" err="1">
                          <a:solidFill>
                            <a:schemeClr val="bg2"/>
                          </a:solidFill>
                          <a:effectLst/>
                          <a:latin typeface="+mj-lt"/>
                          <a:ea typeface="Muli"/>
                          <a:cs typeface="Arial"/>
                          <a:sym typeface="Muli"/>
                        </a:rPr>
                        <a:t>pháp</a:t>
                      </a:r>
                      <a:r>
                        <a:rPr lang="vi-VN" sz="1500" b="0" i="0" u="none" strike="noStrike" cap="none" dirty="0">
                          <a:solidFill>
                            <a:schemeClr val="bg2"/>
                          </a:solidFill>
                          <a:effectLst/>
                          <a:latin typeface="+mj-lt"/>
                          <a:ea typeface="Muli"/>
                          <a:cs typeface="Arial"/>
                          <a:sym typeface="Muli"/>
                        </a:rPr>
                        <a:t> </a:t>
                      </a:r>
                      <a:r>
                        <a:rPr lang="vi-VN" sz="1500" b="0" i="0" u="none" strike="noStrike" cap="none" dirty="0" err="1">
                          <a:solidFill>
                            <a:schemeClr val="bg2"/>
                          </a:solidFill>
                          <a:effectLst/>
                          <a:latin typeface="+mj-lt"/>
                          <a:ea typeface="Muli"/>
                          <a:cs typeface="Arial"/>
                          <a:sym typeface="Muli"/>
                        </a:rPr>
                        <a:t>dựa</a:t>
                      </a:r>
                      <a:r>
                        <a:rPr lang="vi-VN" sz="1500" b="0" i="0" u="none" strike="noStrike" cap="none" dirty="0">
                          <a:solidFill>
                            <a:schemeClr val="bg2"/>
                          </a:solidFill>
                          <a:effectLst/>
                          <a:latin typeface="+mj-lt"/>
                          <a:ea typeface="Muli"/>
                          <a:cs typeface="Arial"/>
                          <a:sym typeface="Muli"/>
                        </a:rPr>
                        <a:t> trên </a:t>
                      </a:r>
                      <a:r>
                        <a:rPr lang="vi-VN" sz="1500" b="0" i="0" u="none" strike="noStrike" cap="none" dirty="0" err="1">
                          <a:solidFill>
                            <a:schemeClr val="bg2"/>
                          </a:solidFill>
                          <a:effectLst/>
                          <a:latin typeface="+mj-lt"/>
                          <a:ea typeface="Muli"/>
                          <a:cs typeface="Arial"/>
                          <a:sym typeface="Muli"/>
                        </a:rPr>
                        <a:t>cạnh</a:t>
                      </a:r>
                      <a:r>
                        <a:rPr lang="vi-VN" sz="1500" b="0" i="0" u="none" strike="noStrike" cap="none" dirty="0">
                          <a:solidFill>
                            <a:schemeClr val="bg2"/>
                          </a:solidFill>
                          <a:effectLst/>
                          <a:latin typeface="+mj-lt"/>
                          <a:ea typeface="Muli"/>
                          <a:cs typeface="Arial"/>
                          <a:sym typeface="Muli"/>
                        </a:rPr>
                        <a:t> </a:t>
                      </a:r>
                      <a:r>
                        <a:rPr lang="vi-VN" sz="1500" b="0" i="0" u="none" strike="noStrike" cap="none" dirty="0" err="1">
                          <a:solidFill>
                            <a:schemeClr val="bg2"/>
                          </a:solidFill>
                          <a:effectLst/>
                          <a:latin typeface="+mj-lt"/>
                          <a:ea typeface="Muli"/>
                          <a:cs typeface="Arial"/>
                          <a:sym typeface="Muli"/>
                        </a:rPr>
                        <a:t>làm</a:t>
                      </a:r>
                      <a:r>
                        <a:rPr lang="vi-VN" sz="1500" b="0" i="0" u="none" strike="noStrike" cap="none" dirty="0">
                          <a:solidFill>
                            <a:schemeClr val="bg2"/>
                          </a:solidFill>
                          <a:effectLst/>
                          <a:latin typeface="+mj-lt"/>
                          <a:ea typeface="Muli"/>
                          <a:cs typeface="Arial"/>
                          <a:sym typeface="Muli"/>
                        </a:rPr>
                        <a:t> </a:t>
                      </a:r>
                      <a:r>
                        <a:rPr lang="vi-VN" sz="1500" b="0" i="0" u="none" strike="noStrike" cap="none" dirty="0" err="1">
                          <a:solidFill>
                            <a:schemeClr val="bg2"/>
                          </a:solidFill>
                          <a:effectLst/>
                          <a:latin typeface="+mj-lt"/>
                          <a:ea typeface="Muli"/>
                          <a:cs typeface="Arial"/>
                          <a:sym typeface="Muli"/>
                        </a:rPr>
                        <a:t>giảm</a:t>
                      </a:r>
                      <a:r>
                        <a:rPr lang="vi-VN" sz="1500" b="0" i="0" u="none" strike="noStrike" cap="none" dirty="0">
                          <a:solidFill>
                            <a:schemeClr val="bg2"/>
                          </a:solidFill>
                          <a:effectLst/>
                          <a:latin typeface="+mj-lt"/>
                          <a:ea typeface="Muli"/>
                          <a:cs typeface="Arial"/>
                          <a:sym typeface="Muli"/>
                        </a:rPr>
                        <a:t> </a:t>
                      </a:r>
                      <a:r>
                        <a:rPr lang="vi-VN" sz="1500" b="0" i="0" u="none" strike="noStrike" cap="none" dirty="0" err="1">
                          <a:solidFill>
                            <a:schemeClr val="bg2"/>
                          </a:solidFill>
                          <a:effectLst/>
                          <a:latin typeface="+mj-lt"/>
                          <a:ea typeface="Muli"/>
                          <a:cs typeface="Arial"/>
                          <a:sym typeface="Muli"/>
                        </a:rPr>
                        <a:t>hiệu</a:t>
                      </a:r>
                      <a:r>
                        <a:rPr lang="vi-VN" sz="1500" b="0" i="0" u="none" strike="noStrike" cap="none" dirty="0">
                          <a:solidFill>
                            <a:schemeClr val="bg2"/>
                          </a:solidFill>
                          <a:effectLst/>
                          <a:latin typeface="+mj-lt"/>
                          <a:ea typeface="Muli"/>
                          <a:cs typeface="Arial"/>
                          <a:sym typeface="Muli"/>
                        </a:rPr>
                        <a:t> </a:t>
                      </a:r>
                      <a:r>
                        <a:rPr lang="vi-VN" sz="1500" b="0" i="0" u="none" strike="noStrike" cap="none" dirty="0" err="1">
                          <a:solidFill>
                            <a:schemeClr val="bg2"/>
                          </a:solidFill>
                          <a:effectLst/>
                          <a:latin typeface="+mj-lt"/>
                          <a:ea typeface="Muli"/>
                          <a:cs typeface="Arial"/>
                          <a:sym typeface="Muli"/>
                        </a:rPr>
                        <a:t>suất</a:t>
                      </a:r>
                      <a:r>
                        <a:rPr lang="vi-VN" sz="1500" b="0" i="0" u="none" strike="noStrike" cap="none" dirty="0">
                          <a:solidFill>
                            <a:schemeClr val="bg2"/>
                          </a:solidFill>
                          <a:effectLst/>
                          <a:latin typeface="+mj-lt"/>
                          <a:ea typeface="Muli"/>
                          <a:cs typeface="Arial"/>
                          <a:sym typeface="Muli"/>
                        </a:rPr>
                        <a:t> khi </a:t>
                      </a:r>
                      <a:r>
                        <a:rPr lang="vi-VN" sz="1500" b="0" i="0" u="none" strike="noStrike" cap="none" dirty="0" err="1">
                          <a:solidFill>
                            <a:schemeClr val="bg2"/>
                          </a:solidFill>
                          <a:effectLst/>
                          <a:latin typeface="+mj-lt"/>
                          <a:ea typeface="Muli"/>
                          <a:cs typeface="Arial"/>
                          <a:sym typeface="Muli"/>
                        </a:rPr>
                        <a:t>mức</a:t>
                      </a:r>
                      <a:r>
                        <a:rPr lang="vi-VN" sz="1500" b="0" i="0" u="none" strike="noStrike" cap="none" dirty="0">
                          <a:solidFill>
                            <a:schemeClr val="bg2"/>
                          </a:solidFill>
                          <a:effectLst/>
                          <a:latin typeface="+mj-lt"/>
                          <a:ea typeface="Muli"/>
                          <a:cs typeface="Arial"/>
                          <a:sym typeface="Muli"/>
                        </a:rPr>
                        <a:t> </a:t>
                      </a:r>
                      <a:r>
                        <a:rPr lang="vi-VN" sz="1500" b="0" i="0" u="none" strike="noStrike" cap="none" dirty="0" err="1">
                          <a:solidFill>
                            <a:schemeClr val="bg2"/>
                          </a:solidFill>
                          <a:effectLst/>
                          <a:latin typeface="+mj-lt"/>
                          <a:ea typeface="Muli"/>
                          <a:cs typeface="Arial"/>
                          <a:sym typeface="Muli"/>
                        </a:rPr>
                        <a:t>trộn</a:t>
                      </a:r>
                      <a:r>
                        <a:rPr lang="vi-VN" sz="1500" b="0" i="0" u="none" strike="noStrike" cap="none" dirty="0">
                          <a:solidFill>
                            <a:schemeClr val="bg2"/>
                          </a:solidFill>
                          <a:effectLst/>
                          <a:latin typeface="+mj-lt"/>
                          <a:ea typeface="Muli"/>
                          <a:cs typeface="Arial"/>
                          <a:sym typeface="Muli"/>
                        </a:rPr>
                        <a:t> tăng </a:t>
                      </a:r>
                      <a:r>
                        <a:rPr lang="vi-VN" sz="1500" b="0" i="0" u="none" strike="noStrike" cap="none" dirty="0" err="1">
                          <a:solidFill>
                            <a:schemeClr val="bg2"/>
                          </a:solidFill>
                          <a:effectLst/>
                          <a:latin typeface="+mj-lt"/>
                          <a:ea typeface="Muli"/>
                          <a:cs typeface="Arial"/>
                          <a:sym typeface="Muli"/>
                        </a:rPr>
                        <a:t>dần</a:t>
                      </a:r>
                      <a:r>
                        <a:rPr lang="vi-VN" sz="1500" b="0" i="0" u="none" strike="noStrike" cap="none" dirty="0">
                          <a:solidFill>
                            <a:schemeClr val="bg2"/>
                          </a:solidFill>
                          <a:effectLst/>
                          <a:latin typeface="+mj-lt"/>
                          <a:ea typeface="Muli"/>
                          <a:cs typeface="Arial"/>
                          <a:sym typeface="Muli"/>
                        </a:rPr>
                        <a:t> </a:t>
                      </a:r>
                    </a:p>
                    <a:p>
                      <a:pPr marL="0" lvl="0" indent="0" algn="l" rtl="0">
                        <a:spcBef>
                          <a:spcPts val="0"/>
                        </a:spcBef>
                        <a:spcAft>
                          <a:spcPts val="0"/>
                        </a:spcAft>
                        <a:buNone/>
                      </a:pPr>
                      <a:endParaRPr lang="vi-VN" sz="1500" b="0" i="0" u="none" strike="noStrike" cap="none" dirty="0">
                        <a:solidFill>
                          <a:schemeClr val="bg2"/>
                        </a:solidFill>
                        <a:effectLst/>
                        <a:latin typeface="+mj-lt"/>
                        <a:ea typeface="Muli"/>
                        <a:cs typeface="Arial"/>
                        <a:sym typeface="Muli"/>
                      </a:endParaRPr>
                    </a:p>
                    <a:p>
                      <a:pPr marL="0" lvl="0" indent="0" algn="l" rtl="0">
                        <a:spcBef>
                          <a:spcPts val="0"/>
                        </a:spcBef>
                        <a:spcAft>
                          <a:spcPts val="0"/>
                        </a:spcAft>
                        <a:buNone/>
                      </a:pPr>
                      <a:r>
                        <a:rPr lang="vi-VN" sz="1500" b="0" i="0" u="none" strike="noStrike" cap="none" dirty="0">
                          <a:solidFill>
                            <a:schemeClr val="bg2"/>
                          </a:solidFill>
                          <a:effectLst/>
                          <a:latin typeface="+mj-lt"/>
                          <a:ea typeface="Muli"/>
                          <a:cs typeface="Arial"/>
                          <a:sym typeface="Muli"/>
                        </a:rPr>
                        <a:t>=&gt; Phương </a:t>
                      </a:r>
                      <a:r>
                        <a:rPr lang="vi-VN" sz="1500" b="0" i="0" u="none" strike="noStrike" cap="none" dirty="0" err="1">
                          <a:solidFill>
                            <a:schemeClr val="bg2"/>
                          </a:solidFill>
                          <a:effectLst/>
                          <a:latin typeface="+mj-lt"/>
                          <a:ea typeface="Muli"/>
                          <a:cs typeface="Arial"/>
                          <a:sym typeface="Muli"/>
                        </a:rPr>
                        <a:t>pháp</a:t>
                      </a:r>
                      <a:r>
                        <a:rPr lang="vi-VN" sz="1500" b="0" i="0" u="none" strike="noStrike" cap="none" dirty="0">
                          <a:solidFill>
                            <a:schemeClr val="bg2"/>
                          </a:solidFill>
                          <a:effectLst/>
                          <a:latin typeface="+mj-lt"/>
                          <a:ea typeface="Muli"/>
                          <a:cs typeface="Arial"/>
                          <a:sym typeface="Muli"/>
                        </a:rPr>
                        <a:t> </a:t>
                      </a:r>
                      <a:r>
                        <a:rPr lang="vi-VN" sz="1500" b="0" i="0" u="none" strike="noStrike" cap="none" dirty="0" err="1">
                          <a:solidFill>
                            <a:schemeClr val="bg2"/>
                          </a:solidFill>
                          <a:effectLst/>
                          <a:latin typeface="+mj-lt"/>
                          <a:ea typeface="Muli"/>
                          <a:cs typeface="Arial"/>
                          <a:sym typeface="Muli"/>
                        </a:rPr>
                        <a:t>sử</a:t>
                      </a:r>
                      <a:r>
                        <a:rPr lang="vi-VN" sz="1500" b="0" i="0" u="none" strike="noStrike" cap="none" dirty="0">
                          <a:solidFill>
                            <a:schemeClr val="bg2"/>
                          </a:solidFill>
                          <a:effectLst/>
                          <a:latin typeface="+mj-lt"/>
                          <a:ea typeface="Muli"/>
                          <a:cs typeface="Arial"/>
                          <a:sym typeface="Muli"/>
                        </a:rPr>
                        <a:t> </a:t>
                      </a:r>
                      <a:r>
                        <a:rPr lang="vi-VN" sz="1500" b="0" i="0" u="none" strike="noStrike" cap="none" dirty="0" err="1">
                          <a:solidFill>
                            <a:schemeClr val="bg2"/>
                          </a:solidFill>
                          <a:effectLst/>
                          <a:latin typeface="+mj-lt"/>
                          <a:ea typeface="Muli"/>
                          <a:cs typeface="Arial"/>
                          <a:sym typeface="Muli"/>
                        </a:rPr>
                        <a:t>dụng</a:t>
                      </a:r>
                      <a:r>
                        <a:rPr lang="vi-VN" sz="1500" b="0" i="0" u="none" strike="noStrike" cap="none" dirty="0">
                          <a:solidFill>
                            <a:schemeClr val="bg2"/>
                          </a:solidFill>
                          <a:effectLst/>
                          <a:latin typeface="+mj-lt"/>
                          <a:ea typeface="Muli"/>
                          <a:cs typeface="Arial"/>
                          <a:sym typeface="Muli"/>
                        </a:rPr>
                        <a:t> </a:t>
                      </a:r>
                      <a:r>
                        <a:rPr lang="vi-VN" sz="1500" b="0" i="0" u="none" strike="noStrike" cap="none" dirty="0" err="1">
                          <a:solidFill>
                            <a:schemeClr val="bg2"/>
                          </a:solidFill>
                          <a:effectLst/>
                          <a:latin typeface="+mj-lt"/>
                          <a:ea typeface="Muli"/>
                          <a:cs typeface="Arial"/>
                          <a:sym typeface="Muli"/>
                        </a:rPr>
                        <a:t>motif</a:t>
                      </a:r>
                      <a:r>
                        <a:rPr lang="vi-VN" sz="1500" b="0" i="0" u="none" strike="noStrike" cap="none" dirty="0">
                          <a:solidFill>
                            <a:schemeClr val="bg2"/>
                          </a:solidFill>
                          <a:effectLst/>
                          <a:latin typeface="+mj-lt"/>
                          <a:ea typeface="Muli"/>
                          <a:cs typeface="Arial"/>
                          <a:sym typeface="Muli"/>
                        </a:rPr>
                        <a:t> tam </a:t>
                      </a:r>
                      <a:r>
                        <a:rPr lang="vi-VN" sz="1500" b="0" i="0" u="none" strike="noStrike" cap="none" dirty="0" err="1">
                          <a:solidFill>
                            <a:schemeClr val="bg2"/>
                          </a:solidFill>
                          <a:effectLst/>
                          <a:latin typeface="+mj-lt"/>
                          <a:ea typeface="Muli"/>
                          <a:cs typeface="Arial"/>
                          <a:sym typeface="Muli"/>
                        </a:rPr>
                        <a:t>giác</a:t>
                      </a:r>
                      <a:r>
                        <a:rPr lang="vi-VN" sz="1500" b="0" i="0" u="none" strike="noStrike" cap="none" dirty="0">
                          <a:solidFill>
                            <a:schemeClr val="bg2"/>
                          </a:solidFill>
                          <a:effectLst/>
                          <a:latin typeface="+mj-lt"/>
                          <a:ea typeface="Muli"/>
                          <a:cs typeface="Arial"/>
                          <a:sym typeface="Muli"/>
                        </a:rPr>
                        <a:t> </a:t>
                      </a:r>
                      <a:r>
                        <a:rPr lang="vi-VN" sz="1500" b="0" i="0" u="none" strike="noStrike" cap="none" dirty="0" err="1">
                          <a:solidFill>
                            <a:schemeClr val="bg2"/>
                          </a:solidFill>
                          <a:effectLst/>
                          <a:latin typeface="+mj-lt"/>
                          <a:ea typeface="Muli"/>
                          <a:cs typeface="Arial"/>
                          <a:sym typeface="Muli"/>
                        </a:rPr>
                        <a:t>cải</a:t>
                      </a:r>
                      <a:r>
                        <a:rPr lang="vi-VN" sz="1500" b="0" i="0" u="none" strike="noStrike" cap="none" dirty="0">
                          <a:solidFill>
                            <a:schemeClr val="bg2"/>
                          </a:solidFill>
                          <a:effectLst/>
                          <a:latin typeface="+mj-lt"/>
                          <a:ea typeface="Muli"/>
                          <a:cs typeface="Arial"/>
                          <a:sym typeface="Muli"/>
                        </a:rPr>
                        <a:t> </a:t>
                      </a:r>
                      <a:r>
                        <a:rPr lang="vi-VN" sz="1500" b="0" i="0" u="none" strike="noStrike" cap="none" dirty="0" err="1">
                          <a:solidFill>
                            <a:schemeClr val="bg2"/>
                          </a:solidFill>
                          <a:effectLst/>
                          <a:latin typeface="+mj-lt"/>
                          <a:ea typeface="Muli"/>
                          <a:cs typeface="Arial"/>
                          <a:sym typeface="Muli"/>
                        </a:rPr>
                        <a:t>thiện</a:t>
                      </a:r>
                      <a:r>
                        <a:rPr lang="vi-VN" sz="1500" b="0" i="0" u="none" strike="noStrike" cap="none" dirty="0">
                          <a:solidFill>
                            <a:schemeClr val="bg2"/>
                          </a:solidFill>
                          <a:effectLst/>
                          <a:latin typeface="+mj-lt"/>
                          <a:ea typeface="Muli"/>
                          <a:cs typeface="Arial"/>
                          <a:sym typeface="Muli"/>
                        </a:rPr>
                        <a:t> </a:t>
                      </a:r>
                      <a:r>
                        <a:rPr lang="vi-VN" sz="1500" b="0" i="0" u="none" strike="noStrike" cap="none" dirty="0" err="1">
                          <a:solidFill>
                            <a:schemeClr val="bg2"/>
                          </a:solidFill>
                          <a:effectLst/>
                          <a:latin typeface="+mj-lt"/>
                          <a:ea typeface="Muli"/>
                          <a:cs typeface="Arial"/>
                          <a:sym typeface="Muli"/>
                        </a:rPr>
                        <a:t>hiệu</a:t>
                      </a:r>
                      <a:r>
                        <a:rPr lang="vi-VN" sz="1500" b="0" i="0" u="none" strike="noStrike" cap="none" dirty="0">
                          <a:solidFill>
                            <a:schemeClr val="bg2"/>
                          </a:solidFill>
                          <a:effectLst/>
                          <a:latin typeface="+mj-lt"/>
                          <a:ea typeface="Muli"/>
                          <a:cs typeface="Arial"/>
                          <a:sym typeface="Muli"/>
                        </a:rPr>
                        <a:t> </a:t>
                      </a:r>
                      <a:r>
                        <a:rPr lang="vi-VN" sz="1500" b="0" i="0" u="none" strike="noStrike" cap="none" dirty="0" err="1">
                          <a:solidFill>
                            <a:schemeClr val="bg2"/>
                          </a:solidFill>
                          <a:effectLst/>
                          <a:latin typeface="+mj-lt"/>
                          <a:ea typeface="Muli"/>
                          <a:cs typeface="Arial"/>
                          <a:sym typeface="Muli"/>
                        </a:rPr>
                        <a:t>xuất</a:t>
                      </a:r>
                      <a:r>
                        <a:rPr lang="vi-VN" sz="1500" b="0" i="0" u="none" strike="noStrike" cap="none" dirty="0">
                          <a:solidFill>
                            <a:schemeClr val="bg2"/>
                          </a:solidFill>
                          <a:effectLst/>
                          <a:latin typeface="+mj-lt"/>
                          <a:ea typeface="Muli"/>
                          <a:cs typeface="Arial"/>
                          <a:sym typeface="Muli"/>
                        </a:rPr>
                        <a:t> </a:t>
                      </a:r>
                      <a:r>
                        <a:rPr lang="vi-VN" sz="1500" b="0" i="0" u="none" strike="noStrike" cap="none" dirty="0" err="1">
                          <a:solidFill>
                            <a:schemeClr val="bg2"/>
                          </a:solidFill>
                          <a:effectLst/>
                          <a:latin typeface="+mj-lt"/>
                          <a:ea typeface="Muli"/>
                          <a:cs typeface="Arial"/>
                          <a:sym typeface="Muli"/>
                        </a:rPr>
                        <a:t>phục</a:t>
                      </a:r>
                      <a:r>
                        <a:rPr lang="vi-VN" sz="1500" b="0" i="0" u="none" strike="noStrike" cap="none" dirty="0">
                          <a:solidFill>
                            <a:schemeClr val="bg2"/>
                          </a:solidFill>
                          <a:effectLst/>
                          <a:latin typeface="+mj-lt"/>
                          <a:ea typeface="Muli"/>
                          <a:cs typeface="Arial"/>
                          <a:sym typeface="Muli"/>
                        </a:rPr>
                        <a:t> </a:t>
                      </a:r>
                      <a:r>
                        <a:rPr lang="vi-VN" sz="1500" b="0" i="0" u="none" strike="noStrike" cap="none" dirty="0" err="1">
                          <a:solidFill>
                            <a:schemeClr val="bg2"/>
                          </a:solidFill>
                          <a:effectLst/>
                          <a:latin typeface="+mj-lt"/>
                          <a:ea typeface="Muli"/>
                          <a:cs typeface="Arial"/>
                          <a:sym typeface="Muli"/>
                        </a:rPr>
                        <a:t>hồi</a:t>
                      </a:r>
                      <a:r>
                        <a:rPr lang="vi-VN" sz="1500" b="0" i="0" u="none" strike="noStrike" cap="none" dirty="0">
                          <a:solidFill>
                            <a:schemeClr val="bg2"/>
                          </a:solidFill>
                          <a:effectLst/>
                          <a:latin typeface="+mj-lt"/>
                          <a:ea typeface="Muli"/>
                          <a:cs typeface="Arial"/>
                          <a:sym typeface="Muli"/>
                        </a:rPr>
                        <a:t> </a:t>
                      </a:r>
                      <a:r>
                        <a:rPr lang="vi-VN" sz="1500" b="0" i="0" u="none" strike="noStrike" cap="none" dirty="0" err="1">
                          <a:solidFill>
                            <a:schemeClr val="bg2"/>
                          </a:solidFill>
                          <a:effectLst/>
                          <a:latin typeface="+mj-lt"/>
                          <a:ea typeface="Muli"/>
                          <a:cs typeface="Arial"/>
                          <a:sym typeface="Muli"/>
                        </a:rPr>
                        <a:t>cộng</a:t>
                      </a:r>
                      <a:r>
                        <a:rPr lang="vi-VN" sz="1500" b="0" i="0" u="none" strike="noStrike" cap="none" dirty="0">
                          <a:solidFill>
                            <a:schemeClr val="bg2"/>
                          </a:solidFill>
                          <a:effectLst/>
                          <a:latin typeface="+mj-lt"/>
                          <a:ea typeface="Muli"/>
                          <a:cs typeface="Arial"/>
                          <a:sym typeface="Muli"/>
                        </a:rPr>
                        <a:t> </a:t>
                      </a:r>
                      <a:r>
                        <a:rPr lang="vi-VN" sz="1500" b="0" i="0" u="none" strike="noStrike" cap="none" dirty="0" err="1">
                          <a:solidFill>
                            <a:schemeClr val="bg2"/>
                          </a:solidFill>
                          <a:effectLst/>
                          <a:latin typeface="+mj-lt"/>
                          <a:ea typeface="Muli"/>
                          <a:cs typeface="Arial"/>
                          <a:sym typeface="Muli"/>
                        </a:rPr>
                        <a:t>đồng</a:t>
                      </a:r>
                      <a:r>
                        <a:rPr lang="vi-VN" sz="1500" b="0" i="0" u="none" strike="noStrike" cap="none" dirty="0">
                          <a:solidFill>
                            <a:schemeClr val="bg2"/>
                          </a:solidFill>
                          <a:effectLst/>
                          <a:latin typeface="+mj-lt"/>
                          <a:ea typeface="Muli"/>
                          <a:cs typeface="Arial"/>
                          <a:sym typeface="Muli"/>
                        </a:rPr>
                        <a:t> </a:t>
                      </a:r>
                      <a:r>
                        <a:rPr lang="vi-VN" sz="1500" b="0" i="0" u="none" strike="noStrike" cap="none" dirty="0" err="1">
                          <a:solidFill>
                            <a:schemeClr val="bg2"/>
                          </a:solidFill>
                          <a:effectLst/>
                          <a:latin typeface="+mj-lt"/>
                          <a:ea typeface="Muli"/>
                          <a:cs typeface="Arial"/>
                          <a:sym typeface="Muli"/>
                        </a:rPr>
                        <a:t>tốt</a:t>
                      </a:r>
                      <a:r>
                        <a:rPr lang="vi-VN" sz="1500" b="0" i="0" u="none" strike="noStrike" cap="none" dirty="0">
                          <a:solidFill>
                            <a:schemeClr val="bg2"/>
                          </a:solidFill>
                          <a:effectLst/>
                          <a:latin typeface="+mj-lt"/>
                          <a:ea typeface="Muli"/>
                          <a:cs typeface="Arial"/>
                          <a:sym typeface="Muli"/>
                        </a:rPr>
                        <a:t> hơn</a:t>
                      </a:r>
                      <a:endParaRPr sz="1500" b="0" i="0" u="none" strike="noStrike" cap="none" dirty="0">
                        <a:solidFill>
                          <a:schemeClr val="bg2"/>
                        </a:solidFill>
                        <a:effectLst/>
                        <a:latin typeface="+mj-lt"/>
                        <a:ea typeface="Muli"/>
                        <a:cs typeface="Arial"/>
                        <a:sym typeface="Muli"/>
                      </a:endParaRPr>
                    </a:p>
                  </a:txBody>
                  <a:tcPr marL="91425" marR="91425" marT="68575" marB="68575">
                    <a:lnL w="19050" cap="flat" cmpd="sng">
                      <a:solidFill>
                        <a:srgbClr val="19BBD5"/>
                      </a:solidFill>
                      <a:prstDash val="solid"/>
                      <a:round/>
                      <a:headEnd type="none" w="sm" len="sm"/>
                      <a:tailEnd type="none" w="sm" len="sm"/>
                    </a:lnL>
                    <a:lnR w="19050" cap="flat" cmpd="sng">
                      <a:solidFill>
                        <a:srgbClr val="19BBD5"/>
                      </a:solidFill>
                      <a:prstDash val="solid"/>
                      <a:round/>
                      <a:headEnd type="none" w="sm" len="sm"/>
                      <a:tailEnd type="none" w="sm" len="sm"/>
                    </a:lnR>
                    <a:lnT w="19050" cap="flat" cmpd="sng" algn="ctr">
                      <a:solidFill>
                        <a:srgbClr val="19BBD5">
                          <a:alpha val="0"/>
                        </a:srgbClr>
                      </a:solidFill>
                      <a:prstDash val="solid"/>
                      <a:round/>
                      <a:headEnd type="none" w="sm" len="sm"/>
                      <a:tailEnd type="none" w="sm" len="sm"/>
                    </a:lnT>
                    <a:lnB w="19050" cap="flat" cmpd="sng" algn="ctr">
                      <a:solidFill>
                        <a:srgbClr val="19BBD5">
                          <a:alpha val="0"/>
                        </a:srgbClr>
                      </a:solidFill>
                      <a:prstDash val="solid"/>
                      <a:round/>
                      <a:headEnd type="none" w="sm" len="sm"/>
                      <a:tailEnd type="none" w="sm" len="sm"/>
                    </a:lnB>
                    <a:solidFill>
                      <a:srgbClr val="184769"/>
                    </a:solidFill>
                  </a:tcPr>
                </a:tc>
                <a:tc>
                  <a:txBody>
                    <a:bodyPr/>
                    <a:lstStyle/>
                    <a:p>
                      <a:pPr marL="0" lvl="0" indent="0" algn="l" rtl="0">
                        <a:spcBef>
                          <a:spcPts val="0"/>
                        </a:spcBef>
                        <a:spcAft>
                          <a:spcPts val="0"/>
                        </a:spcAft>
                        <a:buNone/>
                      </a:pPr>
                      <a:r>
                        <a:rPr lang="en-US" sz="1500" b="0" i="0" u="none" strike="noStrike" cap="none" dirty="0" err="1">
                          <a:solidFill>
                            <a:schemeClr val="bg2"/>
                          </a:solidFill>
                          <a:effectLst/>
                          <a:latin typeface="+mj-lt"/>
                          <a:ea typeface="Muli"/>
                          <a:cs typeface="Arial"/>
                          <a:sym typeface="Muli"/>
                        </a:rPr>
                        <a:t>Mức</a:t>
                      </a:r>
                      <a:r>
                        <a:rPr lang="en-US" sz="1500" b="0" i="0" u="none" strike="noStrike" cap="none" dirty="0">
                          <a:solidFill>
                            <a:schemeClr val="bg2"/>
                          </a:solidFill>
                          <a:effectLst/>
                          <a:latin typeface="+mj-lt"/>
                          <a:ea typeface="Muli"/>
                          <a:cs typeface="Arial"/>
                          <a:sym typeface="Muli"/>
                        </a:rPr>
                        <a:t> </a:t>
                      </a:r>
                      <a:r>
                        <a:rPr lang="en-US" sz="1500" b="0" i="0" u="none" strike="noStrike" cap="none" dirty="0" err="1">
                          <a:solidFill>
                            <a:schemeClr val="bg2"/>
                          </a:solidFill>
                          <a:effectLst/>
                          <a:latin typeface="+mj-lt"/>
                          <a:ea typeface="Muli"/>
                          <a:cs typeface="Arial"/>
                          <a:sym typeface="Muli"/>
                        </a:rPr>
                        <a:t>trộn</a:t>
                      </a:r>
                      <a:r>
                        <a:rPr lang="en-US" sz="1500" b="0" i="0" u="none" strike="noStrike" cap="none" dirty="0">
                          <a:solidFill>
                            <a:schemeClr val="bg2"/>
                          </a:solidFill>
                          <a:effectLst/>
                          <a:latin typeface="+mj-lt"/>
                          <a:ea typeface="Muli"/>
                          <a:cs typeface="Arial"/>
                          <a:sym typeface="Muli"/>
                        </a:rPr>
                        <a:t> </a:t>
                      </a:r>
                      <a:r>
                        <a:rPr lang="en-US" sz="1500" b="0" i="0" u="none" strike="noStrike" cap="none" dirty="0" err="1">
                          <a:solidFill>
                            <a:schemeClr val="bg2"/>
                          </a:solidFill>
                          <a:effectLst/>
                          <a:latin typeface="+mj-lt"/>
                          <a:ea typeface="Muli"/>
                          <a:cs typeface="Arial"/>
                          <a:sym typeface="Muli"/>
                        </a:rPr>
                        <a:t>từ</a:t>
                      </a:r>
                      <a:r>
                        <a:rPr lang="en-US" sz="1500" b="0" i="0" u="none" strike="noStrike" cap="none" dirty="0">
                          <a:solidFill>
                            <a:schemeClr val="bg2"/>
                          </a:solidFill>
                          <a:effectLst/>
                          <a:latin typeface="+mj-lt"/>
                          <a:ea typeface="Muli"/>
                          <a:cs typeface="Arial"/>
                          <a:sym typeface="Muli"/>
                        </a:rPr>
                        <a:t> 0,1 </a:t>
                      </a:r>
                      <a:r>
                        <a:rPr lang="en-US" sz="1500" b="0" i="0" u="none" strike="noStrike" cap="none" dirty="0" err="1">
                          <a:solidFill>
                            <a:schemeClr val="bg2"/>
                          </a:solidFill>
                          <a:effectLst/>
                          <a:latin typeface="+mj-lt"/>
                          <a:ea typeface="Muli"/>
                          <a:cs typeface="Arial"/>
                          <a:sym typeface="Muli"/>
                        </a:rPr>
                        <a:t>đến</a:t>
                      </a:r>
                      <a:r>
                        <a:rPr lang="en-US" sz="1500" b="0" i="0" u="none" strike="noStrike" cap="none" dirty="0">
                          <a:solidFill>
                            <a:schemeClr val="bg2"/>
                          </a:solidFill>
                          <a:effectLst/>
                          <a:latin typeface="+mj-lt"/>
                          <a:ea typeface="Muli"/>
                          <a:cs typeface="Arial"/>
                          <a:sym typeface="Muli"/>
                        </a:rPr>
                        <a:t> 0,4</a:t>
                      </a:r>
                    </a:p>
                    <a:p>
                      <a:pPr marL="285750" lvl="0" indent="-285750" algn="l" rtl="0">
                        <a:spcBef>
                          <a:spcPts val="0"/>
                        </a:spcBef>
                        <a:spcAft>
                          <a:spcPts val="0"/>
                        </a:spcAft>
                        <a:buFont typeface="Arial" panose="020B0604020202020204" pitchFamily="34" charset="0"/>
                        <a:buChar char="•"/>
                      </a:pPr>
                      <a:r>
                        <a:rPr lang="en-US" sz="1500" b="0" i="0" u="none" strike="noStrike" cap="none" dirty="0">
                          <a:solidFill>
                            <a:schemeClr val="bg2"/>
                          </a:solidFill>
                          <a:effectLst/>
                          <a:latin typeface="+mj-lt"/>
                          <a:ea typeface="Muli"/>
                          <a:cs typeface="Arial"/>
                          <a:sym typeface="Muli"/>
                        </a:rPr>
                        <a:t>Edge-based: </a:t>
                      </a:r>
                      <a:r>
                        <a:rPr lang="en-US" sz="1500" b="0" i="0" u="none" strike="noStrike" cap="none" dirty="0" err="1">
                          <a:solidFill>
                            <a:schemeClr val="bg2"/>
                          </a:solidFill>
                          <a:effectLst/>
                          <a:latin typeface="+mj-lt"/>
                          <a:ea typeface="Muli"/>
                          <a:cs typeface="Arial"/>
                          <a:sym typeface="Muli"/>
                        </a:rPr>
                        <a:t>Hiệu</a:t>
                      </a:r>
                      <a:r>
                        <a:rPr lang="en-US" sz="1500" b="0" i="0" u="none" strike="noStrike" cap="none" dirty="0">
                          <a:solidFill>
                            <a:schemeClr val="bg2"/>
                          </a:solidFill>
                          <a:effectLst/>
                          <a:latin typeface="+mj-lt"/>
                          <a:ea typeface="Muli"/>
                          <a:cs typeface="Arial"/>
                          <a:sym typeface="Muli"/>
                        </a:rPr>
                        <a:t> </a:t>
                      </a:r>
                      <a:r>
                        <a:rPr lang="en-US" sz="1500" b="0" i="0" u="none" strike="noStrike" cap="none" dirty="0" err="1">
                          <a:solidFill>
                            <a:schemeClr val="bg2"/>
                          </a:solidFill>
                          <a:effectLst/>
                          <a:latin typeface="+mj-lt"/>
                          <a:ea typeface="Muli"/>
                          <a:cs typeface="Arial"/>
                          <a:sym typeface="Muli"/>
                        </a:rPr>
                        <a:t>suất</a:t>
                      </a:r>
                      <a:r>
                        <a:rPr lang="en-US" sz="1500" b="0" i="0" u="none" strike="noStrike" cap="none" dirty="0">
                          <a:solidFill>
                            <a:schemeClr val="bg2"/>
                          </a:solidFill>
                          <a:effectLst/>
                          <a:latin typeface="+mj-lt"/>
                          <a:ea typeface="Muli"/>
                          <a:cs typeface="Arial"/>
                          <a:sym typeface="Muli"/>
                        </a:rPr>
                        <a:t> </a:t>
                      </a:r>
                      <a:r>
                        <a:rPr lang="en-US" sz="1500" b="0" i="0" u="none" strike="noStrike" cap="none" dirty="0" err="1">
                          <a:solidFill>
                            <a:schemeClr val="bg2"/>
                          </a:solidFill>
                          <a:effectLst/>
                          <a:latin typeface="+mj-lt"/>
                          <a:ea typeface="Muli"/>
                          <a:cs typeface="Arial"/>
                          <a:sym typeface="Muli"/>
                        </a:rPr>
                        <a:t>giảm</a:t>
                      </a:r>
                      <a:r>
                        <a:rPr lang="en-US" sz="1500" b="0" i="0" u="none" strike="noStrike" cap="none" dirty="0">
                          <a:solidFill>
                            <a:schemeClr val="bg2"/>
                          </a:solidFill>
                          <a:effectLst/>
                          <a:latin typeface="+mj-lt"/>
                          <a:ea typeface="Muli"/>
                          <a:cs typeface="Arial"/>
                          <a:sym typeface="Muli"/>
                        </a:rPr>
                        <a:t> </a:t>
                      </a:r>
                      <a:r>
                        <a:rPr lang="en-US" sz="1500" b="0" i="0" u="none" strike="noStrike" cap="none" dirty="0" err="1">
                          <a:solidFill>
                            <a:schemeClr val="bg2"/>
                          </a:solidFill>
                          <a:effectLst/>
                          <a:latin typeface="+mj-lt"/>
                          <a:ea typeface="Muli"/>
                          <a:cs typeface="Arial"/>
                          <a:sym typeface="Muli"/>
                        </a:rPr>
                        <a:t>dần</a:t>
                      </a:r>
                      <a:endParaRPr lang="en-US" sz="1500" b="0" i="0" u="none" strike="noStrike" cap="none" dirty="0">
                        <a:solidFill>
                          <a:schemeClr val="bg2"/>
                        </a:solidFill>
                        <a:effectLst/>
                        <a:latin typeface="+mj-lt"/>
                        <a:ea typeface="Muli"/>
                        <a:cs typeface="Arial"/>
                        <a:sym typeface="Muli"/>
                      </a:endParaRPr>
                    </a:p>
                    <a:p>
                      <a:pPr marL="285750" lvl="0" indent="-285750" algn="l" rtl="0">
                        <a:spcBef>
                          <a:spcPts val="0"/>
                        </a:spcBef>
                        <a:spcAft>
                          <a:spcPts val="0"/>
                        </a:spcAft>
                        <a:buFont typeface="Arial" panose="020B0604020202020204" pitchFamily="34" charset="0"/>
                        <a:buChar char="•"/>
                      </a:pPr>
                      <a:r>
                        <a:rPr lang="en-US" sz="1500" b="0" i="0" u="none" strike="noStrike" cap="none" dirty="0">
                          <a:solidFill>
                            <a:schemeClr val="bg2"/>
                          </a:solidFill>
                          <a:effectLst/>
                          <a:latin typeface="+mj-lt"/>
                          <a:ea typeface="Muli"/>
                          <a:cs typeface="Arial"/>
                          <a:sym typeface="Muli"/>
                        </a:rPr>
                        <a:t>Triangle-based: </a:t>
                      </a:r>
                      <a:r>
                        <a:rPr lang="en-US" sz="1500" b="0" i="0" u="none" strike="noStrike" cap="none" dirty="0" err="1">
                          <a:solidFill>
                            <a:schemeClr val="bg2"/>
                          </a:solidFill>
                          <a:effectLst/>
                          <a:latin typeface="+mj-lt"/>
                          <a:ea typeface="Muli"/>
                          <a:cs typeface="Arial"/>
                          <a:sym typeface="Muli"/>
                        </a:rPr>
                        <a:t>Hiệu</a:t>
                      </a:r>
                      <a:r>
                        <a:rPr lang="en-US" sz="1500" b="0" i="0" u="none" strike="noStrike" cap="none" dirty="0">
                          <a:solidFill>
                            <a:schemeClr val="bg2"/>
                          </a:solidFill>
                          <a:effectLst/>
                          <a:latin typeface="+mj-lt"/>
                          <a:ea typeface="Muli"/>
                          <a:cs typeface="Arial"/>
                          <a:sym typeface="Muli"/>
                        </a:rPr>
                        <a:t> </a:t>
                      </a:r>
                      <a:r>
                        <a:rPr lang="en-US" sz="1500" b="0" i="0" u="none" strike="noStrike" cap="none" dirty="0" err="1">
                          <a:solidFill>
                            <a:schemeClr val="bg2"/>
                          </a:solidFill>
                          <a:effectLst/>
                          <a:latin typeface="+mj-lt"/>
                          <a:ea typeface="Muli"/>
                          <a:cs typeface="Arial"/>
                          <a:sym typeface="Muli"/>
                        </a:rPr>
                        <a:t>suất</a:t>
                      </a:r>
                      <a:r>
                        <a:rPr lang="en-US" sz="1500" b="0" i="0" u="none" strike="noStrike" cap="none" dirty="0">
                          <a:solidFill>
                            <a:schemeClr val="bg2"/>
                          </a:solidFill>
                          <a:effectLst/>
                          <a:latin typeface="+mj-lt"/>
                          <a:ea typeface="Muli"/>
                          <a:cs typeface="Arial"/>
                          <a:sym typeface="Muli"/>
                        </a:rPr>
                        <a:t> </a:t>
                      </a:r>
                      <a:r>
                        <a:rPr lang="en-US" sz="1500" b="0" i="0" u="none" strike="noStrike" cap="none" dirty="0" err="1">
                          <a:solidFill>
                            <a:schemeClr val="bg2"/>
                          </a:solidFill>
                          <a:effectLst/>
                          <a:latin typeface="+mj-lt"/>
                          <a:ea typeface="Muli"/>
                          <a:cs typeface="Arial"/>
                          <a:sym typeface="Muli"/>
                        </a:rPr>
                        <a:t>duy</a:t>
                      </a:r>
                      <a:r>
                        <a:rPr lang="en-US" sz="1500" b="0" i="0" u="none" strike="noStrike" cap="none" dirty="0">
                          <a:solidFill>
                            <a:schemeClr val="bg2"/>
                          </a:solidFill>
                          <a:effectLst/>
                          <a:latin typeface="+mj-lt"/>
                          <a:ea typeface="Muli"/>
                          <a:cs typeface="Arial"/>
                          <a:sym typeface="Muli"/>
                        </a:rPr>
                        <a:t> </a:t>
                      </a:r>
                      <a:r>
                        <a:rPr lang="en-US" sz="1500" b="0" i="0" u="none" strike="noStrike" cap="none" dirty="0" err="1">
                          <a:solidFill>
                            <a:schemeClr val="bg2"/>
                          </a:solidFill>
                          <a:effectLst/>
                          <a:latin typeface="+mj-lt"/>
                          <a:ea typeface="Muli"/>
                          <a:cs typeface="Arial"/>
                          <a:sym typeface="Muli"/>
                        </a:rPr>
                        <a:t>trì</a:t>
                      </a:r>
                      <a:endParaRPr lang="en-US" sz="1500" b="0" i="0" u="none" strike="noStrike" cap="none" dirty="0">
                        <a:solidFill>
                          <a:schemeClr val="bg2"/>
                        </a:solidFill>
                        <a:effectLst/>
                        <a:latin typeface="+mj-lt"/>
                        <a:ea typeface="Muli"/>
                        <a:cs typeface="Arial"/>
                        <a:sym typeface="Muli"/>
                      </a:endParaRPr>
                    </a:p>
                    <a:p>
                      <a:pPr marL="0" lvl="0" indent="0" algn="l" rtl="0">
                        <a:spcBef>
                          <a:spcPts val="0"/>
                        </a:spcBef>
                        <a:spcAft>
                          <a:spcPts val="0"/>
                        </a:spcAft>
                        <a:buFont typeface="Arial" panose="020B0604020202020204" pitchFamily="34" charset="0"/>
                        <a:buNone/>
                      </a:pPr>
                      <a:r>
                        <a:rPr lang="en-US" sz="1500" b="0" i="0" u="none" strike="noStrike" cap="none" dirty="0" err="1">
                          <a:solidFill>
                            <a:schemeClr val="bg2"/>
                          </a:solidFill>
                          <a:effectLst/>
                          <a:latin typeface="+mj-lt"/>
                          <a:ea typeface="Muli"/>
                          <a:cs typeface="Arial"/>
                          <a:sym typeface="Muli"/>
                        </a:rPr>
                        <a:t>Mức</a:t>
                      </a:r>
                      <a:r>
                        <a:rPr lang="en-US" sz="1500" b="0" i="0" u="none" strike="noStrike" cap="none" dirty="0">
                          <a:solidFill>
                            <a:schemeClr val="bg2"/>
                          </a:solidFill>
                          <a:effectLst/>
                          <a:latin typeface="+mj-lt"/>
                          <a:ea typeface="Muli"/>
                          <a:cs typeface="Arial"/>
                          <a:sym typeface="Muli"/>
                        </a:rPr>
                        <a:t> </a:t>
                      </a:r>
                      <a:r>
                        <a:rPr lang="en-US" sz="1500" b="0" i="0" u="none" strike="noStrike" cap="none" dirty="0" err="1">
                          <a:solidFill>
                            <a:schemeClr val="bg2"/>
                          </a:solidFill>
                          <a:effectLst/>
                          <a:latin typeface="+mj-lt"/>
                          <a:ea typeface="Muli"/>
                          <a:cs typeface="Arial"/>
                          <a:sym typeface="Muli"/>
                        </a:rPr>
                        <a:t>trộn</a:t>
                      </a:r>
                      <a:r>
                        <a:rPr lang="en-US" sz="1500" b="0" i="0" u="none" strike="noStrike" cap="none" dirty="0">
                          <a:solidFill>
                            <a:schemeClr val="bg2"/>
                          </a:solidFill>
                          <a:effectLst/>
                          <a:latin typeface="+mj-lt"/>
                          <a:ea typeface="Muli"/>
                          <a:cs typeface="Arial"/>
                          <a:sym typeface="Muli"/>
                        </a:rPr>
                        <a:t> </a:t>
                      </a:r>
                      <a:r>
                        <a:rPr lang="en-US" sz="1500" b="0" i="0" u="none" strike="noStrike" cap="none" dirty="0" err="1">
                          <a:solidFill>
                            <a:schemeClr val="bg2"/>
                          </a:solidFill>
                          <a:effectLst/>
                          <a:latin typeface="+mj-lt"/>
                          <a:ea typeface="Muli"/>
                          <a:cs typeface="Arial"/>
                          <a:sym typeface="Muli"/>
                        </a:rPr>
                        <a:t>đến</a:t>
                      </a:r>
                      <a:r>
                        <a:rPr lang="en-US" sz="1500" b="0" i="0" u="none" strike="noStrike" cap="none" dirty="0">
                          <a:solidFill>
                            <a:schemeClr val="bg2"/>
                          </a:solidFill>
                          <a:effectLst/>
                          <a:latin typeface="+mj-lt"/>
                          <a:ea typeface="Muli"/>
                          <a:cs typeface="Arial"/>
                          <a:sym typeface="Muli"/>
                        </a:rPr>
                        <a:t> 0,6: </a:t>
                      </a:r>
                      <a:r>
                        <a:rPr lang="en-US" sz="1500" b="0" i="0" u="none" strike="noStrike" cap="none" dirty="0" err="1">
                          <a:solidFill>
                            <a:schemeClr val="bg2"/>
                          </a:solidFill>
                          <a:effectLst/>
                          <a:latin typeface="+mj-lt"/>
                          <a:ea typeface="Muli"/>
                          <a:cs typeface="Arial"/>
                          <a:sym typeface="Muli"/>
                        </a:rPr>
                        <a:t>Hiệu</a:t>
                      </a:r>
                      <a:r>
                        <a:rPr lang="en-US" sz="1500" b="0" i="0" u="none" strike="noStrike" cap="none" dirty="0">
                          <a:solidFill>
                            <a:schemeClr val="bg2"/>
                          </a:solidFill>
                          <a:effectLst/>
                          <a:latin typeface="+mj-lt"/>
                          <a:ea typeface="Muli"/>
                          <a:cs typeface="Arial"/>
                          <a:sym typeface="Muli"/>
                        </a:rPr>
                        <a:t> </a:t>
                      </a:r>
                      <a:r>
                        <a:rPr lang="en-US" sz="1500" b="0" i="0" u="none" strike="noStrike" cap="none" dirty="0" err="1">
                          <a:solidFill>
                            <a:schemeClr val="bg2"/>
                          </a:solidFill>
                          <a:effectLst/>
                          <a:latin typeface="+mj-lt"/>
                          <a:ea typeface="Muli"/>
                          <a:cs typeface="Arial"/>
                          <a:sym typeface="Muli"/>
                        </a:rPr>
                        <a:t>suất</a:t>
                      </a:r>
                      <a:r>
                        <a:rPr lang="en-US" sz="1500" b="0" i="0" u="none" strike="noStrike" cap="none" dirty="0">
                          <a:solidFill>
                            <a:schemeClr val="bg2"/>
                          </a:solidFill>
                          <a:effectLst/>
                          <a:latin typeface="+mj-lt"/>
                          <a:ea typeface="Muli"/>
                          <a:cs typeface="Arial"/>
                          <a:sym typeface="Muli"/>
                        </a:rPr>
                        <a:t> </a:t>
                      </a:r>
                      <a:r>
                        <a:rPr lang="en-US" sz="1500" b="0" i="0" u="none" strike="noStrike" cap="none" dirty="0" err="1">
                          <a:solidFill>
                            <a:schemeClr val="bg2"/>
                          </a:solidFill>
                          <a:effectLst/>
                          <a:latin typeface="+mj-lt"/>
                          <a:ea typeface="Muli"/>
                          <a:cs typeface="Arial"/>
                          <a:sym typeface="Muli"/>
                        </a:rPr>
                        <a:t>của</a:t>
                      </a:r>
                      <a:r>
                        <a:rPr lang="en-US" sz="1500" b="0" i="0" u="none" strike="noStrike" cap="none" dirty="0">
                          <a:solidFill>
                            <a:schemeClr val="bg2"/>
                          </a:solidFill>
                          <a:effectLst/>
                          <a:latin typeface="+mj-lt"/>
                          <a:ea typeface="Muli"/>
                          <a:cs typeface="Arial"/>
                          <a:sym typeface="Muli"/>
                        </a:rPr>
                        <a:t> </a:t>
                      </a:r>
                      <a:r>
                        <a:rPr lang="en-US" sz="1500" b="0" i="0" u="none" strike="noStrike" cap="none" dirty="0" err="1">
                          <a:solidFill>
                            <a:schemeClr val="bg2"/>
                          </a:solidFill>
                          <a:effectLst/>
                          <a:latin typeface="+mj-lt"/>
                          <a:ea typeface="Muli"/>
                          <a:cs typeface="Arial"/>
                          <a:sym typeface="Muli"/>
                        </a:rPr>
                        <a:t>ph</a:t>
                      </a:r>
                      <a:r>
                        <a:rPr lang="vi-VN" sz="1500" b="0" i="0" u="none" strike="noStrike" cap="none" dirty="0">
                          <a:solidFill>
                            <a:schemeClr val="bg2"/>
                          </a:solidFill>
                          <a:effectLst/>
                          <a:latin typeface="+mj-lt"/>
                          <a:ea typeface="Muli"/>
                          <a:cs typeface="Arial"/>
                          <a:sym typeface="Muli"/>
                        </a:rPr>
                        <a:t>ư</a:t>
                      </a:r>
                      <a:r>
                        <a:rPr lang="en-US" sz="1500" b="0" i="0" u="none" strike="noStrike" cap="none" dirty="0" err="1">
                          <a:solidFill>
                            <a:schemeClr val="bg2"/>
                          </a:solidFill>
                          <a:effectLst/>
                          <a:latin typeface="+mj-lt"/>
                          <a:ea typeface="Muli"/>
                          <a:cs typeface="Arial"/>
                          <a:sym typeface="Muli"/>
                        </a:rPr>
                        <a:t>ơng</a:t>
                      </a:r>
                      <a:r>
                        <a:rPr lang="en-US" sz="1500" b="0" i="0" u="none" strike="noStrike" cap="none" dirty="0">
                          <a:solidFill>
                            <a:schemeClr val="bg2"/>
                          </a:solidFill>
                          <a:effectLst/>
                          <a:latin typeface="+mj-lt"/>
                          <a:ea typeface="Muli"/>
                          <a:cs typeface="Arial"/>
                          <a:sym typeface="Muli"/>
                        </a:rPr>
                        <a:t> </a:t>
                      </a:r>
                      <a:r>
                        <a:rPr lang="en-US" sz="1500" b="0" i="0" u="none" strike="noStrike" cap="none" dirty="0" err="1">
                          <a:solidFill>
                            <a:schemeClr val="bg2"/>
                          </a:solidFill>
                          <a:effectLst/>
                          <a:latin typeface="+mj-lt"/>
                          <a:ea typeface="Muli"/>
                          <a:cs typeface="Arial"/>
                          <a:sym typeface="Muli"/>
                        </a:rPr>
                        <a:t>pháp</a:t>
                      </a:r>
                      <a:r>
                        <a:rPr lang="en-US" sz="1500" b="0" i="0" u="none" strike="noStrike" cap="none" dirty="0">
                          <a:solidFill>
                            <a:schemeClr val="bg2"/>
                          </a:solidFill>
                          <a:effectLst/>
                          <a:latin typeface="+mj-lt"/>
                          <a:ea typeface="Muli"/>
                          <a:cs typeface="Arial"/>
                          <a:sym typeface="Muli"/>
                        </a:rPr>
                        <a:t> triangle-based </a:t>
                      </a:r>
                      <a:r>
                        <a:rPr lang="en-US" sz="1500" b="0" i="0" u="none" strike="noStrike" cap="none" dirty="0" err="1">
                          <a:solidFill>
                            <a:schemeClr val="bg2"/>
                          </a:solidFill>
                          <a:effectLst/>
                          <a:latin typeface="+mj-lt"/>
                          <a:ea typeface="Muli"/>
                          <a:cs typeface="Arial"/>
                          <a:sym typeface="Muli"/>
                        </a:rPr>
                        <a:t>gấp</a:t>
                      </a:r>
                      <a:r>
                        <a:rPr lang="en-US" sz="1500" b="0" i="0" u="none" strike="noStrike" cap="none" dirty="0">
                          <a:solidFill>
                            <a:schemeClr val="bg2"/>
                          </a:solidFill>
                          <a:effectLst/>
                          <a:latin typeface="+mj-lt"/>
                          <a:ea typeface="Muli"/>
                          <a:cs typeface="Arial"/>
                          <a:sym typeface="Muli"/>
                        </a:rPr>
                        <a:t> </a:t>
                      </a:r>
                      <a:r>
                        <a:rPr lang="en-US" sz="1500" b="0" i="0" u="none" strike="noStrike" cap="none" dirty="0" err="1">
                          <a:solidFill>
                            <a:schemeClr val="bg2"/>
                          </a:solidFill>
                          <a:effectLst/>
                          <a:latin typeface="+mj-lt"/>
                          <a:ea typeface="Muli"/>
                          <a:cs typeface="Arial"/>
                          <a:sym typeface="Muli"/>
                        </a:rPr>
                        <a:t>ba</a:t>
                      </a:r>
                      <a:r>
                        <a:rPr lang="en-US" sz="1500" b="0" i="0" u="none" strike="noStrike" cap="none" dirty="0">
                          <a:solidFill>
                            <a:schemeClr val="bg2"/>
                          </a:solidFill>
                          <a:effectLst/>
                          <a:latin typeface="+mj-lt"/>
                          <a:ea typeface="Muli"/>
                          <a:cs typeface="Arial"/>
                          <a:sym typeface="Muli"/>
                        </a:rPr>
                        <a:t> </a:t>
                      </a:r>
                      <a:r>
                        <a:rPr lang="en-US" sz="1500" b="0" i="0" u="none" strike="noStrike" cap="none" dirty="0" err="1">
                          <a:solidFill>
                            <a:schemeClr val="bg2"/>
                          </a:solidFill>
                          <a:effectLst/>
                          <a:latin typeface="+mj-lt"/>
                          <a:ea typeface="Muli"/>
                          <a:cs typeface="Arial"/>
                          <a:sym typeface="Muli"/>
                        </a:rPr>
                        <a:t>lầm</a:t>
                      </a:r>
                      <a:r>
                        <a:rPr lang="en-US" sz="1500" b="0" i="0" u="none" strike="noStrike" cap="none" dirty="0">
                          <a:solidFill>
                            <a:schemeClr val="bg2"/>
                          </a:solidFill>
                          <a:effectLst/>
                          <a:latin typeface="+mj-lt"/>
                          <a:ea typeface="Muli"/>
                          <a:cs typeface="Arial"/>
                          <a:sym typeface="Muli"/>
                        </a:rPr>
                        <a:t> so </a:t>
                      </a:r>
                      <a:r>
                        <a:rPr lang="en-US" sz="1500" b="0" i="0" u="none" strike="noStrike" cap="none" dirty="0" err="1">
                          <a:solidFill>
                            <a:schemeClr val="bg2"/>
                          </a:solidFill>
                          <a:effectLst/>
                          <a:latin typeface="+mj-lt"/>
                          <a:ea typeface="Muli"/>
                          <a:cs typeface="Arial"/>
                          <a:sym typeface="Muli"/>
                        </a:rPr>
                        <a:t>với</a:t>
                      </a:r>
                      <a:r>
                        <a:rPr lang="en-US" sz="1500" b="0" i="0" u="none" strike="noStrike" cap="none" dirty="0">
                          <a:solidFill>
                            <a:schemeClr val="bg2"/>
                          </a:solidFill>
                          <a:effectLst/>
                          <a:latin typeface="+mj-lt"/>
                          <a:ea typeface="Muli"/>
                          <a:cs typeface="Arial"/>
                          <a:sym typeface="Muli"/>
                        </a:rPr>
                        <a:t> edge-based</a:t>
                      </a:r>
                    </a:p>
                    <a:p>
                      <a:pPr marL="0" lvl="0" indent="0" algn="l" rtl="0">
                        <a:spcBef>
                          <a:spcPts val="0"/>
                        </a:spcBef>
                        <a:spcAft>
                          <a:spcPts val="0"/>
                        </a:spcAft>
                        <a:buFont typeface="Arial" panose="020B0604020202020204" pitchFamily="34" charset="0"/>
                        <a:buNone/>
                      </a:pPr>
                      <a:r>
                        <a:rPr lang="en-US" sz="1500" b="0" i="0" u="none" strike="noStrike" cap="none" dirty="0">
                          <a:solidFill>
                            <a:schemeClr val="bg2"/>
                          </a:solidFill>
                          <a:effectLst/>
                          <a:latin typeface="+mj-lt"/>
                          <a:ea typeface="Muli"/>
                          <a:cs typeface="Arial"/>
                          <a:sym typeface="Muli"/>
                        </a:rPr>
                        <a:t>=&gt;</a:t>
                      </a:r>
                      <a:r>
                        <a:rPr lang="en-US" sz="1500" b="0" i="0" u="none" strike="noStrike" cap="none" dirty="0" err="1">
                          <a:solidFill>
                            <a:schemeClr val="bg2"/>
                          </a:solidFill>
                          <a:effectLst/>
                          <a:latin typeface="+mj-lt"/>
                          <a:ea typeface="Muli"/>
                          <a:cs typeface="Arial"/>
                          <a:sym typeface="Muli"/>
                        </a:rPr>
                        <a:t>Sử</a:t>
                      </a:r>
                      <a:r>
                        <a:rPr lang="en-US" sz="1500" b="0" i="0" u="none" strike="noStrike" cap="none" dirty="0">
                          <a:solidFill>
                            <a:schemeClr val="bg2"/>
                          </a:solidFill>
                          <a:effectLst/>
                          <a:latin typeface="+mj-lt"/>
                          <a:ea typeface="Muli"/>
                          <a:cs typeface="Arial"/>
                          <a:sym typeface="Muli"/>
                        </a:rPr>
                        <a:t> </a:t>
                      </a:r>
                      <a:r>
                        <a:rPr lang="en-US" sz="1500" b="0" i="0" u="none" strike="noStrike" cap="none" dirty="0" err="1">
                          <a:solidFill>
                            <a:schemeClr val="bg2"/>
                          </a:solidFill>
                          <a:effectLst/>
                          <a:latin typeface="+mj-lt"/>
                          <a:ea typeface="Muli"/>
                          <a:cs typeface="Arial"/>
                          <a:sym typeface="Muli"/>
                        </a:rPr>
                        <a:t>dụng</a:t>
                      </a:r>
                      <a:r>
                        <a:rPr lang="en-US" sz="1500" b="0" i="0" u="none" strike="noStrike" cap="none" dirty="0">
                          <a:solidFill>
                            <a:schemeClr val="bg2"/>
                          </a:solidFill>
                          <a:effectLst/>
                          <a:latin typeface="+mj-lt"/>
                          <a:ea typeface="Muli"/>
                          <a:cs typeface="Arial"/>
                          <a:sym typeface="Muli"/>
                        </a:rPr>
                        <a:t> </a:t>
                      </a:r>
                      <a:r>
                        <a:rPr lang="en-US" sz="1500" b="0" i="0" u="none" strike="noStrike" cap="none" dirty="0" err="1">
                          <a:solidFill>
                            <a:schemeClr val="bg2"/>
                          </a:solidFill>
                          <a:effectLst/>
                          <a:latin typeface="+mj-lt"/>
                          <a:ea typeface="Muli"/>
                          <a:cs typeface="Arial"/>
                          <a:sym typeface="Muli"/>
                        </a:rPr>
                        <a:t>ph</a:t>
                      </a:r>
                      <a:r>
                        <a:rPr lang="vi-VN" sz="1500" b="0" i="0" u="none" strike="noStrike" cap="none" dirty="0">
                          <a:solidFill>
                            <a:schemeClr val="bg2"/>
                          </a:solidFill>
                          <a:effectLst/>
                          <a:latin typeface="+mj-lt"/>
                          <a:ea typeface="Muli"/>
                          <a:cs typeface="Arial"/>
                          <a:sym typeface="Muli"/>
                        </a:rPr>
                        <a:t>ư</a:t>
                      </a:r>
                      <a:r>
                        <a:rPr lang="en-US" sz="1500" b="0" i="0" u="none" strike="noStrike" cap="none" dirty="0" err="1">
                          <a:solidFill>
                            <a:schemeClr val="bg2"/>
                          </a:solidFill>
                          <a:effectLst/>
                          <a:latin typeface="+mj-lt"/>
                          <a:ea typeface="Muli"/>
                          <a:cs typeface="Arial"/>
                          <a:sym typeface="Muli"/>
                        </a:rPr>
                        <a:t>ơng</a:t>
                      </a:r>
                      <a:r>
                        <a:rPr lang="en-US" sz="1500" b="0" i="0" u="none" strike="noStrike" cap="none" dirty="0">
                          <a:solidFill>
                            <a:schemeClr val="bg2"/>
                          </a:solidFill>
                          <a:effectLst/>
                          <a:latin typeface="+mj-lt"/>
                          <a:ea typeface="Muli"/>
                          <a:cs typeface="Arial"/>
                          <a:sym typeface="Muli"/>
                        </a:rPr>
                        <a:t> </a:t>
                      </a:r>
                      <a:r>
                        <a:rPr lang="en-US" sz="1500" b="0" i="0" u="none" strike="noStrike" cap="none" dirty="0" err="1">
                          <a:solidFill>
                            <a:schemeClr val="bg2"/>
                          </a:solidFill>
                          <a:effectLst/>
                          <a:latin typeface="+mj-lt"/>
                          <a:ea typeface="Muli"/>
                          <a:cs typeface="Arial"/>
                          <a:sym typeface="Muli"/>
                        </a:rPr>
                        <a:t>pháp</a:t>
                      </a:r>
                      <a:r>
                        <a:rPr lang="en-US" sz="1500" b="0" i="0" u="none" strike="noStrike" cap="none" dirty="0">
                          <a:solidFill>
                            <a:schemeClr val="bg2"/>
                          </a:solidFill>
                          <a:effectLst/>
                          <a:latin typeface="+mj-lt"/>
                          <a:ea typeface="Muli"/>
                          <a:cs typeface="Arial"/>
                          <a:sym typeface="Muli"/>
                        </a:rPr>
                        <a:t> triangle-based </a:t>
                      </a:r>
                      <a:r>
                        <a:rPr lang="en-US" sz="1500" b="0" i="0" u="none" strike="noStrike" cap="none" dirty="0" err="1">
                          <a:solidFill>
                            <a:schemeClr val="bg2"/>
                          </a:solidFill>
                          <a:effectLst/>
                          <a:latin typeface="+mj-lt"/>
                          <a:ea typeface="Muli"/>
                          <a:cs typeface="Arial"/>
                          <a:sym typeface="Muli"/>
                        </a:rPr>
                        <a:t>để</a:t>
                      </a:r>
                      <a:r>
                        <a:rPr lang="en-US" sz="1500" b="0" i="0" u="none" strike="noStrike" cap="none" dirty="0">
                          <a:solidFill>
                            <a:schemeClr val="bg2"/>
                          </a:solidFill>
                          <a:effectLst/>
                          <a:latin typeface="+mj-lt"/>
                          <a:ea typeface="Muli"/>
                          <a:cs typeface="Arial"/>
                          <a:sym typeface="Muli"/>
                        </a:rPr>
                        <a:t> </a:t>
                      </a:r>
                      <a:r>
                        <a:rPr lang="en-US" sz="1500" b="0" i="0" u="none" strike="noStrike" cap="none" dirty="0" err="1">
                          <a:solidFill>
                            <a:schemeClr val="bg2"/>
                          </a:solidFill>
                          <a:effectLst/>
                          <a:latin typeface="+mj-lt"/>
                          <a:ea typeface="Muli"/>
                          <a:cs typeface="Arial"/>
                          <a:sym typeface="Muli"/>
                        </a:rPr>
                        <a:t>cải</a:t>
                      </a:r>
                      <a:r>
                        <a:rPr lang="en-US" sz="1500" b="0" i="0" u="none" strike="noStrike" cap="none" dirty="0">
                          <a:solidFill>
                            <a:schemeClr val="bg2"/>
                          </a:solidFill>
                          <a:effectLst/>
                          <a:latin typeface="+mj-lt"/>
                          <a:ea typeface="Muli"/>
                          <a:cs typeface="Arial"/>
                          <a:sym typeface="Muli"/>
                        </a:rPr>
                        <a:t> </a:t>
                      </a:r>
                      <a:r>
                        <a:rPr lang="en-US" sz="1500" b="0" i="0" u="none" strike="noStrike" cap="none" dirty="0" err="1">
                          <a:solidFill>
                            <a:schemeClr val="bg2"/>
                          </a:solidFill>
                          <a:effectLst/>
                          <a:latin typeface="+mj-lt"/>
                          <a:ea typeface="Muli"/>
                          <a:cs typeface="Arial"/>
                          <a:sym typeface="Muli"/>
                        </a:rPr>
                        <a:t>thiện</a:t>
                      </a:r>
                      <a:r>
                        <a:rPr lang="en-US" sz="1500" b="0" i="0" u="none" strike="noStrike" cap="none" dirty="0">
                          <a:solidFill>
                            <a:schemeClr val="bg2"/>
                          </a:solidFill>
                          <a:effectLst/>
                          <a:latin typeface="+mj-lt"/>
                          <a:ea typeface="Muli"/>
                          <a:cs typeface="Arial"/>
                          <a:sym typeface="Muli"/>
                        </a:rPr>
                        <a:t> </a:t>
                      </a:r>
                      <a:r>
                        <a:rPr lang="en-US" sz="1500" b="0" i="0" u="none" strike="noStrike" cap="none" dirty="0" err="1">
                          <a:solidFill>
                            <a:schemeClr val="bg2"/>
                          </a:solidFill>
                          <a:effectLst/>
                          <a:latin typeface="+mj-lt"/>
                          <a:ea typeface="Muli"/>
                          <a:cs typeface="Arial"/>
                          <a:sym typeface="Muli"/>
                        </a:rPr>
                        <a:t>hiệu</a:t>
                      </a:r>
                      <a:r>
                        <a:rPr lang="en-US" sz="1500" b="0" i="0" u="none" strike="noStrike" cap="none" dirty="0">
                          <a:solidFill>
                            <a:schemeClr val="bg2"/>
                          </a:solidFill>
                          <a:effectLst/>
                          <a:latin typeface="+mj-lt"/>
                          <a:ea typeface="Muli"/>
                          <a:cs typeface="Arial"/>
                          <a:sym typeface="Muli"/>
                        </a:rPr>
                        <a:t> </a:t>
                      </a:r>
                      <a:r>
                        <a:rPr lang="en-US" sz="1500" b="0" i="0" u="none" strike="noStrike" cap="none" dirty="0" err="1">
                          <a:solidFill>
                            <a:schemeClr val="bg2"/>
                          </a:solidFill>
                          <a:effectLst/>
                          <a:latin typeface="+mj-lt"/>
                          <a:ea typeface="Muli"/>
                          <a:cs typeface="Arial"/>
                          <a:sym typeface="Muli"/>
                        </a:rPr>
                        <a:t>suất</a:t>
                      </a:r>
                      <a:r>
                        <a:rPr lang="en-US" sz="1500" b="0" i="0" u="none" strike="noStrike" cap="none" dirty="0">
                          <a:solidFill>
                            <a:schemeClr val="bg2"/>
                          </a:solidFill>
                          <a:effectLst/>
                          <a:latin typeface="+mj-lt"/>
                          <a:ea typeface="Muli"/>
                          <a:cs typeface="Arial"/>
                          <a:sym typeface="Muli"/>
                        </a:rPr>
                        <a:t> </a:t>
                      </a:r>
                      <a:r>
                        <a:rPr lang="en-US" sz="1500" b="0" i="0" u="none" strike="noStrike" cap="none" dirty="0" err="1">
                          <a:solidFill>
                            <a:schemeClr val="bg2"/>
                          </a:solidFill>
                          <a:effectLst/>
                          <a:latin typeface="+mj-lt"/>
                          <a:ea typeface="Muli"/>
                          <a:cs typeface="Arial"/>
                          <a:sym typeface="Muli"/>
                        </a:rPr>
                        <a:t>phục</a:t>
                      </a:r>
                      <a:r>
                        <a:rPr lang="en-US" sz="1500" b="0" i="0" u="none" strike="noStrike" cap="none" dirty="0">
                          <a:solidFill>
                            <a:schemeClr val="bg2"/>
                          </a:solidFill>
                          <a:effectLst/>
                          <a:latin typeface="+mj-lt"/>
                          <a:ea typeface="Muli"/>
                          <a:cs typeface="Arial"/>
                          <a:sym typeface="Muli"/>
                        </a:rPr>
                        <a:t> </a:t>
                      </a:r>
                      <a:r>
                        <a:rPr lang="en-US" sz="1500" b="0" i="0" u="none" strike="noStrike" cap="none" dirty="0" err="1">
                          <a:solidFill>
                            <a:schemeClr val="bg2"/>
                          </a:solidFill>
                          <a:effectLst/>
                          <a:latin typeface="+mj-lt"/>
                          <a:ea typeface="Muli"/>
                          <a:cs typeface="Arial"/>
                          <a:sym typeface="Muli"/>
                        </a:rPr>
                        <a:t>hồi</a:t>
                      </a:r>
                      <a:r>
                        <a:rPr lang="en-US" sz="1500" b="0" i="0" u="none" strike="noStrike" cap="none" dirty="0">
                          <a:solidFill>
                            <a:schemeClr val="bg2"/>
                          </a:solidFill>
                          <a:effectLst/>
                          <a:latin typeface="+mj-lt"/>
                          <a:ea typeface="Muli"/>
                          <a:cs typeface="Arial"/>
                          <a:sym typeface="Muli"/>
                        </a:rPr>
                        <a:t> </a:t>
                      </a:r>
                      <a:r>
                        <a:rPr lang="en-US" sz="1500" b="0" i="0" u="none" strike="noStrike" cap="none" dirty="0" err="1">
                          <a:solidFill>
                            <a:schemeClr val="bg2"/>
                          </a:solidFill>
                          <a:effectLst/>
                          <a:latin typeface="+mj-lt"/>
                          <a:ea typeface="Muli"/>
                          <a:cs typeface="Arial"/>
                          <a:sym typeface="Muli"/>
                        </a:rPr>
                        <a:t>cộng</a:t>
                      </a:r>
                      <a:r>
                        <a:rPr lang="en-US" sz="1500" b="0" i="0" u="none" strike="noStrike" cap="none" dirty="0">
                          <a:solidFill>
                            <a:schemeClr val="bg2"/>
                          </a:solidFill>
                          <a:effectLst/>
                          <a:latin typeface="+mj-lt"/>
                          <a:ea typeface="Muli"/>
                          <a:cs typeface="Arial"/>
                          <a:sym typeface="Muli"/>
                        </a:rPr>
                        <a:t> </a:t>
                      </a:r>
                      <a:r>
                        <a:rPr lang="en-US" sz="1500" b="0" i="0" u="none" strike="noStrike" cap="none" dirty="0" err="1">
                          <a:solidFill>
                            <a:schemeClr val="bg2"/>
                          </a:solidFill>
                          <a:effectLst/>
                          <a:latin typeface="+mj-lt"/>
                          <a:ea typeface="Muli"/>
                          <a:cs typeface="Arial"/>
                          <a:sym typeface="Muli"/>
                        </a:rPr>
                        <a:t>đồng</a:t>
                      </a:r>
                      <a:r>
                        <a:rPr lang="en-US" sz="1500" b="0" i="0" u="none" strike="noStrike" cap="none" dirty="0">
                          <a:solidFill>
                            <a:schemeClr val="bg2"/>
                          </a:solidFill>
                          <a:effectLst/>
                          <a:latin typeface="+mj-lt"/>
                          <a:ea typeface="Muli"/>
                          <a:cs typeface="Arial"/>
                          <a:sym typeface="Muli"/>
                        </a:rPr>
                        <a:t>.</a:t>
                      </a:r>
                    </a:p>
                  </a:txBody>
                  <a:tcPr marL="91425" marR="91425" marT="68575" marB="68575">
                    <a:lnL w="19050" cap="flat" cmpd="sng">
                      <a:solidFill>
                        <a:srgbClr val="19BBD5"/>
                      </a:solidFill>
                      <a:prstDash val="solid"/>
                      <a:round/>
                      <a:headEnd type="none" w="sm" len="sm"/>
                      <a:tailEnd type="none" w="sm" len="sm"/>
                    </a:lnL>
                    <a:lnR w="19050" cap="flat" cmpd="sng">
                      <a:solidFill>
                        <a:srgbClr val="19BBD5"/>
                      </a:solidFill>
                      <a:prstDash val="solid"/>
                      <a:round/>
                      <a:headEnd type="none" w="sm" len="sm"/>
                      <a:tailEnd type="none" w="sm" len="sm"/>
                    </a:lnR>
                    <a:lnT w="19050" cap="flat" cmpd="sng">
                      <a:solidFill>
                        <a:srgbClr val="19BBD5">
                          <a:alpha val="0"/>
                        </a:srgbClr>
                      </a:solidFill>
                      <a:prstDash val="solid"/>
                      <a:round/>
                      <a:headEnd type="none" w="sm" len="sm"/>
                      <a:tailEnd type="none" w="sm" len="sm"/>
                    </a:lnT>
                    <a:lnB w="19050" cap="flat" cmpd="sng" algn="ctr">
                      <a:solidFill>
                        <a:srgbClr val="19BBD5">
                          <a:alpha val="0"/>
                        </a:srgbClr>
                      </a:solidFill>
                      <a:prstDash val="solid"/>
                      <a:round/>
                      <a:headEnd type="none" w="sm" len="sm"/>
                      <a:tailEnd type="none" w="sm" len="sm"/>
                    </a:lnB>
                    <a:solidFill>
                      <a:srgbClr val="184769"/>
                    </a:solidFill>
                  </a:tcPr>
                </a:tc>
                <a:extLst>
                  <a:ext uri="{0D108BD9-81ED-4DB2-BD59-A6C34878D82A}">
                    <a16:rowId xmlns:a16="http://schemas.microsoft.com/office/drawing/2014/main" val="10001"/>
                  </a:ext>
                </a:extLst>
              </a:tr>
              <a:tr h="359122">
                <a:tc>
                  <a:txBody>
                    <a:bodyPr/>
                    <a:lstStyle/>
                    <a:p>
                      <a:pPr marL="0" lvl="0" indent="0" algn="l" rtl="0">
                        <a:spcBef>
                          <a:spcPts val="0"/>
                        </a:spcBef>
                        <a:spcAft>
                          <a:spcPts val="0"/>
                        </a:spcAft>
                        <a:buNone/>
                      </a:pPr>
                      <a:endParaRPr sz="1500" b="0" i="0" u="none" strike="noStrike" cap="none" dirty="0">
                        <a:solidFill>
                          <a:schemeClr val="bg2"/>
                        </a:solidFill>
                        <a:effectLst/>
                        <a:latin typeface="+mj-lt"/>
                        <a:ea typeface="Muli"/>
                        <a:cs typeface="Arial"/>
                        <a:sym typeface="Muli"/>
                      </a:endParaRPr>
                    </a:p>
                  </a:txBody>
                  <a:tcPr marL="91425" marR="91425" marT="68575" marB="68575">
                    <a:lnL w="19050" cap="flat" cmpd="sng" algn="ctr">
                      <a:solidFill>
                        <a:srgbClr val="19BBD5"/>
                      </a:solidFill>
                      <a:prstDash val="solid"/>
                      <a:round/>
                      <a:headEnd type="none" w="sm" len="sm"/>
                      <a:tailEnd type="none" w="sm" len="sm"/>
                    </a:lnL>
                    <a:lnR w="19050" cap="flat" cmpd="sng" algn="ctr">
                      <a:solidFill>
                        <a:srgbClr val="19BBD5"/>
                      </a:solidFill>
                      <a:prstDash val="solid"/>
                      <a:round/>
                      <a:headEnd type="none" w="sm" len="sm"/>
                      <a:tailEnd type="none" w="sm" len="sm"/>
                    </a:lnR>
                    <a:lnT w="19050" cap="flat" cmpd="sng" algn="ctr">
                      <a:solidFill>
                        <a:srgbClr val="19BBD5">
                          <a:alpha val="0"/>
                        </a:srgbClr>
                      </a:solidFill>
                      <a:prstDash val="solid"/>
                      <a:round/>
                      <a:headEnd type="none" w="sm" len="sm"/>
                      <a:tailEnd type="none" w="sm" len="sm"/>
                    </a:lnT>
                    <a:lnB w="19050" cap="flat" cmpd="sng">
                      <a:solidFill>
                        <a:srgbClr val="19BBD5">
                          <a:alpha val="0"/>
                        </a:srgbClr>
                      </a:solidFill>
                      <a:prstDash val="solid"/>
                      <a:round/>
                      <a:headEnd type="none" w="sm" len="sm"/>
                      <a:tailEnd type="none" w="sm" len="sm"/>
                    </a:lnB>
                    <a:solidFill>
                      <a:srgbClr val="184769"/>
                    </a:solidFill>
                  </a:tcPr>
                </a:tc>
                <a:tc>
                  <a:txBody>
                    <a:bodyPr/>
                    <a:lstStyle/>
                    <a:p>
                      <a:pPr marL="0" lvl="0" indent="0" algn="l" rtl="0">
                        <a:spcBef>
                          <a:spcPts val="0"/>
                        </a:spcBef>
                        <a:spcAft>
                          <a:spcPts val="0"/>
                        </a:spcAft>
                        <a:buNone/>
                      </a:pPr>
                      <a:endParaRPr lang="en-US" sz="1500" b="0" i="0" u="none" strike="noStrike" cap="none" dirty="0">
                        <a:solidFill>
                          <a:schemeClr val="bg2"/>
                        </a:solidFill>
                        <a:effectLst/>
                        <a:latin typeface="+mj-lt"/>
                        <a:ea typeface="Muli"/>
                        <a:cs typeface="Arial"/>
                        <a:sym typeface="Muli"/>
                      </a:endParaRPr>
                    </a:p>
                  </a:txBody>
                  <a:tcPr marL="91425" marR="91425" marT="68575" marB="68575">
                    <a:lnL w="19050" cap="flat" cmpd="sng" algn="ctr">
                      <a:solidFill>
                        <a:srgbClr val="19BBD5"/>
                      </a:solidFill>
                      <a:prstDash val="solid"/>
                      <a:round/>
                      <a:headEnd type="none" w="sm" len="sm"/>
                      <a:tailEnd type="none" w="sm" len="sm"/>
                    </a:lnL>
                    <a:lnR w="19050" cap="flat" cmpd="sng">
                      <a:solidFill>
                        <a:srgbClr val="19BBD5"/>
                      </a:solidFill>
                      <a:prstDash val="solid"/>
                      <a:round/>
                      <a:headEnd type="none" w="sm" len="sm"/>
                      <a:tailEnd type="none" w="sm" len="sm"/>
                    </a:lnR>
                    <a:lnT w="19050" cap="flat" cmpd="sng">
                      <a:solidFill>
                        <a:srgbClr val="19BBD5">
                          <a:alpha val="0"/>
                        </a:srgbClr>
                      </a:solidFill>
                      <a:prstDash val="solid"/>
                      <a:round/>
                      <a:headEnd type="none" w="sm" len="sm"/>
                      <a:tailEnd type="none" w="sm" len="sm"/>
                    </a:lnT>
                    <a:lnB w="19050" cap="flat" cmpd="sng">
                      <a:solidFill>
                        <a:srgbClr val="19BBD5">
                          <a:alpha val="0"/>
                        </a:srgbClr>
                      </a:solidFill>
                      <a:prstDash val="solid"/>
                      <a:round/>
                      <a:headEnd type="none" w="sm" len="sm"/>
                      <a:tailEnd type="none" w="sm" len="sm"/>
                    </a:lnB>
                    <a:solidFill>
                      <a:srgbClr val="184769"/>
                    </a:solidFill>
                  </a:tcPr>
                </a:tc>
                <a:extLst>
                  <a:ext uri="{0D108BD9-81ED-4DB2-BD59-A6C34878D82A}">
                    <a16:rowId xmlns:a16="http://schemas.microsoft.com/office/drawing/2014/main" val="1608822920"/>
                  </a:ext>
                </a:extLst>
              </a:tr>
            </a:tbl>
          </a:graphicData>
        </a:graphic>
      </p:graphicFrame>
      <p:pic>
        <p:nvPicPr>
          <p:cNvPr id="5" name="Picture 6">
            <a:extLst>
              <a:ext uri="{FF2B5EF4-FFF2-40B4-BE49-F238E27FC236}">
                <a16:creationId xmlns:a16="http://schemas.microsoft.com/office/drawing/2014/main" id="{7BD6DC9A-4E2F-438B-BBB0-E0567D67BE2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35140" y="3002389"/>
            <a:ext cx="2720661" cy="1783136"/>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8">
            <a:extLst>
              <a:ext uri="{FF2B5EF4-FFF2-40B4-BE49-F238E27FC236}">
                <a16:creationId xmlns:a16="http://schemas.microsoft.com/office/drawing/2014/main" id="{ADCA0881-E004-41FF-82D0-95DAE673CEC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35140" y="1129402"/>
            <a:ext cx="2692656" cy="178313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39"/>
                                        </p:tgtEl>
                                        <p:attrNameLst>
                                          <p:attrName>style.visibility</p:attrName>
                                        </p:attrNameLst>
                                      </p:cBhvr>
                                      <p:to>
                                        <p:strVal val="visible"/>
                                      </p:to>
                                    </p:set>
                                    <p:animEffect transition="in" filter="barn(inVertical)">
                                      <p:cBhvr>
                                        <p:cTn id="7" dur="500"/>
                                        <p:tgtEl>
                                          <p:spTgt spid="439"/>
                                        </p:tgtEl>
                                      </p:cBhvr>
                                    </p:animEffect>
                                  </p:childTnLst>
                                </p:cTn>
                              </p:par>
                              <p:par>
                                <p:cTn id="8" presetID="16" presetClass="entr" presetSubtype="21"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arn(inVertical)">
                                      <p:cBhvr>
                                        <p:cTn id="10" dur="500"/>
                                        <p:tgtEl>
                                          <p:spTgt spid="6"/>
                                        </p:tgtEl>
                                      </p:cBhvr>
                                    </p:animEffect>
                                  </p:childTnLst>
                                </p:cTn>
                              </p:par>
                              <p:par>
                                <p:cTn id="11" presetID="16" presetClass="entr" presetSubtype="21" fill="hold"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barn(inVertical)">
                                      <p:cBhvr>
                                        <p:cTn id="1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pattFill prst="sphere">
          <a:fgClr>
            <a:schemeClr val="bg2">
              <a:lumMod val="40000"/>
              <a:lumOff val="60000"/>
            </a:schemeClr>
          </a:fgClr>
          <a:bgClr>
            <a:schemeClr val="tx1"/>
          </a:bgClr>
        </a:pattFill>
        <a:effectLst/>
      </p:bgPr>
    </p:bg>
    <p:spTree>
      <p:nvGrpSpPr>
        <p:cNvPr id="1" name="Shape 358"/>
        <p:cNvGrpSpPr/>
        <p:nvPr/>
      </p:nvGrpSpPr>
      <p:grpSpPr>
        <a:xfrm>
          <a:off x="0" y="0"/>
          <a:ext cx="0" cy="0"/>
          <a:chOff x="0" y="0"/>
          <a:chExt cx="0" cy="0"/>
        </a:xfrm>
      </p:grpSpPr>
      <p:pic>
        <p:nvPicPr>
          <p:cNvPr id="6" name="Hình ảnh 5" descr="Ảnh có chứa người đàn ông&#10;&#10;Mô tả được tạo tự động">
            <a:extLst>
              <a:ext uri="{FF2B5EF4-FFF2-40B4-BE49-F238E27FC236}">
                <a16:creationId xmlns:a16="http://schemas.microsoft.com/office/drawing/2014/main" id="{EDF4205A-C274-4E92-AD93-1432C2DED0B2}"/>
              </a:ext>
            </a:extLst>
          </p:cNvPr>
          <p:cNvPicPr>
            <a:picLocks noChangeAspect="1"/>
          </p:cNvPicPr>
          <p:nvPr/>
        </p:nvPicPr>
        <p:blipFill>
          <a:blip r:embed="rId3"/>
          <a:stretch>
            <a:fillRect/>
          </a:stretch>
        </p:blipFill>
        <p:spPr>
          <a:xfrm>
            <a:off x="1840166" y="956462"/>
            <a:ext cx="5633615" cy="3727451"/>
          </a:xfrm>
          <a:prstGeom prst="rect">
            <a:avLst/>
          </a:prstGeom>
        </p:spPr>
      </p:pic>
      <p:sp>
        <p:nvSpPr>
          <p:cNvPr id="4" name="Hộp Văn bản 3">
            <a:extLst>
              <a:ext uri="{FF2B5EF4-FFF2-40B4-BE49-F238E27FC236}">
                <a16:creationId xmlns:a16="http://schemas.microsoft.com/office/drawing/2014/main" id="{12AB5A13-5946-4525-8E0D-9D0F2AE5D8BE}"/>
              </a:ext>
            </a:extLst>
          </p:cNvPr>
          <p:cNvSpPr txBox="1"/>
          <p:nvPr/>
        </p:nvSpPr>
        <p:spPr>
          <a:xfrm>
            <a:off x="3780207" y="228754"/>
            <a:ext cx="2177143" cy="461665"/>
          </a:xfrm>
          <a:prstGeom prst="rect">
            <a:avLst/>
          </a:prstGeom>
          <a:noFill/>
        </p:spPr>
        <p:txBody>
          <a:bodyPr wrap="square" rtlCol="0">
            <a:spAutoFit/>
          </a:bodyPr>
          <a:lstStyle/>
          <a:p>
            <a:r>
              <a:rPr lang="en-US" sz="2400" b="1" dirty="0">
                <a:solidFill>
                  <a:srgbClr val="0070C0"/>
                </a:solidFill>
                <a:latin typeface="+mj-lt"/>
              </a:rPr>
              <a:t>ĐẶT VẤN ĐỀ</a:t>
            </a:r>
          </a:p>
        </p:txBody>
      </p:sp>
      <p:pic>
        <p:nvPicPr>
          <p:cNvPr id="8" name="Hình ảnh 7">
            <a:extLst>
              <a:ext uri="{FF2B5EF4-FFF2-40B4-BE49-F238E27FC236}">
                <a16:creationId xmlns:a16="http://schemas.microsoft.com/office/drawing/2014/main" id="{3063E06B-30A5-403D-9B53-F3AF1532ADBD}"/>
              </a:ext>
            </a:extLst>
          </p:cNvPr>
          <p:cNvPicPr>
            <a:picLocks noChangeAspect="1"/>
          </p:cNvPicPr>
          <p:nvPr/>
        </p:nvPicPr>
        <p:blipFill>
          <a:blip r:embed="rId4"/>
          <a:stretch>
            <a:fillRect/>
          </a:stretch>
        </p:blipFill>
        <p:spPr>
          <a:xfrm>
            <a:off x="7083329" y="1488072"/>
            <a:ext cx="2365470" cy="2365470"/>
          </a:xfrm>
          <a:prstGeom prst="rect">
            <a:avLst/>
          </a:prstGeom>
        </p:spPr>
      </p:pic>
    </p:spTree>
    <p:extLst>
      <p:ext uri="{BB962C8B-B14F-4D97-AF65-F5344CB8AC3E}">
        <p14:creationId xmlns:p14="http://schemas.microsoft.com/office/powerpoint/2010/main" val="41704791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2000"/>
                                        <p:tgtEl>
                                          <p:spTgt spid="6"/>
                                        </p:tgtEl>
                                      </p:cBhvr>
                                    </p:animEffect>
                                    <p:anim calcmode="lin" valueType="num">
                                      <p:cBhvr>
                                        <p:cTn id="8" dur="2000" fill="hold"/>
                                        <p:tgtEl>
                                          <p:spTgt spid="6"/>
                                        </p:tgtEl>
                                        <p:attrNameLst>
                                          <p:attrName>ppt_w</p:attrName>
                                        </p:attrNameLst>
                                      </p:cBhvr>
                                      <p:tavLst>
                                        <p:tav tm="0" fmla="#ppt_w*sin(2.5*pi*$)">
                                          <p:val>
                                            <p:fltVal val="0"/>
                                          </p:val>
                                        </p:tav>
                                        <p:tav tm="100000">
                                          <p:val>
                                            <p:fltVal val="1"/>
                                          </p:val>
                                        </p:tav>
                                      </p:tavLst>
                                    </p:anim>
                                    <p:anim calcmode="lin" valueType="num">
                                      <p:cBhvr>
                                        <p:cTn id="9" dur="2000" fill="hold"/>
                                        <p:tgtEl>
                                          <p:spTgt spid="6"/>
                                        </p:tgtEl>
                                        <p:attrNameLst>
                                          <p:attrName>ppt_h</p:attrName>
                                        </p:attrNameLst>
                                      </p:cBhvr>
                                      <p:tavLst>
                                        <p:tav tm="0">
                                          <p:val>
                                            <p:strVal val="#ppt_h"/>
                                          </p:val>
                                        </p:tav>
                                        <p:tav tm="100000">
                                          <p:val>
                                            <p:strVal val="#ppt_h"/>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8"/>
                                        </p:tgtEl>
                                        <p:attrNameLst>
                                          <p:attrName>style.visibility</p:attrName>
                                        </p:attrNameLst>
                                      </p:cBhvr>
                                      <p:to>
                                        <p:strVal val="visible"/>
                                      </p:to>
                                    </p:set>
                                    <p:anim calcmode="lin" valueType="num">
                                      <p:cBhvr additive="base">
                                        <p:cTn id="14" dur="500" fill="hold"/>
                                        <p:tgtEl>
                                          <p:spTgt spid="8"/>
                                        </p:tgtEl>
                                        <p:attrNameLst>
                                          <p:attrName>ppt_x</p:attrName>
                                        </p:attrNameLst>
                                      </p:cBhvr>
                                      <p:tavLst>
                                        <p:tav tm="0">
                                          <p:val>
                                            <p:strVal val="#ppt_x"/>
                                          </p:val>
                                        </p:tav>
                                        <p:tav tm="100000">
                                          <p:val>
                                            <p:strVal val="#ppt_x"/>
                                          </p:val>
                                        </p:tav>
                                      </p:tavLst>
                                    </p:anim>
                                    <p:anim calcmode="lin" valueType="num">
                                      <p:cBhvr additive="base">
                                        <p:cTn id="15"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437"/>
        <p:cNvGrpSpPr/>
        <p:nvPr/>
      </p:nvGrpSpPr>
      <p:grpSpPr>
        <a:xfrm>
          <a:off x="0" y="0"/>
          <a:ext cx="0" cy="0"/>
          <a:chOff x="0" y="0"/>
          <a:chExt cx="0" cy="0"/>
        </a:xfrm>
      </p:grpSpPr>
      <p:sp>
        <p:nvSpPr>
          <p:cNvPr id="438" name="Google Shape;438;p23"/>
          <p:cNvSpPr txBox="1">
            <a:spLocks noGrp="1"/>
          </p:cNvSpPr>
          <p:nvPr>
            <p:ph type="title"/>
          </p:nvPr>
        </p:nvSpPr>
        <p:spPr>
          <a:xfrm>
            <a:off x="2318844" y="149080"/>
            <a:ext cx="4944300" cy="645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800" dirty="0" err="1">
                <a:latin typeface="+mj-lt"/>
              </a:rPr>
              <a:t>Kết</a:t>
            </a:r>
            <a:r>
              <a:rPr lang="en-US" sz="2800" dirty="0">
                <a:latin typeface="+mj-lt"/>
              </a:rPr>
              <a:t> </a:t>
            </a:r>
            <a:r>
              <a:rPr lang="en-US" sz="2800" dirty="0" err="1">
                <a:latin typeface="+mj-lt"/>
              </a:rPr>
              <a:t>quả</a:t>
            </a:r>
            <a:endParaRPr sz="2800" dirty="0">
              <a:latin typeface="+mj-lt"/>
            </a:endParaRPr>
          </a:p>
        </p:txBody>
      </p:sp>
      <p:sp>
        <p:nvSpPr>
          <p:cNvPr id="440" name="Google Shape;440;p23"/>
          <p:cNvSpPr txBox="1">
            <a:spLocks noGrp="1"/>
          </p:cNvSpPr>
          <p:nvPr>
            <p:ph type="sldNum" sz="quarter" idx="12"/>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40</a:t>
            </a:fld>
            <a:endParaRPr dirty="0"/>
          </a:p>
        </p:txBody>
      </p:sp>
      <p:graphicFrame>
        <p:nvGraphicFramePr>
          <p:cNvPr id="439" name="Google Shape;439;p23"/>
          <p:cNvGraphicFramePr/>
          <p:nvPr>
            <p:extLst>
              <p:ext uri="{D42A27DB-BD31-4B8C-83A1-F6EECF244321}">
                <p14:modId xmlns:p14="http://schemas.microsoft.com/office/powerpoint/2010/main" val="4097684009"/>
              </p:ext>
            </p:extLst>
          </p:nvPr>
        </p:nvGraphicFramePr>
        <p:xfrm>
          <a:off x="971550" y="891505"/>
          <a:ext cx="7840877" cy="4023320"/>
        </p:xfrm>
        <a:graphic>
          <a:graphicData uri="http://schemas.openxmlformats.org/drawingml/2006/table">
            <a:tbl>
              <a:tblPr>
                <a:noFill/>
                <a:tableStyleId>{F33BC144-551A-471F-A1C8-82E2048A450B}</a:tableStyleId>
              </a:tblPr>
              <a:tblGrid>
                <a:gridCol w="2322421">
                  <a:extLst>
                    <a:ext uri="{9D8B030D-6E8A-4147-A177-3AD203B41FA5}">
                      <a16:colId xmlns:a16="http://schemas.microsoft.com/office/drawing/2014/main" val="20001"/>
                    </a:ext>
                  </a:extLst>
                </a:gridCol>
                <a:gridCol w="2759228">
                  <a:extLst>
                    <a:ext uri="{9D8B030D-6E8A-4147-A177-3AD203B41FA5}">
                      <a16:colId xmlns:a16="http://schemas.microsoft.com/office/drawing/2014/main" val="20002"/>
                    </a:ext>
                  </a:extLst>
                </a:gridCol>
                <a:gridCol w="2759228">
                  <a:extLst>
                    <a:ext uri="{9D8B030D-6E8A-4147-A177-3AD203B41FA5}">
                      <a16:colId xmlns:a16="http://schemas.microsoft.com/office/drawing/2014/main" val="3700967631"/>
                    </a:ext>
                  </a:extLst>
                </a:gridCol>
              </a:tblGrid>
              <a:tr h="309363">
                <a:tc>
                  <a:txBody>
                    <a:bodyPr/>
                    <a:lstStyle/>
                    <a:p>
                      <a:pPr marL="0" lvl="0" indent="0" algn="ctr" rtl="0">
                        <a:spcBef>
                          <a:spcPts val="0"/>
                        </a:spcBef>
                        <a:spcAft>
                          <a:spcPts val="0"/>
                        </a:spcAft>
                        <a:buNone/>
                      </a:pPr>
                      <a:endParaRPr sz="1400" b="1" i="0" u="none" strike="noStrike" cap="none" dirty="0">
                        <a:solidFill>
                          <a:srgbClr val="00B0F0"/>
                        </a:solidFill>
                        <a:effectLst/>
                        <a:latin typeface="+mj-lt"/>
                        <a:ea typeface="Muli"/>
                        <a:cs typeface="Arial"/>
                        <a:sym typeface="Muli"/>
                      </a:endParaRPr>
                    </a:p>
                  </a:txBody>
                  <a:tcPr marL="91425" marR="91425" marT="68575" marB="68575" anchor="ctr">
                    <a:lnL w="19050" cap="flat" cmpd="sng">
                      <a:solidFill>
                        <a:srgbClr val="19BBD5"/>
                      </a:solidFill>
                      <a:prstDash val="solid"/>
                      <a:round/>
                      <a:headEnd type="none" w="sm" len="sm"/>
                      <a:tailEnd type="none" w="sm" len="sm"/>
                    </a:lnL>
                    <a:lnR w="19050" cap="flat" cmpd="sng">
                      <a:solidFill>
                        <a:srgbClr val="19BBD5"/>
                      </a:solidFill>
                      <a:prstDash val="solid"/>
                      <a:round/>
                      <a:headEnd type="none" w="sm" len="sm"/>
                      <a:tailEnd type="none" w="sm" len="sm"/>
                    </a:lnR>
                    <a:lnT w="19050" cap="flat" cmpd="sng">
                      <a:solidFill>
                        <a:srgbClr val="19BBD5"/>
                      </a:solidFill>
                      <a:prstDash val="solid"/>
                      <a:round/>
                      <a:headEnd type="none" w="sm" len="sm"/>
                      <a:tailEnd type="none" w="sm" len="sm"/>
                    </a:lnT>
                    <a:lnB w="19050" cap="flat" cmpd="sng" algn="ctr">
                      <a:solidFill>
                        <a:srgbClr val="19BBD5">
                          <a:alpha val="0"/>
                        </a:srgbClr>
                      </a:solidFill>
                      <a:prstDash val="solid"/>
                      <a:round/>
                      <a:headEnd type="none" w="sm" len="sm"/>
                      <a:tailEnd type="none" w="sm" len="sm"/>
                    </a:lnB>
                  </a:tcPr>
                </a:tc>
                <a:tc>
                  <a:txBody>
                    <a:bodyPr/>
                    <a:lstStyle/>
                    <a:p>
                      <a:pPr marL="0" lvl="0" indent="0" algn="ctr" rtl="0">
                        <a:spcBef>
                          <a:spcPts val="0"/>
                        </a:spcBef>
                        <a:spcAft>
                          <a:spcPts val="0"/>
                        </a:spcAft>
                        <a:buNone/>
                      </a:pPr>
                      <a:endParaRPr sz="1400" b="1" i="0" u="none" strike="noStrike" cap="none" dirty="0">
                        <a:solidFill>
                          <a:srgbClr val="00B0F0"/>
                        </a:solidFill>
                        <a:effectLst/>
                        <a:latin typeface="+mj-lt"/>
                        <a:ea typeface="Muli"/>
                        <a:cs typeface="Arial"/>
                        <a:sym typeface="Muli"/>
                      </a:endParaRPr>
                    </a:p>
                  </a:txBody>
                  <a:tcPr marL="91425" marR="91425" marT="68575" marB="68575" anchor="ctr">
                    <a:lnL w="19050" cap="flat" cmpd="sng">
                      <a:solidFill>
                        <a:srgbClr val="19BBD5"/>
                      </a:solidFill>
                      <a:prstDash val="solid"/>
                      <a:round/>
                      <a:headEnd type="none" w="sm" len="sm"/>
                      <a:tailEnd type="none" w="sm" len="sm"/>
                    </a:lnL>
                    <a:lnR w="19050" cap="flat" cmpd="sng" algn="ctr">
                      <a:solidFill>
                        <a:srgbClr val="19BBD5"/>
                      </a:solidFill>
                      <a:prstDash val="solid"/>
                      <a:round/>
                      <a:headEnd type="none" w="sm" len="sm"/>
                      <a:tailEnd type="none" w="sm" len="sm"/>
                    </a:lnR>
                    <a:lnT w="19050" cap="flat" cmpd="sng">
                      <a:solidFill>
                        <a:srgbClr val="19BBD5"/>
                      </a:solidFill>
                      <a:prstDash val="solid"/>
                      <a:round/>
                      <a:headEnd type="none" w="sm" len="sm"/>
                      <a:tailEnd type="none" w="sm" len="sm"/>
                    </a:lnT>
                    <a:lnB w="19050" cap="flat" cmpd="sng" algn="ctr">
                      <a:solidFill>
                        <a:srgbClr val="19BBD5">
                          <a:alpha val="0"/>
                        </a:srgbClr>
                      </a:solidFill>
                      <a:prstDash val="solid"/>
                      <a:round/>
                      <a:headEnd type="none" w="sm" len="sm"/>
                      <a:tailEnd type="none" w="sm" len="sm"/>
                    </a:lnB>
                  </a:tcPr>
                </a:tc>
                <a:tc>
                  <a:txBody>
                    <a:bodyPr/>
                    <a:lstStyle/>
                    <a:p>
                      <a:pPr marL="0" lvl="0" indent="0" algn="ctr" rtl="0">
                        <a:spcBef>
                          <a:spcPts val="0"/>
                        </a:spcBef>
                        <a:spcAft>
                          <a:spcPts val="0"/>
                        </a:spcAft>
                        <a:buNone/>
                      </a:pPr>
                      <a:endParaRPr sz="1400" b="1" i="0" u="none" strike="noStrike" cap="none" dirty="0">
                        <a:solidFill>
                          <a:srgbClr val="00B0F0"/>
                        </a:solidFill>
                        <a:effectLst/>
                        <a:latin typeface="+mj-lt"/>
                        <a:ea typeface="Muli"/>
                        <a:cs typeface="Arial"/>
                        <a:sym typeface="Muli"/>
                      </a:endParaRPr>
                    </a:p>
                  </a:txBody>
                  <a:tcPr marL="91425" marR="91425" marT="68575" marB="68575" anchor="ctr">
                    <a:lnL w="19050" cap="flat" cmpd="sng">
                      <a:solidFill>
                        <a:srgbClr val="19BBD5"/>
                      </a:solidFill>
                      <a:prstDash val="solid"/>
                      <a:round/>
                      <a:headEnd type="none" w="sm" len="sm"/>
                      <a:tailEnd type="none" w="sm" len="sm"/>
                    </a:lnL>
                    <a:lnR w="19050" cap="flat" cmpd="sng">
                      <a:solidFill>
                        <a:srgbClr val="19BBD5"/>
                      </a:solidFill>
                      <a:prstDash val="solid"/>
                      <a:round/>
                      <a:headEnd type="none" w="sm" len="sm"/>
                      <a:tailEnd type="none" w="sm" len="sm"/>
                    </a:lnR>
                    <a:lnT w="19050" cap="flat" cmpd="sng">
                      <a:solidFill>
                        <a:srgbClr val="19BBD5"/>
                      </a:solidFill>
                      <a:prstDash val="solid"/>
                      <a:round/>
                      <a:headEnd type="none" w="sm" len="sm"/>
                      <a:tailEnd type="none" w="sm" len="sm"/>
                    </a:lnT>
                    <a:lnB w="19050" cap="flat" cmpd="sng" algn="ctr">
                      <a:solidFill>
                        <a:srgbClr val="19BBD5">
                          <a:alpha val="0"/>
                        </a:srgbClr>
                      </a:solidFill>
                      <a:prstDash val="solid"/>
                      <a:round/>
                      <a:headEnd type="none" w="sm" len="sm"/>
                      <a:tailEnd type="none" w="sm" len="sm"/>
                    </a:lnB>
                  </a:tcPr>
                </a:tc>
                <a:extLst>
                  <a:ext uri="{0D108BD9-81ED-4DB2-BD59-A6C34878D82A}">
                    <a16:rowId xmlns:a16="http://schemas.microsoft.com/office/drawing/2014/main" val="10000"/>
                  </a:ext>
                </a:extLst>
              </a:tr>
              <a:tr h="0">
                <a:tc>
                  <a:txBody>
                    <a:bodyPr/>
                    <a:lstStyle/>
                    <a:p>
                      <a:pPr marL="0" lvl="0" indent="0" algn="ctr" rtl="0">
                        <a:spcBef>
                          <a:spcPts val="0"/>
                        </a:spcBef>
                        <a:spcAft>
                          <a:spcPts val="0"/>
                        </a:spcAft>
                        <a:buNone/>
                      </a:pPr>
                      <a:r>
                        <a:rPr lang="en-US" sz="1600" b="1" i="0" u="none" strike="noStrike" cap="none" dirty="0" err="1">
                          <a:solidFill>
                            <a:srgbClr val="00B0F0"/>
                          </a:solidFill>
                          <a:effectLst/>
                          <a:latin typeface="+mj-lt"/>
                          <a:ea typeface="Muli"/>
                          <a:cs typeface="Arial"/>
                          <a:sym typeface="Muli"/>
                        </a:rPr>
                        <a:t>Đồ</a:t>
                      </a:r>
                      <a:r>
                        <a:rPr lang="en-US" sz="1600" b="1" i="0" u="none" strike="noStrike" cap="none" dirty="0">
                          <a:solidFill>
                            <a:srgbClr val="00B0F0"/>
                          </a:solidFill>
                          <a:effectLst/>
                          <a:latin typeface="+mj-lt"/>
                          <a:ea typeface="Muli"/>
                          <a:cs typeface="Arial"/>
                          <a:sym typeface="Muli"/>
                        </a:rPr>
                        <a:t> </a:t>
                      </a:r>
                      <a:r>
                        <a:rPr lang="en-US" sz="1600" b="1" i="0" u="none" strike="noStrike" cap="none" dirty="0" err="1">
                          <a:solidFill>
                            <a:srgbClr val="00B0F0"/>
                          </a:solidFill>
                          <a:effectLst/>
                          <a:latin typeface="+mj-lt"/>
                          <a:ea typeface="Muli"/>
                          <a:cs typeface="Arial"/>
                          <a:sym typeface="Muli"/>
                        </a:rPr>
                        <a:t>thị</a:t>
                      </a:r>
                      <a:r>
                        <a:rPr lang="en-US" sz="1600" b="1" i="0" u="none" strike="noStrike" cap="none" dirty="0">
                          <a:solidFill>
                            <a:srgbClr val="00B0F0"/>
                          </a:solidFill>
                          <a:effectLst/>
                          <a:latin typeface="+mj-lt"/>
                          <a:ea typeface="Muli"/>
                          <a:cs typeface="Arial"/>
                          <a:sym typeface="Muli"/>
                        </a:rPr>
                        <a:t> </a:t>
                      </a:r>
                      <a:r>
                        <a:rPr lang="en-US" sz="1600" b="1" i="0" u="none" strike="noStrike" cap="none" dirty="0" err="1">
                          <a:solidFill>
                            <a:srgbClr val="00B0F0"/>
                          </a:solidFill>
                          <a:effectLst/>
                          <a:latin typeface="+mj-lt"/>
                          <a:ea typeface="Muli"/>
                          <a:cs typeface="Arial"/>
                          <a:sym typeface="Muli"/>
                        </a:rPr>
                        <a:t>vô</a:t>
                      </a:r>
                      <a:r>
                        <a:rPr lang="en-US" sz="1600" b="1" i="0" u="none" strike="noStrike" cap="none" dirty="0">
                          <a:solidFill>
                            <a:srgbClr val="00B0F0"/>
                          </a:solidFill>
                          <a:effectLst/>
                          <a:latin typeface="+mj-lt"/>
                          <a:ea typeface="Muli"/>
                          <a:cs typeface="Arial"/>
                          <a:sym typeface="Muli"/>
                        </a:rPr>
                        <a:t> h</a:t>
                      </a:r>
                      <a:r>
                        <a:rPr lang="vi-VN" sz="1600" b="1" i="0" u="none" strike="noStrike" cap="none" dirty="0">
                          <a:solidFill>
                            <a:srgbClr val="00B0F0"/>
                          </a:solidFill>
                          <a:effectLst/>
                          <a:latin typeface="+mj-lt"/>
                          <a:ea typeface="Muli"/>
                          <a:cs typeface="Arial"/>
                          <a:sym typeface="Muli"/>
                        </a:rPr>
                        <a:t>ư</a:t>
                      </a:r>
                      <a:r>
                        <a:rPr lang="en-US" sz="1600" b="1" i="0" u="none" strike="noStrike" cap="none" dirty="0" err="1">
                          <a:solidFill>
                            <a:srgbClr val="00B0F0"/>
                          </a:solidFill>
                          <a:effectLst/>
                          <a:latin typeface="+mj-lt"/>
                          <a:ea typeface="Muli"/>
                          <a:cs typeface="Arial"/>
                          <a:sym typeface="Muli"/>
                        </a:rPr>
                        <a:t>ớng</a:t>
                      </a:r>
                      <a:endParaRPr lang="en-US" sz="1600" b="1" i="0" u="none" strike="noStrike" cap="none" dirty="0">
                        <a:solidFill>
                          <a:srgbClr val="00B0F0"/>
                        </a:solidFill>
                        <a:effectLst/>
                        <a:latin typeface="+mj-lt"/>
                        <a:ea typeface="Muli"/>
                        <a:cs typeface="Arial"/>
                        <a:sym typeface="Muli"/>
                      </a:endParaRPr>
                    </a:p>
                    <a:p>
                      <a:pPr marL="0" lvl="0" indent="0" algn="ctr" rtl="0">
                        <a:spcBef>
                          <a:spcPts val="0"/>
                        </a:spcBef>
                        <a:spcAft>
                          <a:spcPts val="0"/>
                        </a:spcAft>
                        <a:buNone/>
                      </a:pPr>
                      <a:endParaRPr sz="1800" b="1" i="0" u="none" strike="noStrike" cap="none" dirty="0">
                        <a:solidFill>
                          <a:srgbClr val="00B0F0"/>
                        </a:solidFill>
                        <a:effectLst/>
                        <a:latin typeface="+mj-lt"/>
                        <a:ea typeface="Muli"/>
                        <a:cs typeface="Arial"/>
                        <a:sym typeface="Muli"/>
                      </a:endParaRPr>
                    </a:p>
                  </a:txBody>
                  <a:tcPr marL="91425" marR="91425" marT="68575" marB="68575" anchor="ctr">
                    <a:lnL w="19050" cap="flat" cmpd="sng" algn="ctr">
                      <a:solidFill>
                        <a:srgbClr val="19BBD5"/>
                      </a:solidFill>
                      <a:prstDash val="solid"/>
                      <a:round/>
                      <a:headEnd type="none" w="sm" len="sm"/>
                      <a:tailEnd type="none" w="sm" len="sm"/>
                    </a:lnL>
                    <a:lnR w="19050" cap="flat" cmpd="sng" algn="ctr">
                      <a:solidFill>
                        <a:srgbClr val="19BBD5"/>
                      </a:solidFill>
                      <a:prstDash val="solid"/>
                      <a:round/>
                      <a:headEnd type="none" w="sm" len="sm"/>
                      <a:tailEnd type="none" w="sm" len="sm"/>
                    </a:lnR>
                    <a:lnT w="19050" cap="flat" cmpd="sng" algn="ctr">
                      <a:solidFill>
                        <a:srgbClr val="19BBD5">
                          <a:alpha val="0"/>
                        </a:srgbClr>
                      </a:solidFill>
                      <a:prstDash val="solid"/>
                      <a:round/>
                      <a:headEnd type="none" w="sm" len="sm"/>
                      <a:tailEnd type="none" w="sm" len="sm"/>
                    </a:lnT>
                    <a:lnB w="19050" cap="flat" cmpd="sng" algn="ctr">
                      <a:solidFill>
                        <a:srgbClr val="19BBD5">
                          <a:alpha val="0"/>
                        </a:srgbClr>
                      </a:solidFill>
                      <a:prstDash val="solid"/>
                      <a:round/>
                      <a:headEnd type="none" w="sm" len="sm"/>
                      <a:tailEnd type="none" w="sm" len="sm"/>
                    </a:lnB>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600" b="1" i="0" u="none" strike="noStrike" cap="none" dirty="0" err="1">
                          <a:solidFill>
                            <a:srgbClr val="00B0F0"/>
                          </a:solidFill>
                          <a:effectLst/>
                          <a:latin typeface="+mj-lt"/>
                          <a:ea typeface="Muli"/>
                          <a:cs typeface="Arial"/>
                          <a:sym typeface="Arial"/>
                        </a:rPr>
                        <a:t>Đồ</a:t>
                      </a:r>
                      <a:r>
                        <a:rPr lang="en-US" sz="1600" b="1" i="0" u="none" strike="noStrike" cap="none" dirty="0">
                          <a:solidFill>
                            <a:srgbClr val="00B0F0"/>
                          </a:solidFill>
                          <a:effectLst/>
                          <a:latin typeface="+mj-lt"/>
                          <a:ea typeface="Muli"/>
                          <a:cs typeface="Arial"/>
                          <a:sym typeface="Arial"/>
                        </a:rPr>
                        <a:t> </a:t>
                      </a:r>
                      <a:r>
                        <a:rPr lang="en-US" sz="1600" b="1" i="0" u="none" strike="noStrike" cap="none" dirty="0" err="1">
                          <a:solidFill>
                            <a:srgbClr val="00B0F0"/>
                          </a:solidFill>
                          <a:effectLst/>
                          <a:latin typeface="+mj-lt"/>
                          <a:ea typeface="Muli"/>
                          <a:cs typeface="Arial"/>
                          <a:sym typeface="Arial"/>
                        </a:rPr>
                        <a:t>thị</a:t>
                      </a:r>
                      <a:r>
                        <a:rPr lang="en-US" sz="1600" b="1" i="0" u="none" strike="noStrike" cap="none" dirty="0">
                          <a:solidFill>
                            <a:srgbClr val="00B0F0"/>
                          </a:solidFill>
                          <a:effectLst/>
                          <a:latin typeface="+mj-lt"/>
                          <a:ea typeface="Muli"/>
                          <a:cs typeface="Arial"/>
                          <a:sym typeface="Arial"/>
                        </a:rPr>
                        <a:t> có h</a:t>
                      </a:r>
                      <a:r>
                        <a:rPr lang="vi-VN" sz="1600" b="1" i="0" u="none" strike="noStrike" cap="none" dirty="0">
                          <a:solidFill>
                            <a:srgbClr val="00B0F0"/>
                          </a:solidFill>
                          <a:effectLst/>
                          <a:latin typeface="+mj-lt"/>
                          <a:ea typeface="Muli"/>
                          <a:cs typeface="Arial"/>
                          <a:sym typeface="Arial"/>
                        </a:rPr>
                        <a:t>ư</a:t>
                      </a:r>
                      <a:r>
                        <a:rPr lang="en-US" sz="1600" b="1" i="0" u="none" strike="noStrike" cap="none" dirty="0" err="1">
                          <a:solidFill>
                            <a:srgbClr val="00B0F0"/>
                          </a:solidFill>
                          <a:effectLst/>
                          <a:latin typeface="+mj-lt"/>
                          <a:ea typeface="Muli"/>
                          <a:cs typeface="Arial"/>
                          <a:sym typeface="Arial"/>
                        </a:rPr>
                        <a:t>ớng</a:t>
                      </a:r>
                      <a:endParaRPr lang="en-US" sz="1600" b="1" i="0" u="none" strike="noStrike" cap="none" dirty="0">
                        <a:solidFill>
                          <a:srgbClr val="00B0F0"/>
                        </a:solidFill>
                        <a:effectLst/>
                        <a:latin typeface="+mj-lt"/>
                        <a:ea typeface="Muli"/>
                        <a:cs typeface="Arial"/>
                        <a:sym typeface="Arial"/>
                      </a:endParaRP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lang="en-US" sz="1400" b="1" i="0" u="none" strike="noStrike" cap="none" dirty="0">
                        <a:solidFill>
                          <a:srgbClr val="00B0F0"/>
                        </a:solidFill>
                        <a:effectLst/>
                        <a:latin typeface="Arial"/>
                        <a:ea typeface="Muli"/>
                        <a:cs typeface="Arial"/>
                        <a:sym typeface="Muli"/>
                      </a:endParaRPr>
                    </a:p>
                  </a:txBody>
                  <a:tcPr marL="91425" marR="91425" marT="68575" marB="68575" anchor="ctr">
                    <a:lnL w="19050" cap="flat" cmpd="sng" algn="ctr">
                      <a:solidFill>
                        <a:srgbClr val="19BBD5"/>
                      </a:solidFill>
                      <a:prstDash val="solid"/>
                      <a:round/>
                      <a:headEnd type="none" w="sm" len="sm"/>
                      <a:tailEnd type="none" w="sm" len="sm"/>
                    </a:lnL>
                    <a:lnR w="19050" cap="flat" cmpd="sng" algn="ctr">
                      <a:solidFill>
                        <a:srgbClr val="19BBD5"/>
                      </a:solidFill>
                      <a:prstDash val="solid"/>
                      <a:round/>
                      <a:headEnd type="none" w="sm" len="sm"/>
                      <a:tailEnd type="none" w="sm" len="sm"/>
                    </a:lnR>
                    <a:lnT w="19050" cap="flat" cmpd="sng" algn="ctr">
                      <a:solidFill>
                        <a:srgbClr val="19BBD5">
                          <a:alpha val="0"/>
                        </a:srgbClr>
                      </a:solidFill>
                      <a:prstDash val="solid"/>
                      <a:round/>
                      <a:headEnd type="none" w="sm" len="sm"/>
                      <a:tailEnd type="none" w="sm" len="sm"/>
                    </a:lnT>
                    <a:lnB w="19050" cap="flat" cmpd="sng">
                      <a:solidFill>
                        <a:srgbClr val="19BBD5">
                          <a:alpha val="0"/>
                        </a:srgbClr>
                      </a:solidFill>
                      <a:prstDash val="solid"/>
                      <a:round/>
                      <a:headEnd type="none" w="sm" len="sm"/>
                      <a:tailEnd type="none" w="sm" len="sm"/>
                    </a:lnB>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400" b="1" i="0" u="none" strike="noStrike" cap="none" dirty="0">
                          <a:solidFill>
                            <a:srgbClr val="00B0F0"/>
                          </a:solidFill>
                          <a:effectLst/>
                          <a:latin typeface="Arial"/>
                          <a:ea typeface="Muli"/>
                          <a:cs typeface="Arial"/>
                          <a:sym typeface="Muli"/>
                        </a:rPr>
                        <a:t>Tìm </a:t>
                      </a:r>
                      <a:r>
                        <a:rPr lang="en-US" sz="1400" b="1" i="0" u="none" strike="noStrike" cap="none" dirty="0" err="1">
                          <a:solidFill>
                            <a:srgbClr val="00B0F0"/>
                          </a:solidFill>
                          <a:effectLst/>
                          <a:latin typeface="Arial"/>
                          <a:ea typeface="Muli"/>
                          <a:cs typeface="Arial"/>
                          <a:sym typeface="Muli"/>
                        </a:rPr>
                        <a:t>nhiều</a:t>
                      </a:r>
                      <a:r>
                        <a:rPr lang="en-US" sz="1400" b="1" i="0" u="none" strike="noStrike" cap="none" dirty="0">
                          <a:solidFill>
                            <a:srgbClr val="00B0F0"/>
                          </a:solidFill>
                          <a:effectLst/>
                          <a:latin typeface="Arial"/>
                          <a:ea typeface="Muli"/>
                          <a:cs typeface="Arial"/>
                          <a:sym typeface="Muli"/>
                        </a:rPr>
                        <a:t> node </a:t>
                      </a:r>
                      <a:r>
                        <a:rPr lang="en-US" sz="1400" b="1" i="0" u="none" strike="noStrike" cap="none" dirty="0" err="1">
                          <a:solidFill>
                            <a:srgbClr val="00B0F0"/>
                          </a:solidFill>
                          <a:effectLst/>
                          <a:latin typeface="Arial"/>
                          <a:ea typeface="Muli"/>
                          <a:cs typeface="Arial"/>
                          <a:sym typeface="Muli"/>
                        </a:rPr>
                        <a:t>nguồn</a:t>
                      </a:r>
                      <a:r>
                        <a:rPr lang="en-US" sz="1400" b="1" i="0" u="none" strike="noStrike" cap="none" dirty="0">
                          <a:solidFill>
                            <a:srgbClr val="00B0F0"/>
                          </a:solidFill>
                          <a:effectLst/>
                          <a:latin typeface="Arial"/>
                          <a:ea typeface="Muli"/>
                          <a:cs typeface="Arial"/>
                          <a:sym typeface="Muli"/>
                        </a:rPr>
                        <a:t> </a:t>
                      </a:r>
                      <a:r>
                        <a:rPr lang="en-US" sz="1400" b="1" i="0" u="none" strike="noStrike" cap="none" dirty="0" err="1">
                          <a:solidFill>
                            <a:srgbClr val="00B0F0"/>
                          </a:solidFill>
                          <a:effectLst/>
                          <a:latin typeface="Arial"/>
                          <a:ea typeface="Muli"/>
                          <a:cs typeface="Arial"/>
                          <a:sym typeface="Muli"/>
                        </a:rPr>
                        <a:t>tốt</a:t>
                      </a:r>
                      <a:endParaRPr lang="en-US" sz="1400" b="1" i="0" u="none" strike="noStrike" cap="none" dirty="0">
                        <a:solidFill>
                          <a:srgbClr val="00B0F0"/>
                        </a:solidFill>
                        <a:effectLst/>
                        <a:latin typeface="Arial"/>
                        <a:ea typeface="Muli"/>
                        <a:cs typeface="Arial"/>
                        <a:sym typeface="Muli"/>
                      </a:endParaRP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lang="en-US" sz="1400" b="1" i="0" u="none" strike="noStrike" cap="none" dirty="0">
                        <a:solidFill>
                          <a:srgbClr val="00B0F0"/>
                        </a:solidFill>
                        <a:effectLst/>
                        <a:latin typeface="Arial"/>
                        <a:ea typeface="Muli"/>
                        <a:cs typeface="Arial"/>
                        <a:sym typeface="Muli"/>
                      </a:endParaRPr>
                    </a:p>
                  </a:txBody>
                  <a:tcPr marL="91425" marR="91425" marT="68575" marB="68575" anchor="ctr">
                    <a:lnL w="19050" cap="flat" cmpd="sng" algn="ctr">
                      <a:solidFill>
                        <a:srgbClr val="19BBD5"/>
                      </a:solidFill>
                      <a:prstDash val="solid"/>
                      <a:round/>
                      <a:headEnd type="none" w="sm" len="sm"/>
                      <a:tailEnd type="none" w="sm" len="sm"/>
                    </a:lnL>
                    <a:lnR w="19050" cap="flat" cmpd="sng" algn="ctr">
                      <a:solidFill>
                        <a:srgbClr val="19BBD5"/>
                      </a:solidFill>
                      <a:prstDash val="solid"/>
                      <a:round/>
                      <a:headEnd type="none" w="sm" len="sm"/>
                      <a:tailEnd type="none" w="sm" len="sm"/>
                    </a:lnR>
                    <a:lnT w="19050" cap="flat" cmpd="sng" algn="ctr">
                      <a:solidFill>
                        <a:srgbClr val="19BBD5">
                          <a:alpha val="0"/>
                        </a:srgbClr>
                      </a:solidFill>
                      <a:prstDash val="solid"/>
                      <a:round/>
                      <a:headEnd type="none" w="sm" len="sm"/>
                      <a:tailEnd type="none" w="sm" len="sm"/>
                    </a:lnT>
                    <a:lnB w="19050" cap="flat" cmpd="sng" algn="ctr">
                      <a:solidFill>
                        <a:srgbClr val="19BBD5">
                          <a:alpha val="0"/>
                        </a:srgbClr>
                      </a:solidFill>
                      <a:prstDash val="solid"/>
                      <a:round/>
                      <a:headEnd type="none" w="sm" len="sm"/>
                      <a:tailEnd type="none" w="sm" len="sm"/>
                    </a:lnB>
                  </a:tcPr>
                </a:tc>
                <a:extLst>
                  <a:ext uri="{0D108BD9-81ED-4DB2-BD59-A6C34878D82A}">
                    <a16:rowId xmlns:a16="http://schemas.microsoft.com/office/drawing/2014/main" val="3360560735"/>
                  </a:ext>
                </a:extLst>
              </a:tr>
              <a:tr h="2542218">
                <a:tc>
                  <a:txBody>
                    <a:bodyPr/>
                    <a:lstStyle/>
                    <a:p>
                      <a:pPr marL="285750" lvl="0" indent="-285750" algn="l" rtl="0">
                        <a:spcBef>
                          <a:spcPts val="0"/>
                        </a:spcBef>
                        <a:spcAft>
                          <a:spcPts val="0"/>
                        </a:spcAft>
                        <a:buFontTx/>
                        <a:buChar char="-"/>
                      </a:pPr>
                      <a:r>
                        <a:rPr lang="vi-VN" sz="1500" b="0" i="0" u="none" strike="noStrike" cap="none" dirty="0">
                          <a:solidFill>
                            <a:schemeClr val="bg2"/>
                          </a:solidFill>
                          <a:effectLst/>
                          <a:latin typeface="+mj-lt"/>
                          <a:ea typeface="Muli"/>
                          <a:cs typeface="Arial"/>
                          <a:sym typeface="Muli"/>
                        </a:rPr>
                        <a:t>MAPPR </a:t>
                      </a:r>
                      <a:r>
                        <a:rPr lang="vi-VN" sz="1500" b="0" i="0" u="none" strike="noStrike" cap="none" dirty="0" err="1">
                          <a:solidFill>
                            <a:schemeClr val="bg2"/>
                          </a:solidFill>
                          <a:effectLst/>
                          <a:latin typeface="+mj-lt"/>
                          <a:ea typeface="Muli"/>
                          <a:cs typeface="Arial"/>
                          <a:sym typeface="Muli"/>
                        </a:rPr>
                        <a:t>đạt</a:t>
                      </a:r>
                      <a:r>
                        <a:rPr lang="vi-VN" sz="1500" b="0" i="0" u="none" strike="noStrike" cap="none" dirty="0">
                          <a:solidFill>
                            <a:schemeClr val="bg2"/>
                          </a:solidFill>
                          <a:effectLst/>
                          <a:latin typeface="+mj-lt"/>
                          <a:ea typeface="Muli"/>
                          <a:cs typeface="Arial"/>
                          <a:sym typeface="Muli"/>
                        </a:rPr>
                        <a:t> </a:t>
                      </a:r>
                      <a:r>
                        <a:rPr lang="vi-VN" sz="1500" b="0" i="0" u="none" strike="noStrike" cap="none" dirty="0" err="1">
                          <a:solidFill>
                            <a:schemeClr val="bg2"/>
                          </a:solidFill>
                          <a:effectLst/>
                          <a:latin typeface="+mj-lt"/>
                          <a:ea typeface="Muli"/>
                          <a:cs typeface="Arial"/>
                          <a:sym typeface="Muli"/>
                        </a:rPr>
                        <a:t>được</a:t>
                      </a:r>
                      <a:r>
                        <a:rPr lang="vi-VN" sz="1500" b="0" i="0" u="none" strike="noStrike" cap="none" dirty="0">
                          <a:solidFill>
                            <a:schemeClr val="bg2"/>
                          </a:solidFill>
                          <a:effectLst/>
                          <a:latin typeface="+mj-lt"/>
                          <a:ea typeface="Muli"/>
                          <a:cs typeface="Arial"/>
                          <a:sym typeface="Muli"/>
                        </a:rPr>
                        <a:t> </a:t>
                      </a:r>
                      <a:r>
                        <a:rPr lang="vi-VN" sz="1500" b="0" i="0" u="none" strike="noStrike" cap="none" dirty="0" err="1">
                          <a:solidFill>
                            <a:schemeClr val="bg2"/>
                          </a:solidFill>
                          <a:effectLst/>
                          <a:latin typeface="+mj-lt"/>
                          <a:ea typeface="Muli"/>
                          <a:cs typeface="Arial"/>
                          <a:sym typeface="Muli"/>
                        </a:rPr>
                        <a:t>điểm</a:t>
                      </a:r>
                      <a:r>
                        <a:rPr lang="vi-VN" sz="1500" b="0" i="0" u="none" strike="noStrike" cap="none" dirty="0">
                          <a:solidFill>
                            <a:schemeClr val="bg2"/>
                          </a:solidFill>
                          <a:effectLst/>
                          <a:latin typeface="+mj-lt"/>
                          <a:ea typeface="Muli"/>
                          <a:cs typeface="Arial"/>
                          <a:sym typeface="Muli"/>
                        </a:rPr>
                        <a:t> F1 cao hơn </a:t>
                      </a:r>
                      <a:r>
                        <a:rPr lang="vi-VN" sz="1500" b="0" i="0" u="none" strike="noStrike" cap="none" dirty="0" err="1">
                          <a:solidFill>
                            <a:schemeClr val="bg2"/>
                          </a:solidFill>
                          <a:effectLst/>
                          <a:latin typeface="+mj-lt"/>
                          <a:ea typeface="Muli"/>
                          <a:cs typeface="Arial"/>
                          <a:sym typeface="Muli"/>
                        </a:rPr>
                        <a:t>edge-based</a:t>
                      </a:r>
                      <a:r>
                        <a:rPr lang="vi-VN" sz="1500" b="0" i="0" u="none" strike="noStrike" cap="none" dirty="0">
                          <a:solidFill>
                            <a:schemeClr val="bg2"/>
                          </a:solidFill>
                          <a:effectLst/>
                          <a:latin typeface="+mj-lt"/>
                          <a:ea typeface="Muli"/>
                          <a:cs typeface="Arial"/>
                          <a:sym typeface="Muli"/>
                        </a:rPr>
                        <a:t> APPR</a:t>
                      </a:r>
                      <a:endParaRPr lang="en-US" sz="1500" b="0" i="0" u="none" strike="noStrike" cap="none" dirty="0">
                        <a:solidFill>
                          <a:schemeClr val="bg2"/>
                        </a:solidFill>
                        <a:effectLst/>
                        <a:latin typeface="+mj-lt"/>
                        <a:ea typeface="Muli"/>
                        <a:cs typeface="Arial"/>
                        <a:sym typeface="Muli"/>
                      </a:endParaRPr>
                    </a:p>
                    <a:p>
                      <a:pPr marL="285750" lvl="0" indent="-285750" algn="l" rtl="0">
                        <a:spcBef>
                          <a:spcPts val="0"/>
                        </a:spcBef>
                        <a:spcAft>
                          <a:spcPts val="0"/>
                        </a:spcAft>
                        <a:buFontTx/>
                        <a:buChar char="-"/>
                      </a:pPr>
                      <a:r>
                        <a:rPr lang="en-US" sz="1500" b="0" i="0" u="none" strike="noStrike" cap="none" dirty="0">
                          <a:solidFill>
                            <a:schemeClr val="bg2"/>
                          </a:solidFill>
                          <a:effectLst/>
                          <a:latin typeface="+mj-lt"/>
                          <a:ea typeface="Muli"/>
                          <a:cs typeface="Arial"/>
                          <a:sym typeface="Muli"/>
                        </a:rPr>
                        <a:t>Việc </a:t>
                      </a:r>
                      <a:r>
                        <a:rPr lang="en-US" sz="1500" b="0" i="0" u="none" strike="noStrike" cap="none" dirty="0" err="1">
                          <a:solidFill>
                            <a:schemeClr val="bg2"/>
                          </a:solidFill>
                          <a:effectLst/>
                          <a:latin typeface="+mj-lt"/>
                          <a:ea typeface="Muli"/>
                          <a:cs typeface="Arial"/>
                          <a:sym typeface="Muli"/>
                        </a:rPr>
                        <a:t>khôi</a:t>
                      </a:r>
                      <a:r>
                        <a:rPr lang="en-US" sz="1500" b="0" i="0" u="none" strike="noStrike" cap="none" dirty="0">
                          <a:solidFill>
                            <a:schemeClr val="bg2"/>
                          </a:solidFill>
                          <a:effectLst/>
                          <a:latin typeface="+mj-lt"/>
                          <a:ea typeface="Muli"/>
                          <a:cs typeface="Arial"/>
                          <a:sym typeface="Muli"/>
                        </a:rPr>
                        <a:t> </a:t>
                      </a:r>
                      <a:r>
                        <a:rPr lang="en-US" sz="1500" b="0" i="0" u="none" strike="noStrike" cap="none" dirty="0" err="1">
                          <a:solidFill>
                            <a:schemeClr val="bg2"/>
                          </a:solidFill>
                          <a:effectLst/>
                          <a:latin typeface="+mj-lt"/>
                          <a:ea typeface="Muli"/>
                          <a:cs typeface="Arial"/>
                          <a:sym typeface="Muli"/>
                        </a:rPr>
                        <a:t>phục</a:t>
                      </a:r>
                      <a:r>
                        <a:rPr lang="en-US" sz="1500" b="0" i="0" u="none" strike="noStrike" cap="none" dirty="0">
                          <a:solidFill>
                            <a:schemeClr val="bg2"/>
                          </a:solidFill>
                          <a:effectLst/>
                          <a:latin typeface="+mj-lt"/>
                          <a:ea typeface="Muli"/>
                          <a:cs typeface="Arial"/>
                          <a:sym typeface="Muli"/>
                        </a:rPr>
                        <a:t> </a:t>
                      </a:r>
                      <a:r>
                        <a:rPr lang="en-US" sz="1500" b="0" i="0" u="none" strike="noStrike" cap="none" dirty="0" err="1">
                          <a:solidFill>
                            <a:schemeClr val="bg2"/>
                          </a:solidFill>
                          <a:effectLst/>
                          <a:latin typeface="+mj-lt"/>
                          <a:ea typeface="Muli"/>
                          <a:cs typeface="Arial"/>
                          <a:sym typeface="Muli"/>
                        </a:rPr>
                        <a:t>bằng</a:t>
                      </a:r>
                      <a:r>
                        <a:rPr lang="en-US" sz="1500" b="0" i="0" u="none" strike="noStrike" cap="none" dirty="0">
                          <a:solidFill>
                            <a:schemeClr val="bg2"/>
                          </a:solidFill>
                          <a:effectLst/>
                          <a:latin typeface="+mj-lt"/>
                          <a:ea typeface="Muli"/>
                          <a:cs typeface="Arial"/>
                          <a:sym typeface="Muli"/>
                        </a:rPr>
                        <a:t> </a:t>
                      </a:r>
                      <a:r>
                        <a:rPr lang="en-US" sz="1500" b="0" i="0" u="none" strike="noStrike" cap="none" dirty="0" err="1">
                          <a:solidFill>
                            <a:schemeClr val="bg2"/>
                          </a:solidFill>
                          <a:effectLst/>
                          <a:latin typeface="+mj-lt"/>
                          <a:ea typeface="Muli"/>
                          <a:cs typeface="Arial"/>
                          <a:sym typeface="Muli"/>
                        </a:rPr>
                        <a:t>ph</a:t>
                      </a:r>
                      <a:r>
                        <a:rPr lang="vi-VN" sz="1500" b="0" i="0" u="none" strike="noStrike" cap="none" dirty="0">
                          <a:solidFill>
                            <a:schemeClr val="bg2"/>
                          </a:solidFill>
                          <a:effectLst/>
                          <a:latin typeface="+mj-lt"/>
                          <a:ea typeface="Muli"/>
                          <a:cs typeface="Arial"/>
                          <a:sym typeface="Muli"/>
                        </a:rPr>
                        <a:t>ư</a:t>
                      </a:r>
                      <a:r>
                        <a:rPr lang="en-US" sz="1500" b="0" i="0" u="none" strike="noStrike" cap="none" dirty="0" err="1">
                          <a:solidFill>
                            <a:schemeClr val="bg2"/>
                          </a:solidFill>
                          <a:effectLst/>
                          <a:latin typeface="+mj-lt"/>
                          <a:ea typeface="Muli"/>
                          <a:cs typeface="Arial"/>
                          <a:sym typeface="Muli"/>
                        </a:rPr>
                        <a:t>ơng</a:t>
                      </a:r>
                      <a:r>
                        <a:rPr lang="en-US" sz="1500" b="0" i="0" u="none" strike="noStrike" cap="none" dirty="0">
                          <a:solidFill>
                            <a:schemeClr val="bg2"/>
                          </a:solidFill>
                          <a:effectLst/>
                          <a:latin typeface="+mj-lt"/>
                          <a:ea typeface="Muli"/>
                          <a:cs typeface="Arial"/>
                          <a:sym typeface="Muli"/>
                        </a:rPr>
                        <a:t> </a:t>
                      </a:r>
                      <a:r>
                        <a:rPr lang="en-US" sz="1500" b="0" i="0" u="none" strike="noStrike" cap="none" dirty="0" err="1">
                          <a:solidFill>
                            <a:schemeClr val="bg2"/>
                          </a:solidFill>
                          <a:effectLst/>
                          <a:latin typeface="+mj-lt"/>
                          <a:ea typeface="Muli"/>
                          <a:cs typeface="Arial"/>
                          <a:sym typeface="Muli"/>
                        </a:rPr>
                        <a:t>pháp</a:t>
                      </a:r>
                      <a:r>
                        <a:rPr lang="en-US" sz="1500" b="0" i="0" u="none" strike="noStrike" cap="none" dirty="0">
                          <a:solidFill>
                            <a:schemeClr val="bg2"/>
                          </a:solidFill>
                          <a:effectLst/>
                          <a:latin typeface="+mj-lt"/>
                          <a:ea typeface="Muli"/>
                          <a:cs typeface="Arial"/>
                          <a:sym typeface="Muli"/>
                        </a:rPr>
                        <a:t> triangle-based </a:t>
                      </a:r>
                      <a:r>
                        <a:rPr lang="en-US" sz="1500" b="0" i="0" u="none" strike="noStrike" cap="none" dirty="0" err="1">
                          <a:solidFill>
                            <a:schemeClr val="bg2"/>
                          </a:solidFill>
                          <a:effectLst/>
                          <a:latin typeface="+mj-lt"/>
                          <a:ea typeface="Muli"/>
                          <a:cs typeface="Arial"/>
                          <a:sym typeface="Muli"/>
                        </a:rPr>
                        <a:t>cung</a:t>
                      </a:r>
                      <a:r>
                        <a:rPr lang="en-US" sz="1500" b="0" i="0" u="none" strike="noStrike" cap="none" dirty="0">
                          <a:solidFill>
                            <a:schemeClr val="bg2"/>
                          </a:solidFill>
                          <a:effectLst/>
                          <a:latin typeface="+mj-lt"/>
                          <a:ea typeface="Muli"/>
                          <a:cs typeface="Arial"/>
                          <a:sym typeface="Muli"/>
                        </a:rPr>
                        <a:t> </a:t>
                      </a:r>
                      <a:r>
                        <a:rPr lang="en-US" sz="1500" b="0" i="0" u="none" strike="noStrike" cap="none" dirty="0" err="1">
                          <a:solidFill>
                            <a:schemeClr val="bg2"/>
                          </a:solidFill>
                          <a:effectLst/>
                          <a:latin typeface="+mj-lt"/>
                          <a:ea typeface="Muli"/>
                          <a:cs typeface="Arial"/>
                          <a:sym typeface="Muli"/>
                        </a:rPr>
                        <a:t>cấp</a:t>
                      </a:r>
                      <a:r>
                        <a:rPr lang="en-US" sz="1500" b="0" i="0" u="none" strike="noStrike" cap="none" dirty="0">
                          <a:solidFill>
                            <a:schemeClr val="bg2"/>
                          </a:solidFill>
                          <a:effectLst/>
                          <a:latin typeface="+mj-lt"/>
                          <a:ea typeface="Muli"/>
                          <a:cs typeface="Arial"/>
                          <a:sym typeface="Muli"/>
                        </a:rPr>
                        <a:t>  những </a:t>
                      </a:r>
                      <a:r>
                        <a:rPr lang="en-US" sz="1500" b="0" i="0" u="none" strike="noStrike" cap="none" dirty="0" err="1">
                          <a:solidFill>
                            <a:schemeClr val="bg2"/>
                          </a:solidFill>
                          <a:effectLst/>
                          <a:latin typeface="+mj-lt"/>
                          <a:ea typeface="Muli"/>
                          <a:cs typeface="Arial"/>
                          <a:sym typeface="Muli"/>
                        </a:rPr>
                        <a:t>cải</a:t>
                      </a:r>
                      <a:r>
                        <a:rPr lang="en-US" sz="1500" b="0" i="0" u="none" strike="noStrike" cap="none" dirty="0">
                          <a:solidFill>
                            <a:schemeClr val="bg2"/>
                          </a:solidFill>
                          <a:effectLst/>
                          <a:latin typeface="+mj-lt"/>
                          <a:ea typeface="Muli"/>
                          <a:cs typeface="Arial"/>
                          <a:sym typeface="Muli"/>
                        </a:rPr>
                        <a:t> </a:t>
                      </a:r>
                      <a:r>
                        <a:rPr lang="en-US" sz="1500" b="0" i="0" u="none" strike="noStrike" cap="none" dirty="0" err="1">
                          <a:solidFill>
                            <a:schemeClr val="bg2"/>
                          </a:solidFill>
                          <a:effectLst/>
                          <a:latin typeface="+mj-lt"/>
                          <a:ea typeface="Muli"/>
                          <a:cs typeface="Arial"/>
                          <a:sym typeface="Muli"/>
                        </a:rPr>
                        <a:t>thiện</a:t>
                      </a:r>
                      <a:r>
                        <a:rPr lang="en-US" sz="1500" b="0" i="0" u="none" strike="noStrike" cap="none" dirty="0">
                          <a:solidFill>
                            <a:schemeClr val="bg2"/>
                          </a:solidFill>
                          <a:effectLst/>
                          <a:latin typeface="+mj-lt"/>
                          <a:ea typeface="Muli"/>
                          <a:cs typeface="Arial"/>
                          <a:sym typeface="Muli"/>
                        </a:rPr>
                        <a:t> </a:t>
                      </a:r>
                      <a:r>
                        <a:rPr lang="en-US" sz="1500" b="0" i="0" u="none" strike="noStrike" cap="none" dirty="0" err="1">
                          <a:solidFill>
                            <a:schemeClr val="bg2"/>
                          </a:solidFill>
                          <a:effectLst/>
                          <a:latin typeface="+mj-lt"/>
                          <a:ea typeface="Muli"/>
                          <a:cs typeface="Arial"/>
                          <a:sym typeface="Muli"/>
                        </a:rPr>
                        <a:t>liên</a:t>
                      </a:r>
                      <a:r>
                        <a:rPr lang="en-US" sz="1500" b="0" i="0" u="none" strike="noStrike" cap="none" dirty="0">
                          <a:solidFill>
                            <a:schemeClr val="bg2"/>
                          </a:solidFill>
                          <a:effectLst/>
                          <a:latin typeface="+mj-lt"/>
                          <a:ea typeface="Muli"/>
                          <a:cs typeface="Arial"/>
                          <a:sym typeface="Muli"/>
                        </a:rPr>
                        <a:t> </a:t>
                      </a:r>
                      <a:r>
                        <a:rPr lang="en-US" sz="1500" b="0" i="0" u="none" strike="noStrike" cap="none" dirty="0" err="1">
                          <a:solidFill>
                            <a:schemeClr val="bg2"/>
                          </a:solidFill>
                          <a:effectLst/>
                          <a:latin typeface="+mj-lt"/>
                          <a:ea typeface="Muli"/>
                          <a:cs typeface="Arial"/>
                          <a:sym typeface="Muli"/>
                        </a:rPr>
                        <a:t>quan</a:t>
                      </a:r>
                      <a:r>
                        <a:rPr lang="en-US" sz="1500" b="0" i="0" u="none" strike="noStrike" cap="none" dirty="0">
                          <a:solidFill>
                            <a:schemeClr val="bg2"/>
                          </a:solidFill>
                          <a:effectLst/>
                          <a:latin typeface="+mj-lt"/>
                          <a:ea typeface="Muli"/>
                          <a:cs typeface="Arial"/>
                          <a:sym typeface="Muli"/>
                        </a:rPr>
                        <a:t> </a:t>
                      </a:r>
                      <a:r>
                        <a:rPr lang="en-US" sz="1500" b="0" i="0" u="none" strike="noStrike" cap="none" dirty="0" err="1">
                          <a:solidFill>
                            <a:schemeClr val="bg2"/>
                          </a:solidFill>
                          <a:effectLst/>
                          <a:latin typeface="+mj-lt"/>
                          <a:ea typeface="Muli"/>
                          <a:cs typeface="Arial"/>
                          <a:sym typeface="Muli"/>
                        </a:rPr>
                        <a:t>ít</a:t>
                      </a:r>
                      <a:r>
                        <a:rPr lang="en-US" sz="1500" b="0" i="0" u="none" strike="noStrike" cap="none" dirty="0">
                          <a:solidFill>
                            <a:schemeClr val="bg2"/>
                          </a:solidFill>
                          <a:effectLst/>
                          <a:latin typeface="+mj-lt"/>
                          <a:ea typeface="Muli"/>
                          <a:cs typeface="Arial"/>
                          <a:sym typeface="Muli"/>
                        </a:rPr>
                        <a:t> </a:t>
                      </a:r>
                      <a:r>
                        <a:rPr lang="en-US" sz="1500" b="0" i="0" u="none" strike="noStrike" cap="none" dirty="0" err="1">
                          <a:solidFill>
                            <a:schemeClr val="bg2"/>
                          </a:solidFill>
                          <a:effectLst/>
                          <a:latin typeface="+mj-lt"/>
                          <a:ea typeface="Muli"/>
                          <a:cs typeface="Arial"/>
                          <a:sym typeface="Muli"/>
                        </a:rPr>
                        <a:t>nhất</a:t>
                      </a:r>
                      <a:r>
                        <a:rPr lang="en-US" sz="1500" b="0" i="0" u="none" strike="noStrike" cap="none" dirty="0">
                          <a:solidFill>
                            <a:schemeClr val="bg2"/>
                          </a:solidFill>
                          <a:effectLst/>
                          <a:latin typeface="+mj-lt"/>
                          <a:ea typeface="Muli"/>
                          <a:cs typeface="Arial"/>
                          <a:sym typeface="Muli"/>
                        </a:rPr>
                        <a:t> 5%.</a:t>
                      </a:r>
                    </a:p>
                    <a:p>
                      <a:pPr marL="0" lvl="0" indent="0" algn="l" rtl="0">
                        <a:spcBef>
                          <a:spcPts val="0"/>
                        </a:spcBef>
                        <a:spcAft>
                          <a:spcPts val="0"/>
                        </a:spcAft>
                        <a:buNone/>
                      </a:pPr>
                      <a:endParaRPr sz="1500" b="0" i="0" u="none" strike="noStrike" cap="none" dirty="0">
                        <a:solidFill>
                          <a:schemeClr val="bg2"/>
                        </a:solidFill>
                        <a:effectLst/>
                        <a:latin typeface="+mj-lt"/>
                        <a:ea typeface="Muli"/>
                        <a:cs typeface="Arial"/>
                        <a:sym typeface="Muli"/>
                      </a:endParaRPr>
                    </a:p>
                  </a:txBody>
                  <a:tcPr marL="91425" marR="91425" marT="68575" marB="68575">
                    <a:lnL w="19050" cap="flat" cmpd="sng">
                      <a:solidFill>
                        <a:srgbClr val="19BBD5"/>
                      </a:solidFill>
                      <a:prstDash val="solid"/>
                      <a:round/>
                      <a:headEnd type="none" w="sm" len="sm"/>
                      <a:tailEnd type="none" w="sm" len="sm"/>
                    </a:lnL>
                    <a:lnR w="19050" cap="flat" cmpd="sng">
                      <a:solidFill>
                        <a:srgbClr val="19BBD5"/>
                      </a:solidFill>
                      <a:prstDash val="solid"/>
                      <a:round/>
                      <a:headEnd type="none" w="sm" len="sm"/>
                      <a:tailEnd type="none" w="sm" len="sm"/>
                    </a:lnR>
                    <a:lnT w="19050" cap="flat" cmpd="sng" algn="ctr">
                      <a:solidFill>
                        <a:srgbClr val="19BBD5">
                          <a:alpha val="0"/>
                        </a:srgbClr>
                      </a:solidFill>
                      <a:prstDash val="solid"/>
                      <a:round/>
                      <a:headEnd type="none" w="sm" len="sm"/>
                      <a:tailEnd type="none" w="sm" len="sm"/>
                    </a:lnT>
                    <a:lnB w="19050" cap="flat" cmpd="sng" algn="ctr">
                      <a:solidFill>
                        <a:srgbClr val="19BBD5">
                          <a:alpha val="0"/>
                        </a:srgbClr>
                      </a:solidFill>
                      <a:prstDash val="solid"/>
                      <a:round/>
                      <a:headEnd type="none" w="sm" len="sm"/>
                      <a:tailEnd type="none" w="sm" len="sm"/>
                    </a:lnB>
                    <a:solidFill>
                      <a:srgbClr val="184769"/>
                    </a:solidFill>
                  </a:tcPr>
                </a:tc>
                <a:tc>
                  <a:txBody>
                    <a:bodyPr/>
                    <a:lstStyle/>
                    <a:p>
                      <a:pPr marL="285750" marR="0" lvl="0" indent="-285750" algn="l" rtl="0">
                        <a:lnSpc>
                          <a:spcPct val="100000"/>
                        </a:lnSpc>
                        <a:spcBef>
                          <a:spcPts val="0"/>
                        </a:spcBef>
                        <a:spcAft>
                          <a:spcPts val="0"/>
                        </a:spcAft>
                        <a:buClr>
                          <a:srgbClr val="000000"/>
                        </a:buClr>
                        <a:buFontTx/>
                        <a:buChar char="-"/>
                      </a:pPr>
                      <a:r>
                        <a:rPr lang="vi-VN" sz="1500" b="0" i="0" u="none" strike="noStrike" cap="none" dirty="0" err="1">
                          <a:solidFill>
                            <a:schemeClr val="bg2"/>
                          </a:solidFill>
                          <a:effectLst/>
                          <a:latin typeface="+mj-lt"/>
                          <a:ea typeface="Muli"/>
                          <a:cs typeface="Arial"/>
                          <a:sym typeface="Muli"/>
                        </a:rPr>
                        <a:t>Cả</a:t>
                      </a:r>
                      <a:r>
                        <a:rPr lang="vi-VN" sz="1500" b="0" i="0" u="none" strike="noStrike" cap="none" dirty="0">
                          <a:solidFill>
                            <a:schemeClr val="bg2"/>
                          </a:solidFill>
                          <a:effectLst/>
                          <a:latin typeface="+mj-lt"/>
                          <a:ea typeface="Muli"/>
                          <a:cs typeface="Arial"/>
                          <a:sym typeface="Muli"/>
                        </a:rPr>
                        <a:t> 2 </a:t>
                      </a:r>
                      <a:r>
                        <a:rPr lang="vi-VN" sz="1500" b="0" i="0" u="none" strike="noStrike" cap="none" dirty="0" err="1">
                          <a:solidFill>
                            <a:schemeClr val="bg2"/>
                          </a:solidFill>
                          <a:effectLst/>
                          <a:latin typeface="+mj-lt"/>
                          <a:ea typeface="Muli"/>
                          <a:cs typeface="Arial"/>
                          <a:sym typeface="Muli"/>
                        </a:rPr>
                        <a:t>mạng</a:t>
                      </a:r>
                      <a:r>
                        <a:rPr lang="vi-VN" sz="1500" b="0" i="0" u="none" strike="noStrike" cap="none" dirty="0">
                          <a:solidFill>
                            <a:schemeClr val="bg2"/>
                          </a:solidFill>
                          <a:effectLst/>
                          <a:latin typeface="+mj-lt"/>
                          <a:ea typeface="Muli"/>
                          <a:cs typeface="Arial"/>
                          <a:sym typeface="Muli"/>
                        </a:rPr>
                        <a:t> (</a:t>
                      </a:r>
                      <a:r>
                        <a:rPr lang="vi-VN" sz="1500" b="0" i="0" u="none" strike="noStrike" cap="none" dirty="0" err="1">
                          <a:solidFill>
                            <a:schemeClr val="bg2"/>
                          </a:solidFill>
                          <a:effectLst/>
                          <a:latin typeface="+mj-lt"/>
                          <a:ea typeface="Muli"/>
                          <a:cs typeface="Arial"/>
                          <a:sym typeface="Muli"/>
                        </a:rPr>
                        <a:t>Email</a:t>
                      </a:r>
                      <a:r>
                        <a:rPr lang="vi-VN" sz="1500" b="0" i="0" u="none" strike="noStrike" cap="none" dirty="0">
                          <a:solidFill>
                            <a:schemeClr val="bg2"/>
                          </a:solidFill>
                          <a:effectLst/>
                          <a:latin typeface="+mj-lt"/>
                          <a:ea typeface="Muli"/>
                          <a:cs typeface="Arial"/>
                          <a:sym typeface="Muli"/>
                        </a:rPr>
                        <a:t>-EU </a:t>
                      </a:r>
                      <a:r>
                        <a:rPr lang="vi-VN" sz="1500" b="0" i="0" u="none" strike="noStrike" cap="none" dirty="0" err="1">
                          <a:solidFill>
                            <a:schemeClr val="bg2"/>
                          </a:solidFill>
                          <a:effectLst/>
                          <a:latin typeface="+mj-lt"/>
                          <a:ea typeface="Muli"/>
                          <a:cs typeface="Arial"/>
                          <a:sym typeface="Muli"/>
                        </a:rPr>
                        <a:t>và</a:t>
                      </a:r>
                      <a:r>
                        <a:rPr lang="vi-VN" sz="1500" b="0" i="0" u="none" strike="noStrike" cap="none" dirty="0">
                          <a:solidFill>
                            <a:schemeClr val="bg2"/>
                          </a:solidFill>
                          <a:effectLst/>
                          <a:latin typeface="+mj-lt"/>
                          <a:ea typeface="Muli"/>
                          <a:cs typeface="Arial"/>
                          <a:sym typeface="Muli"/>
                        </a:rPr>
                        <a:t> </a:t>
                      </a:r>
                      <a:r>
                        <a:rPr lang="vi-VN" sz="1500" b="0" i="0" u="none" strike="noStrike" cap="none" dirty="0" err="1">
                          <a:solidFill>
                            <a:schemeClr val="bg2"/>
                          </a:solidFill>
                          <a:effectLst/>
                          <a:latin typeface="+mj-lt"/>
                          <a:ea typeface="Muli"/>
                          <a:cs typeface="Arial"/>
                          <a:sym typeface="Muli"/>
                        </a:rPr>
                        <a:t>wiki-cat</a:t>
                      </a:r>
                      <a:r>
                        <a:rPr lang="vi-VN" sz="1500" b="0" i="0" u="none" strike="noStrike" cap="none" dirty="0">
                          <a:solidFill>
                            <a:schemeClr val="bg2"/>
                          </a:solidFill>
                          <a:effectLst/>
                          <a:latin typeface="+mj-lt"/>
                          <a:ea typeface="Muli"/>
                          <a:cs typeface="Arial"/>
                          <a:sym typeface="Muli"/>
                        </a:rPr>
                        <a:t>) </a:t>
                      </a:r>
                      <a:r>
                        <a:rPr lang="vi-VN" sz="1500" b="0" i="0" u="none" strike="noStrike" cap="none" dirty="0" err="1">
                          <a:solidFill>
                            <a:schemeClr val="bg2"/>
                          </a:solidFill>
                          <a:effectLst/>
                          <a:latin typeface="+mj-lt"/>
                          <a:ea typeface="Muli"/>
                          <a:cs typeface="Arial"/>
                          <a:sym typeface="Muli"/>
                        </a:rPr>
                        <a:t>dùng</a:t>
                      </a:r>
                      <a:r>
                        <a:rPr lang="vi-VN" sz="1500" b="0" i="0" u="none" strike="noStrike" cap="none" dirty="0">
                          <a:solidFill>
                            <a:schemeClr val="bg2"/>
                          </a:solidFill>
                          <a:effectLst/>
                          <a:latin typeface="+mj-lt"/>
                          <a:ea typeface="Muli"/>
                          <a:cs typeface="Arial"/>
                          <a:sym typeface="Muli"/>
                        </a:rPr>
                        <a:t> M1 </a:t>
                      </a:r>
                      <a:r>
                        <a:rPr lang="vi-VN" sz="1500" b="0" i="0" u="none" strike="noStrike" cap="none" dirty="0" err="1">
                          <a:solidFill>
                            <a:schemeClr val="bg2"/>
                          </a:solidFill>
                          <a:effectLst/>
                          <a:latin typeface="+mj-lt"/>
                          <a:ea typeface="Muli"/>
                          <a:cs typeface="Arial"/>
                          <a:sym typeface="Muli"/>
                        </a:rPr>
                        <a:t>cải</a:t>
                      </a:r>
                      <a:r>
                        <a:rPr lang="vi-VN" sz="1500" b="0" i="0" u="none" strike="noStrike" cap="none" dirty="0">
                          <a:solidFill>
                            <a:schemeClr val="bg2"/>
                          </a:solidFill>
                          <a:effectLst/>
                          <a:latin typeface="+mj-lt"/>
                          <a:ea typeface="Muli"/>
                          <a:cs typeface="Arial"/>
                          <a:sym typeface="Muli"/>
                        </a:rPr>
                        <a:t> </a:t>
                      </a:r>
                      <a:r>
                        <a:rPr lang="vi-VN" sz="1500" b="0" i="0" u="none" strike="noStrike" cap="none" dirty="0" err="1">
                          <a:solidFill>
                            <a:schemeClr val="bg2"/>
                          </a:solidFill>
                          <a:effectLst/>
                          <a:latin typeface="+mj-lt"/>
                          <a:ea typeface="Muli"/>
                          <a:cs typeface="Arial"/>
                          <a:sym typeface="Muli"/>
                        </a:rPr>
                        <a:t>thiện</a:t>
                      </a:r>
                      <a:r>
                        <a:rPr lang="vi-VN" sz="1500" b="0" i="0" u="none" strike="noStrike" cap="none" dirty="0">
                          <a:solidFill>
                            <a:schemeClr val="bg2"/>
                          </a:solidFill>
                          <a:effectLst/>
                          <a:latin typeface="+mj-lt"/>
                          <a:ea typeface="Muli"/>
                          <a:cs typeface="Arial"/>
                          <a:sym typeface="Muli"/>
                        </a:rPr>
                        <a:t> cho </a:t>
                      </a:r>
                      <a:r>
                        <a:rPr lang="vi-VN" sz="1500" b="0" i="0" u="none" strike="noStrike" cap="none" dirty="0" err="1">
                          <a:solidFill>
                            <a:schemeClr val="bg2"/>
                          </a:solidFill>
                          <a:effectLst/>
                          <a:latin typeface="+mj-lt"/>
                          <a:ea typeface="Muli"/>
                          <a:cs typeface="Arial"/>
                          <a:sym typeface="Muli"/>
                        </a:rPr>
                        <a:t>điểm</a:t>
                      </a:r>
                      <a:r>
                        <a:rPr lang="vi-VN" sz="1500" b="0" i="0" u="none" strike="noStrike" cap="none" dirty="0">
                          <a:solidFill>
                            <a:schemeClr val="bg2"/>
                          </a:solidFill>
                          <a:effectLst/>
                          <a:latin typeface="+mj-lt"/>
                          <a:ea typeface="Muli"/>
                          <a:cs typeface="Arial"/>
                          <a:sym typeface="Muli"/>
                        </a:rPr>
                        <a:t> F1 qua phương </a:t>
                      </a:r>
                      <a:r>
                        <a:rPr lang="vi-VN" sz="1500" b="0" i="0" u="none" strike="noStrike" cap="none" dirty="0" err="1">
                          <a:solidFill>
                            <a:schemeClr val="bg2"/>
                          </a:solidFill>
                          <a:effectLst/>
                          <a:latin typeface="+mj-lt"/>
                          <a:ea typeface="Muli"/>
                          <a:cs typeface="Arial"/>
                          <a:sym typeface="Muli"/>
                        </a:rPr>
                        <a:t>pháp</a:t>
                      </a:r>
                      <a:r>
                        <a:rPr lang="vi-VN" sz="1500" b="0" i="0" u="none" strike="noStrike" cap="none" dirty="0">
                          <a:solidFill>
                            <a:schemeClr val="bg2"/>
                          </a:solidFill>
                          <a:effectLst/>
                          <a:latin typeface="+mj-lt"/>
                          <a:ea typeface="Muli"/>
                          <a:cs typeface="Arial"/>
                          <a:sym typeface="Muli"/>
                        </a:rPr>
                        <a:t> </a:t>
                      </a:r>
                      <a:r>
                        <a:rPr lang="vi-VN" sz="1500" b="0" i="0" u="none" strike="noStrike" cap="none" dirty="0" err="1">
                          <a:solidFill>
                            <a:schemeClr val="bg2"/>
                          </a:solidFill>
                          <a:effectLst/>
                          <a:latin typeface="+mj-lt"/>
                          <a:ea typeface="Muli"/>
                          <a:cs typeface="Arial"/>
                          <a:sym typeface="Muli"/>
                        </a:rPr>
                        <a:t>edge-based</a:t>
                      </a:r>
                      <a:r>
                        <a:rPr lang="vi-VN" sz="1500" b="0" i="0" u="none" strike="noStrike" cap="none" dirty="0">
                          <a:solidFill>
                            <a:schemeClr val="bg2"/>
                          </a:solidFill>
                          <a:effectLst/>
                          <a:latin typeface="+mj-lt"/>
                          <a:ea typeface="Muli"/>
                          <a:cs typeface="Arial"/>
                          <a:sym typeface="Muli"/>
                        </a:rPr>
                        <a:t>. </a:t>
                      </a:r>
                      <a:r>
                        <a:rPr lang="vi-VN" sz="1500" b="0" i="0" u="none" strike="noStrike" cap="none" dirty="0" err="1">
                          <a:solidFill>
                            <a:schemeClr val="bg2"/>
                          </a:solidFill>
                          <a:effectLst/>
                          <a:latin typeface="+mj-lt"/>
                          <a:ea typeface="Muli"/>
                          <a:cs typeface="Arial"/>
                          <a:sym typeface="Muli"/>
                        </a:rPr>
                        <a:t>Sự</a:t>
                      </a:r>
                      <a:r>
                        <a:rPr lang="vi-VN" sz="1500" b="0" i="0" u="none" strike="noStrike" cap="none" dirty="0">
                          <a:solidFill>
                            <a:schemeClr val="bg2"/>
                          </a:solidFill>
                          <a:effectLst/>
                          <a:latin typeface="+mj-lt"/>
                          <a:ea typeface="Muli"/>
                          <a:cs typeface="Arial"/>
                          <a:sym typeface="Muli"/>
                        </a:rPr>
                        <a:t> </a:t>
                      </a:r>
                      <a:r>
                        <a:rPr lang="vi-VN" sz="1500" b="0" i="0" u="none" strike="noStrike" cap="none" dirty="0" err="1">
                          <a:solidFill>
                            <a:schemeClr val="bg2"/>
                          </a:solidFill>
                          <a:effectLst/>
                          <a:latin typeface="+mj-lt"/>
                          <a:ea typeface="Muli"/>
                          <a:cs typeface="Arial"/>
                          <a:sym typeface="Muli"/>
                        </a:rPr>
                        <a:t>cải</a:t>
                      </a:r>
                      <a:r>
                        <a:rPr lang="vi-VN" sz="1500" b="0" i="0" u="none" strike="noStrike" cap="none" dirty="0">
                          <a:solidFill>
                            <a:schemeClr val="bg2"/>
                          </a:solidFill>
                          <a:effectLst/>
                          <a:latin typeface="+mj-lt"/>
                          <a:ea typeface="Muli"/>
                          <a:cs typeface="Arial"/>
                          <a:sym typeface="Muli"/>
                        </a:rPr>
                        <a:t> </a:t>
                      </a:r>
                      <a:r>
                        <a:rPr lang="vi-VN" sz="1500" b="0" i="0" u="none" strike="noStrike" cap="none" dirty="0" err="1">
                          <a:solidFill>
                            <a:schemeClr val="bg2"/>
                          </a:solidFill>
                          <a:effectLst/>
                          <a:latin typeface="+mj-lt"/>
                          <a:ea typeface="Muli"/>
                          <a:cs typeface="Arial"/>
                          <a:sym typeface="Muli"/>
                        </a:rPr>
                        <a:t>thiện</a:t>
                      </a:r>
                      <a:r>
                        <a:rPr lang="vi-VN" sz="1500" b="0" i="0" u="none" strike="noStrike" cap="none" dirty="0">
                          <a:solidFill>
                            <a:schemeClr val="bg2"/>
                          </a:solidFill>
                          <a:effectLst/>
                          <a:latin typeface="+mj-lt"/>
                          <a:ea typeface="Muli"/>
                          <a:cs typeface="Arial"/>
                          <a:sym typeface="Muli"/>
                        </a:rPr>
                        <a:t> </a:t>
                      </a:r>
                      <a:r>
                        <a:rPr lang="vi-VN" sz="1500" b="0" i="0" u="none" strike="noStrike" cap="none" dirty="0" err="1">
                          <a:solidFill>
                            <a:schemeClr val="bg2"/>
                          </a:solidFill>
                          <a:effectLst/>
                          <a:latin typeface="+mj-lt"/>
                          <a:ea typeface="Muli"/>
                          <a:cs typeface="Arial"/>
                          <a:sym typeface="Muli"/>
                        </a:rPr>
                        <a:t>rõ</a:t>
                      </a:r>
                      <a:r>
                        <a:rPr lang="vi-VN" sz="1500" b="0" i="0" u="none" strike="noStrike" cap="none" dirty="0">
                          <a:solidFill>
                            <a:schemeClr val="bg2"/>
                          </a:solidFill>
                          <a:effectLst/>
                          <a:latin typeface="+mj-lt"/>
                          <a:ea typeface="Muli"/>
                          <a:cs typeface="Arial"/>
                          <a:sym typeface="Muli"/>
                        </a:rPr>
                        <a:t> </a:t>
                      </a:r>
                      <a:r>
                        <a:rPr lang="vi-VN" sz="1500" b="0" i="0" u="none" strike="noStrike" cap="none" dirty="0" err="1">
                          <a:solidFill>
                            <a:schemeClr val="bg2"/>
                          </a:solidFill>
                          <a:effectLst/>
                          <a:latin typeface="+mj-lt"/>
                          <a:ea typeface="Muli"/>
                          <a:cs typeface="Arial"/>
                          <a:sym typeface="Muli"/>
                        </a:rPr>
                        <a:t>rệt</a:t>
                      </a:r>
                      <a:r>
                        <a:rPr lang="vi-VN" sz="1500" b="0" i="0" u="none" strike="noStrike" cap="none" dirty="0">
                          <a:solidFill>
                            <a:schemeClr val="bg2"/>
                          </a:solidFill>
                          <a:effectLst/>
                          <a:latin typeface="+mj-lt"/>
                          <a:ea typeface="Muli"/>
                          <a:cs typeface="Arial"/>
                          <a:sym typeface="Muli"/>
                        </a:rPr>
                        <a:t> ở </a:t>
                      </a:r>
                      <a:r>
                        <a:rPr lang="vi-VN" sz="1500" b="0" i="0" u="none" strike="noStrike" cap="none" dirty="0" err="1">
                          <a:solidFill>
                            <a:schemeClr val="bg2"/>
                          </a:solidFill>
                          <a:effectLst/>
                          <a:latin typeface="+mj-lt"/>
                          <a:ea typeface="Muli"/>
                          <a:cs typeface="Arial"/>
                          <a:sym typeface="Muli"/>
                        </a:rPr>
                        <a:t>Email</a:t>
                      </a:r>
                      <a:r>
                        <a:rPr lang="vi-VN" sz="1500" b="0" i="0" u="none" strike="noStrike" cap="none" dirty="0">
                          <a:solidFill>
                            <a:schemeClr val="bg2"/>
                          </a:solidFill>
                          <a:effectLst/>
                          <a:latin typeface="+mj-lt"/>
                          <a:ea typeface="Muli"/>
                          <a:cs typeface="Arial"/>
                          <a:sym typeface="Muli"/>
                        </a:rPr>
                        <a:t>-EU (</a:t>
                      </a:r>
                      <a:r>
                        <a:rPr lang="vi-VN" sz="1500" b="0" i="0" u="none" strike="noStrike" cap="none" dirty="0" err="1">
                          <a:solidFill>
                            <a:schemeClr val="bg2"/>
                          </a:solidFill>
                          <a:effectLst/>
                          <a:latin typeface="+mj-lt"/>
                          <a:ea typeface="Muli"/>
                          <a:cs typeface="Arial"/>
                          <a:sym typeface="Muli"/>
                        </a:rPr>
                        <a:t>cải</a:t>
                      </a:r>
                      <a:r>
                        <a:rPr lang="vi-VN" sz="1500" b="0" i="0" u="none" strike="noStrike" cap="none" dirty="0">
                          <a:solidFill>
                            <a:schemeClr val="bg2"/>
                          </a:solidFill>
                          <a:effectLst/>
                          <a:latin typeface="+mj-lt"/>
                          <a:ea typeface="Muli"/>
                          <a:cs typeface="Arial"/>
                          <a:sym typeface="Muli"/>
                        </a:rPr>
                        <a:t> </a:t>
                      </a:r>
                      <a:r>
                        <a:rPr lang="vi-VN" sz="1500" b="0" i="0" u="none" strike="noStrike" cap="none" dirty="0" err="1">
                          <a:solidFill>
                            <a:schemeClr val="bg2"/>
                          </a:solidFill>
                          <a:effectLst/>
                          <a:latin typeface="+mj-lt"/>
                          <a:ea typeface="Muli"/>
                          <a:cs typeface="Arial"/>
                          <a:sym typeface="Muli"/>
                        </a:rPr>
                        <a:t>thiện</a:t>
                      </a:r>
                      <a:r>
                        <a:rPr lang="vi-VN" sz="1500" b="0" i="0" u="none" strike="noStrike" cap="none" dirty="0">
                          <a:solidFill>
                            <a:schemeClr val="bg2"/>
                          </a:solidFill>
                          <a:effectLst/>
                          <a:latin typeface="+mj-lt"/>
                          <a:ea typeface="Muli"/>
                          <a:cs typeface="Arial"/>
                          <a:sym typeface="Muli"/>
                        </a:rPr>
                        <a:t> liên quan 25%). </a:t>
                      </a:r>
                      <a:endParaRPr lang="en-US" sz="1500" b="0" i="0" u="none" strike="noStrike" cap="none" dirty="0">
                        <a:solidFill>
                          <a:schemeClr val="bg2"/>
                        </a:solidFill>
                        <a:effectLst/>
                        <a:latin typeface="+mj-lt"/>
                        <a:ea typeface="Muli"/>
                        <a:cs typeface="Arial"/>
                        <a:sym typeface="Muli"/>
                      </a:endParaRPr>
                    </a:p>
                    <a:p>
                      <a:pPr marL="285750" marR="0" lvl="0" indent="-285750" algn="l" rtl="0">
                        <a:lnSpc>
                          <a:spcPct val="100000"/>
                        </a:lnSpc>
                        <a:spcBef>
                          <a:spcPts val="0"/>
                        </a:spcBef>
                        <a:spcAft>
                          <a:spcPts val="0"/>
                        </a:spcAft>
                        <a:buClr>
                          <a:srgbClr val="000000"/>
                        </a:buClr>
                        <a:buFontTx/>
                        <a:buChar char="-"/>
                      </a:pPr>
                      <a:r>
                        <a:rPr lang="en-US" sz="1500" b="0" i="0" u="none" strike="noStrike" cap="none" dirty="0">
                          <a:solidFill>
                            <a:schemeClr val="bg2"/>
                          </a:solidFill>
                          <a:effectLst/>
                          <a:latin typeface="+mj-lt"/>
                          <a:ea typeface="Muli"/>
                          <a:cs typeface="Arial"/>
                          <a:sym typeface="Muli"/>
                        </a:rPr>
                        <a:t>Email-EU:</a:t>
                      </a:r>
                      <a:r>
                        <a:rPr lang="vi-VN" sz="1500" b="0" i="0" u="none" strike="noStrike" cap="none" dirty="0">
                          <a:solidFill>
                            <a:schemeClr val="bg2"/>
                          </a:solidFill>
                          <a:effectLst/>
                          <a:latin typeface="+mj-lt"/>
                          <a:ea typeface="Muli"/>
                          <a:cs typeface="Arial"/>
                          <a:sym typeface="Muli"/>
                        </a:rPr>
                        <a:t>3 </a:t>
                      </a:r>
                      <a:r>
                        <a:rPr lang="vi-VN" sz="1500" b="0" i="0" u="none" strike="noStrike" cap="none" dirty="0" err="1">
                          <a:solidFill>
                            <a:schemeClr val="bg2"/>
                          </a:solidFill>
                          <a:effectLst/>
                          <a:latin typeface="+mj-lt"/>
                          <a:ea typeface="Muli"/>
                          <a:cs typeface="Arial"/>
                          <a:sym typeface="Muli"/>
                        </a:rPr>
                        <a:t>motif</a:t>
                      </a:r>
                      <a:r>
                        <a:rPr lang="vi-VN" sz="1500" b="0" i="0" u="none" strike="noStrike" cap="none" dirty="0">
                          <a:solidFill>
                            <a:schemeClr val="bg2"/>
                          </a:solidFill>
                          <a:effectLst/>
                          <a:latin typeface="+mj-lt"/>
                          <a:ea typeface="Muli"/>
                          <a:cs typeface="Arial"/>
                          <a:sym typeface="Muli"/>
                        </a:rPr>
                        <a:t> </a:t>
                      </a:r>
                      <a:r>
                        <a:rPr lang="vi-VN" sz="1500" b="0" i="0" u="none" strike="noStrike" cap="none" dirty="0" err="1">
                          <a:solidFill>
                            <a:schemeClr val="bg2"/>
                          </a:solidFill>
                          <a:effectLst/>
                          <a:latin typeface="+mj-lt"/>
                          <a:ea typeface="Muli"/>
                          <a:cs typeface="Arial"/>
                          <a:sym typeface="Muli"/>
                        </a:rPr>
                        <a:t>là</a:t>
                      </a:r>
                      <a:r>
                        <a:rPr lang="vi-VN" sz="1500" b="0" i="0" u="none" strike="noStrike" cap="none" dirty="0">
                          <a:solidFill>
                            <a:schemeClr val="bg2"/>
                          </a:solidFill>
                          <a:effectLst/>
                          <a:latin typeface="+mj-lt"/>
                          <a:ea typeface="Muli"/>
                          <a:cs typeface="Arial"/>
                          <a:sym typeface="Muli"/>
                        </a:rPr>
                        <a:t> mô </a:t>
                      </a:r>
                      <a:r>
                        <a:rPr lang="vi-VN" sz="1500" b="0" i="0" u="none" strike="noStrike" cap="none" dirty="0" err="1">
                          <a:solidFill>
                            <a:schemeClr val="bg2"/>
                          </a:solidFill>
                          <a:effectLst/>
                          <a:latin typeface="+mj-lt"/>
                          <a:ea typeface="Muli"/>
                          <a:cs typeface="Arial"/>
                          <a:sym typeface="Muli"/>
                        </a:rPr>
                        <a:t>hình</a:t>
                      </a:r>
                      <a:r>
                        <a:rPr lang="vi-VN" sz="1500" b="0" i="0" u="none" strike="noStrike" cap="none" dirty="0">
                          <a:solidFill>
                            <a:schemeClr val="bg2"/>
                          </a:solidFill>
                          <a:effectLst/>
                          <a:latin typeface="+mj-lt"/>
                          <a:ea typeface="Muli"/>
                          <a:cs typeface="Arial"/>
                          <a:sym typeface="Muli"/>
                        </a:rPr>
                        <a:t> </a:t>
                      </a:r>
                      <a:r>
                        <a:rPr lang="vi-VN" sz="1500" b="0" i="0" u="none" strike="noStrike" cap="none" dirty="0" err="1">
                          <a:solidFill>
                            <a:schemeClr val="bg2"/>
                          </a:solidFill>
                          <a:effectLst/>
                          <a:latin typeface="+mj-lt"/>
                          <a:ea typeface="Muli"/>
                          <a:cs typeface="Arial"/>
                          <a:sym typeface="Muli"/>
                        </a:rPr>
                        <a:t>tốt</a:t>
                      </a:r>
                      <a:r>
                        <a:rPr lang="vi-VN" sz="1500" b="0" i="0" u="none" strike="noStrike" cap="none" dirty="0">
                          <a:solidFill>
                            <a:schemeClr val="bg2"/>
                          </a:solidFill>
                          <a:effectLst/>
                          <a:latin typeface="+mj-lt"/>
                          <a:ea typeface="Muli"/>
                          <a:cs typeface="Arial"/>
                          <a:sym typeface="Muli"/>
                        </a:rPr>
                        <a:t> hơn cho </a:t>
                      </a:r>
                      <a:r>
                        <a:rPr lang="vi-VN" sz="1500" b="0" i="0" u="none" strike="noStrike" cap="none" dirty="0" err="1">
                          <a:solidFill>
                            <a:schemeClr val="bg2"/>
                          </a:solidFill>
                          <a:effectLst/>
                          <a:latin typeface="+mj-lt"/>
                          <a:ea typeface="Muli"/>
                          <a:cs typeface="Arial"/>
                          <a:sym typeface="Muli"/>
                        </a:rPr>
                        <a:t>cấu</a:t>
                      </a:r>
                      <a:r>
                        <a:rPr lang="vi-VN" sz="1500" b="0" i="0" u="none" strike="noStrike" cap="none" dirty="0">
                          <a:solidFill>
                            <a:schemeClr val="bg2"/>
                          </a:solidFill>
                          <a:effectLst/>
                          <a:latin typeface="+mj-lt"/>
                          <a:ea typeface="Muli"/>
                          <a:cs typeface="Arial"/>
                          <a:sym typeface="Muli"/>
                        </a:rPr>
                        <a:t> </a:t>
                      </a:r>
                      <a:r>
                        <a:rPr lang="vi-VN" sz="1500" b="0" i="0" u="none" strike="noStrike" cap="none" dirty="0" err="1">
                          <a:solidFill>
                            <a:schemeClr val="bg2"/>
                          </a:solidFill>
                          <a:effectLst/>
                          <a:latin typeface="+mj-lt"/>
                          <a:ea typeface="Muli"/>
                          <a:cs typeface="Arial"/>
                          <a:sym typeface="Muli"/>
                        </a:rPr>
                        <a:t>trúc</a:t>
                      </a:r>
                      <a:r>
                        <a:rPr lang="vi-VN" sz="1500" b="0" i="0" u="none" strike="noStrike" cap="none" dirty="0">
                          <a:solidFill>
                            <a:schemeClr val="bg2"/>
                          </a:solidFill>
                          <a:effectLst/>
                          <a:latin typeface="+mj-lt"/>
                          <a:ea typeface="Muli"/>
                          <a:cs typeface="Arial"/>
                          <a:sym typeface="Muli"/>
                        </a:rPr>
                        <a:t> </a:t>
                      </a:r>
                      <a:r>
                        <a:rPr lang="vi-VN" sz="1500" b="0" i="0" u="none" strike="noStrike" cap="none" dirty="0" err="1">
                          <a:solidFill>
                            <a:schemeClr val="bg2"/>
                          </a:solidFill>
                          <a:effectLst/>
                          <a:latin typeface="+mj-lt"/>
                          <a:ea typeface="Muli"/>
                          <a:cs typeface="Arial"/>
                          <a:sym typeface="Muli"/>
                        </a:rPr>
                        <a:t>cộng</a:t>
                      </a:r>
                      <a:r>
                        <a:rPr lang="vi-VN" sz="1500" b="0" i="0" u="none" strike="noStrike" cap="none" dirty="0">
                          <a:solidFill>
                            <a:schemeClr val="bg2"/>
                          </a:solidFill>
                          <a:effectLst/>
                          <a:latin typeface="+mj-lt"/>
                          <a:ea typeface="Muli"/>
                          <a:cs typeface="Arial"/>
                          <a:sym typeface="Muli"/>
                        </a:rPr>
                        <a:t> </a:t>
                      </a:r>
                      <a:r>
                        <a:rPr lang="vi-VN" sz="1500" b="0" i="0" u="none" strike="noStrike" cap="none" dirty="0" err="1">
                          <a:solidFill>
                            <a:schemeClr val="bg2"/>
                          </a:solidFill>
                          <a:effectLst/>
                          <a:latin typeface="+mj-lt"/>
                          <a:ea typeface="Muli"/>
                          <a:cs typeface="Arial"/>
                          <a:sym typeface="Muli"/>
                        </a:rPr>
                        <a:t>đồng</a:t>
                      </a:r>
                      <a:r>
                        <a:rPr lang="vi-VN" sz="1500" b="0" i="0" u="none" strike="noStrike" cap="none" dirty="0">
                          <a:solidFill>
                            <a:schemeClr val="bg2"/>
                          </a:solidFill>
                          <a:effectLst/>
                          <a:latin typeface="+mj-lt"/>
                          <a:ea typeface="Muli"/>
                          <a:cs typeface="Arial"/>
                          <a:sym typeface="Muli"/>
                        </a:rPr>
                        <a:t> trong </a:t>
                      </a:r>
                      <a:r>
                        <a:rPr lang="vi-VN" sz="1500" b="0" i="0" u="none" strike="noStrike" cap="none" dirty="0" err="1">
                          <a:solidFill>
                            <a:schemeClr val="bg2"/>
                          </a:solidFill>
                          <a:effectLst/>
                          <a:latin typeface="+mj-lt"/>
                          <a:ea typeface="Muli"/>
                          <a:cs typeface="Arial"/>
                          <a:sym typeface="Muli"/>
                        </a:rPr>
                        <a:t>mạng</a:t>
                      </a:r>
                      <a:endParaRPr lang="en-US" sz="1500" b="0" i="0" u="none" strike="noStrike" cap="none" dirty="0">
                        <a:solidFill>
                          <a:schemeClr val="bg2"/>
                        </a:solidFill>
                        <a:effectLst/>
                        <a:latin typeface="+mj-lt"/>
                        <a:ea typeface="Muli"/>
                        <a:cs typeface="Arial"/>
                        <a:sym typeface="Muli"/>
                      </a:endParaRPr>
                    </a:p>
                    <a:p>
                      <a:pPr marL="0" marR="0" lvl="0" indent="0" algn="l" rtl="0">
                        <a:lnSpc>
                          <a:spcPct val="100000"/>
                        </a:lnSpc>
                        <a:spcBef>
                          <a:spcPts val="0"/>
                        </a:spcBef>
                        <a:spcAft>
                          <a:spcPts val="0"/>
                        </a:spcAft>
                        <a:buClr>
                          <a:srgbClr val="000000"/>
                        </a:buClr>
                        <a:buFontTx/>
                        <a:buNone/>
                      </a:pPr>
                      <a:r>
                        <a:rPr lang="en-US" sz="1500" b="0" i="0" u="none" strike="noStrike" cap="none" dirty="0">
                          <a:solidFill>
                            <a:schemeClr val="bg2"/>
                          </a:solidFill>
                          <a:effectLst/>
                          <a:latin typeface="+mj-lt"/>
                          <a:ea typeface="Muli"/>
                          <a:cs typeface="Arial"/>
                          <a:sym typeface="Muli"/>
                        </a:rPr>
                        <a:t>=&gt; </a:t>
                      </a:r>
                      <a:r>
                        <a:rPr lang="en-US" sz="1500" b="0" i="0" u="none" strike="noStrike" cap="none" dirty="0" err="1">
                          <a:solidFill>
                            <a:schemeClr val="bg2"/>
                          </a:solidFill>
                          <a:effectLst/>
                          <a:latin typeface="+mj-lt"/>
                          <a:ea typeface="Muli"/>
                          <a:cs typeface="Arial"/>
                          <a:sym typeface="Muli"/>
                        </a:rPr>
                        <a:t>Sử</a:t>
                      </a:r>
                      <a:r>
                        <a:rPr lang="en-US" sz="1500" b="0" i="0" u="none" strike="noStrike" cap="none" dirty="0">
                          <a:solidFill>
                            <a:schemeClr val="bg2"/>
                          </a:solidFill>
                          <a:effectLst/>
                          <a:latin typeface="+mj-lt"/>
                          <a:ea typeface="Muli"/>
                          <a:cs typeface="Arial"/>
                          <a:sym typeface="Muli"/>
                        </a:rPr>
                        <a:t> </a:t>
                      </a:r>
                      <a:r>
                        <a:rPr lang="en-US" sz="1500" b="0" i="0" u="none" strike="noStrike" cap="none" dirty="0" err="1">
                          <a:solidFill>
                            <a:schemeClr val="bg2"/>
                          </a:solidFill>
                          <a:effectLst/>
                          <a:latin typeface="+mj-lt"/>
                          <a:ea typeface="Muli"/>
                          <a:cs typeface="Arial"/>
                          <a:sym typeface="Muli"/>
                        </a:rPr>
                        <a:t>dụng</a:t>
                      </a:r>
                      <a:r>
                        <a:rPr lang="en-US" sz="1500" b="0" i="0" u="none" strike="noStrike" cap="none" dirty="0">
                          <a:solidFill>
                            <a:schemeClr val="bg2"/>
                          </a:solidFill>
                          <a:effectLst/>
                          <a:latin typeface="+mj-lt"/>
                          <a:ea typeface="Muli"/>
                          <a:cs typeface="Arial"/>
                          <a:sym typeface="Muli"/>
                        </a:rPr>
                        <a:t> motif tam </a:t>
                      </a:r>
                      <a:r>
                        <a:rPr lang="en-US" sz="1500" b="0" i="0" u="none" strike="noStrike" cap="none" dirty="0" err="1">
                          <a:solidFill>
                            <a:schemeClr val="bg2"/>
                          </a:solidFill>
                          <a:effectLst/>
                          <a:latin typeface="+mj-lt"/>
                          <a:ea typeface="Muli"/>
                          <a:cs typeface="Arial"/>
                          <a:sym typeface="Muli"/>
                        </a:rPr>
                        <a:t>giác</a:t>
                      </a:r>
                      <a:r>
                        <a:rPr lang="en-US" sz="1500" b="0" i="0" u="none" strike="noStrike" cap="none" dirty="0">
                          <a:solidFill>
                            <a:schemeClr val="bg2"/>
                          </a:solidFill>
                          <a:effectLst/>
                          <a:latin typeface="+mj-lt"/>
                          <a:ea typeface="Muli"/>
                          <a:cs typeface="Arial"/>
                          <a:sym typeface="Muli"/>
                        </a:rPr>
                        <a:t> </a:t>
                      </a:r>
                      <a:r>
                        <a:rPr lang="en-US" sz="1500" b="0" i="0" u="none" strike="noStrike" cap="none" dirty="0" err="1">
                          <a:solidFill>
                            <a:schemeClr val="bg2"/>
                          </a:solidFill>
                          <a:effectLst/>
                          <a:latin typeface="+mj-lt"/>
                          <a:ea typeface="Muli"/>
                          <a:cs typeface="Arial"/>
                          <a:sym typeface="Muli"/>
                        </a:rPr>
                        <a:t>với</a:t>
                      </a:r>
                      <a:r>
                        <a:rPr lang="en-US" sz="1500" b="0" i="0" u="none" strike="noStrike" cap="none" dirty="0">
                          <a:solidFill>
                            <a:schemeClr val="bg2"/>
                          </a:solidFill>
                          <a:effectLst/>
                          <a:latin typeface="+mj-lt"/>
                          <a:ea typeface="Muli"/>
                          <a:cs typeface="Arial"/>
                          <a:sym typeface="Muli"/>
                        </a:rPr>
                        <a:t> MAPPR </a:t>
                      </a:r>
                      <a:r>
                        <a:rPr lang="en-US" sz="1500" b="0" i="0" u="none" strike="noStrike" cap="none" dirty="0" err="1">
                          <a:solidFill>
                            <a:schemeClr val="bg2"/>
                          </a:solidFill>
                          <a:effectLst/>
                          <a:latin typeface="+mj-lt"/>
                          <a:ea typeface="Muli"/>
                          <a:cs typeface="Arial"/>
                          <a:sym typeface="Muli"/>
                        </a:rPr>
                        <a:t>thì</a:t>
                      </a:r>
                      <a:r>
                        <a:rPr lang="en-US" sz="1500" b="0" i="0" u="none" strike="noStrike" cap="none" dirty="0">
                          <a:solidFill>
                            <a:schemeClr val="bg2"/>
                          </a:solidFill>
                          <a:effectLst/>
                          <a:latin typeface="+mj-lt"/>
                          <a:ea typeface="Muli"/>
                          <a:cs typeface="Arial"/>
                          <a:sym typeface="Muli"/>
                        </a:rPr>
                        <a:t> </a:t>
                      </a:r>
                      <a:r>
                        <a:rPr lang="en-US" sz="1500" b="0" i="0" u="none" strike="noStrike" cap="none" dirty="0" err="1">
                          <a:solidFill>
                            <a:schemeClr val="bg2"/>
                          </a:solidFill>
                          <a:effectLst/>
                          <a:latin typeface="+mj-lt"/>
                          <a:ea typeface="Muli"/>
                          <a:cs typeface="Arial"/>
                          <a:sym typeface="Muli"/>
                        </a:rPr>
                        <a:t>độ</a:t>
                      </a:r>
                      <a:r>
                        <a:rPr lang="en-US" sz="1500" b="0" i="0" u="none" strike="noStrike" cap="none" dirty="0">
                          <a:solidFill>
                            <a:schemeClr val="bg2"/>
                          </a:solidFill>
                          <a:effectLst/>
                          <a:latin typeface="+mj-lt"/>
                          <a:ea typeface="Muli"/>
                          <a:cs typeface="Arial"/>
                          <a:sym typeface="Muli"/>
                        </a:rPr>
                        <a:t> </a:t>
                      </a:r>
                      <a:r>
                        <a:rPr lang="en-US" sz="1500" b="0" i="0" u="none" strike="noStrike" cap="none" dirty="0" err="1">
                          <a:solidFill>
                            <a:schemeClr val="bg2"/>
                          </a:solidFill>
                          <a:effectLst/>
                          <a:latin typeface="+mj-lt"/>
                          <a:ea typeface="Muli"/>
                          <a:cs typeface="Arial"/>
                          <a:sym typeface="Muli"/>
                        </a:rPr>
                        <a:t>chính</a:t>
                      </a:r>
                      <a:r>
                        <a:rPr lang="en-US" sz="1500" b="0" i="0" u="none" strike="noStrike" cap="none" dirty="0">
                          <a:solidFill>
                            <a:schemeClr val="bg2"/>
                          </a:solidFill>
                          <a:effectLst/>
                          <a:latin typeface="+mj-lt"/>
                          <a:ea typeface="Muli"/>
                          <a:cs typeface="Arial"/>
                          <a:sym typeface="Muli"/>
                        </a:rPr>
                        <a:t> </a:t>
                      </a:r>
                      <a:r>
                        <a:rPr lang="en-US" sz="1500" b="0" i="0" u="none" strike="noStrike" cap="none" dirty="0" err="1">
                          <a:solidFill>
                            <a:schemeClr val="bg2"/>
                          </a:solidFill>
                          <a:effectLst/>
                          <a:latin typeface="+mj-lt"/>
                          <a:ea typeface="Muli"/>
                          <a:cs typeface="Arial"/>
                          <a:sym typeface="Muli"/>
                        </a:rPr>
                        <a:t>xác</a:t>
                      </a:r>
                      <a:r>
                        <a:rPr lang="en-US" sz="1500" b="0" i="0" u="none" strike="noStrike" cap="none" dirty="0">
                          <a:solidFill>
                            <a:schemeClr val="bg2"/>
                          </a:solidFill>
                          <a:effectLst/>
                          <a:latin typeface="+mj-lt"/>
                          <a:ea typeface="Muli"/>
                          <a:cs typeface="Arial"/>
                          <a:sym typeface="Muli"/>
                        </a:rPr>
                        <a:t> </a:t>
                      </a:r>
                      <a:r>
                        <a:rPr lang="en-US" sz="1500" b="0" i="0" u="none" strike="noStrike" cap="none" dirty="0" err="1">
                          <a:solidFill>
                            <a:schemeClr val="bg2"/>
                          </a:solidFill>
                          <a:effectLst/>
                          <a:latin typeface="+mj-lt"/>
                          <a:ea typeface="Muli"/>
                          <a:cs typeface="Arial"/>
                          <a:sym typeface="Muli"/>
                        </a:rPr>
                        <a:t>cao</a:t>
                      </a:r>
                      <a:r>
                        <a:rPr lang="en-US" sz="1500" b="0" i="0" u="none" strike="noStrike" cap="none" dirty="0">
                          <a:solidFill>
                            <a:schemeClr val="bg2"/>
                          </a:solidFill>
                          <a:effectLst/>
                          <a:latin typeface="+mj-lt"/>
                          <a:ea typeface="Muli"/>
                          <a:cs typeface="Arial"/>
                          <a:sym typeface="Muli"/>
                        </a:rPr>
                        <a:t> h</a:t>
                      </a:r>
                      <a:r>
                        <a:rPr lang="vi-VN" sz="1500" b="0" i="0" u="none" strike="noStrike" cap="none" dirty="0">
                          <a:solidFill>
                            <a:schemeClr val="bg2"/>
                          </a:solidFill>
                          <a:effectLst/>
                          <a:latin typeface="+mj-lt"/>
                          <a:ea typeface="Muli"/>
                          <a:cs typeface="Arial"/>
                          <a:sym typeface="Muli"/>
                        </a:rPr>
                        <a:t>ơ</a:t>
                      </a:r>
                      <a:r>
                        <a:rPr lang="en-US" sz="1500" b="0" i="0" u="none" strike="noStrike" cap="none" dirty="0">
                          <a:solidFill>
                            <a:schemeClr val="bg2"/>
                          </a:solidFill>
                          <a:effectLst/>
                          <a:latin typeface="+mj-lt"/>
                          <a:ea typeface="Muli"/>
                          <a:cs typeface="Arial"/>
                          <a:sym typeface="Muli"/>
                        </a:rPr>
                        <a:t>n.</a:t>
                      </a:r>
                    </a:p>
                  </a:txBody>
                  <a:tcPr marL="91425" marR="91425" marT="68575" marB="68575">
                    <a:lnL w="19050" cap="flat" cmpd="sng">
                      <a:solidFill>
                        <a:srgbClr val="19BBD5"/>
                      </a:solidFill>
                      <a:prstDash val="solid"/>
                      <a:round/>
                      <a:headEnd type="none" w="sm" len="sm"/>
                      <a:tailEnd type="none" w="sm" len="sm"/>
                    </a:lnL>
                    <a:lnR w="19050" cap="flat" cmpd="sng" algn="ctr">
                      <a:solidFill>
                        <a:srgbClr val="19BBD5"/>
                      </a:solidFill>
                      <a:prstDash val="solid"/>
                      <a:round/>
                      <a:headEnd type="none" w="sm" len="sm"/>
                      <a:tailEnd type="none" w="sm" len="sm"/>
                    </a:lnR>
                    <a:lnT w="19050" cap="flat" cmpd="sng">
                      <a:solidFill>
                        <a:srgbClr val="19BBD5">
                          <a:alpha val="0"/>
                        </a:srgbClr>
                      </a:solidFill>
                      <a:prstDash val="solid"/>
                      <a:round/>
                      <a:headEnd type="none" w="sm" len="sm"/>
                      <a:tailEnd type="none" w="sm" len="sm"/>
                    </a:lnT>
                    <a:lnB w="19050" cap="flat" cmpd="sng" algn="ctr">
                      <a:solidFill>
                        <a:srgbClr val="19BBD5">
                          <a:alpha val="0"/>
                        </a:srgbClr>
                      </a:solidFill>
                      <a:prstDash val="solid"/>
                      <a:round/>
                      <a:headEnd type="none" w="sm" len="sm"/>
                      <a:tailEnd type="none" w="sm" len="sm"/>
                    </a:lnB>
                    <a:solidFill>
                      <a:srgbClr val="184769"/>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Tx/>
                        <a:buNone/>
                        <a:tabLst/>
                        <a:defRPr/>
                      </a:pPr>
                      <a:r>
                        <a:rPr lang="vi-VN" sz="1500" b="0" i="0" u="none" strike="noStrike" cap="none" dirty="0">
                          <a:solidFill>
                            <a:schemeClr val="bg2"/>
                          </a:solidFill>
                          <a:effectLst/>
                          <a:latin typeface="Arial"/>
                          <a:ea typeface="Muli"/>
                          <a:cs typeface="Arial"/>
                          <a:sym typeface="Muli"/>
                        </a:rPr>
                        <a:t> </a:t>
                      </a:r>
                      <a:r>
                        <a:rPr lang="vi-VN" sz="1500" b="0" i="0" u="none" strike="noStrike" cap="none" dirty="0" err="1">
                          <a:solidFill>
                            <a:schemeClr val="bg2"/>
                          </a:solidFill>
                          <a:effectLst/>
                          <a:latin typeface="Arial"/>
                          <a:ea typeface="Muli"/>
                          <a:cs typeface="Arial"/>
                          <a:sym typeface="Muli"/>
                        </a:rPr>
                        <a:t>Local</a:t>
                      </a:r>
                      <a:r>
                        <a:rPr lang="vi-VN" sz="1500" b="0" i="0" u="none" strike="noStrike" cap="none" dirty="0">
                          <a:solidFill>
                            <a:schemeClr val="bg2"/>
                          </a:solidFill>
                          <a:effectLst/>
                          <a:latin typeface="Arial"/>
                          <a:ea typeface="Muli"/>
                          <a:cs typeface="Arial"/>
                          <a:sym typeface="Muli"/>
                        </a:rPr>
                        <a:t> </a:t>
                      </a:r>
                      <a:r>
                        <a:rPr lang="vi-VN" sz="1500" b="0" i="0" u="none" strike="noStrike" cap="none" dirty="0" err="1">
                          <a:solidFill>
                            <a:schemeClr val="bg2"/>
                          </a:solidFill>
                          <a:effectLst/>
                          <a:latin typeface="Arial"/>
                          <a:ea typeface="Muli"/>
                          <a:cs typeface="Arial"/>
                          <a:sym typeface="Muli"/>
                        </a:rPr>
                        <a:t>minimum</a:t>
                      </a:r>
                      <a:r>
                        <a:rPr lang="vi-VN" sz="1500" b="0" i="0" u="none" strike="noStrike" cap="none" dirty="0">
                          <a:solidFill>
                            <a:schemeClr val="bg2"/>
                          </a:solidFill>
                          <a:effectLst/>
                          <a:latin typeface="Arial"/>
                          <a:ea typeface="Muli"/>
                          <a:cs typeface="Arial"/>
                          <a:sym typeface="Muli"/>
                        </a:rPr>
                        <a:t> </a:t>
                      </a:r>
                      <a:r>
                        <a:rPr lang="vi-VN" sz="1500" b="0" i="0" u="none" strike="noStrike" cap="none" dirty="0" err="1">
                          <a:solidFill>
                            <a:schemeClr val="bg2"/>
                          </a:solidFill>
                          <a:effectLst/>
                          <a:latin typeface="Arial"/>
                          <a:ea typeface="Muli"/>
                          <a:cs typeface="Arial"/>
                          <a:sym typeface="Muli"/>
                        </a:rPr>
                        <a:t>là</a:t>
                      </a:r>
                      <a:r>
                        <a:rPr lang="vi-VN" sz="1500" b="0" i="0" u="none" strike="noStrike" cap="none" dirty="0">
                          <a:solidFill>
                            <a:schemeClr val="bg2"/>
                          </a:solidFill>
                          <a:effectLst/>
                          <a:latin typeface="Arial"/>
                          <a:ea typeface="Muli"/>
                          <a:cs typeface="Arial"/>
                          <a:sym typeface="Muli"/>
                        </a:rPr>
                        <a:t> </a:t>
                      </a:r>
                      <a:r>
                        <a:rPr lang="vi-VN" sz="1500" b="0" i="0" u="none" strike="noStrike" cap="none" dirty="0" err="1">
                          <a:solidFill>
                            <a:schemeClr val="bg2"/>
                          </a:solidFill>
                          <a:effectLst/>
                          <a:latin typeface="Arial"/>
                          <a:ea typeface="Muli"/>
                          <a:cs typeface="Arial"/>
                          <a:sym typeface="Muli"/>
                        </a:rPr>
                        <a:t>seed</a:t>
                      </a:r>
                      <a:r>
                        <a:rPr lang="vi-VN" sz="1500" b="0" i="0" u="none" strike="noStrike" cap="none" dirty="0">
                          <a:solidFill>
                            <a:schemeClr val="bg2"/>
                          </a:solidFill>
                          <a:effectLst/>
                          <a:latin typeface="Arial"/>
                          <a:ea typeface="Muli"/>
                          <a:cs typeface="Arial"/>
                          <a:sym typeface="Muli"/>
                        </a:rPr>
                        <a:t> </a:t>
                      </a:r>
                      <a:r>
                        <a:rPr lang="vi-VN" sz="1500" b="0" i="0" u="none" strike="noStrike" cap="none" dirty="0" err="1">
                          <a:solidFill>
                            <a:schemeClr val="bg2"/>
                          </a:solidFill>
                          <a:effectLst/>
                          <a:latin typeface="Arial"/>
                          <a:ea typeface="Muli"/>
                          <a:cs typeface="Arial"/>
                          <a:sym typeface="Muli"/>
                        </a:rPr>
                        <a:t>node</a:t>
                      </a:r>
                      <a:r>
                        <a:rPr lang="vi-VN" sz="1500" b="0" i="0" u="none" strike="noStrike" cap="none" dirty="0">
                          <a:solidFill>
                            <a:schemeClr val="bg2"/>
                          </a:solidFill>
                          <a:effectLst/>
                          <a:latin typeface="Arial"/>
                          <a:ea typeface="Muli"/>
                          <a:cs typeface="Arial"/>
                          <a:sym typeface="Muli"/>
                        </a:rPr>
                        <a:t> </a:t>
                      </a:r>
                      <a:r>
                        <a:rPr lang="vi-VN" sz="1500" b="0" i="0" u="none" strike="noStrike" cap="none" dirty="0" err="1">
                          <a:solidFill>
                            <a:schemeClr val="bg2"/>
                          </a:solidFill>
                          <a:effectLst/>
                          <a:latin typeface="Arial"/>
                          <a:ea typeface="Muli"/>
                          <a:cs typeface="Arial"/>
                          <a:sym typeface="Muli"/>
                        </a:rPr>
                        <a:t>tốt</a:t>
                      </a:r>
                      <a:r>
                        <a:rPr lang="vi-VN" sz="1500" b="0" i="0" u="none" strike="noStrike" cap="none" dirty="0">
                          <a:solidFill>
                            <a:schemeClr val="bg2"/>
                          </a:solidFill>
                          <a:effectLst/>
                          <a:latin typeface="Arial"/>
                          <a:ea typeface="Muli"/>
                          <a:cs typeface="Arial"/>
                          <a:sym typeface="Muli"/>
                        </a:rPr>
                        <a:t> hơn so </a:t>
                      </a:r>
                      <a:r>
                        <a:rPr lang="vi-VN" sz="1500" b="0" i="0" u="none" strike="noStrike" cap="none" dirty="0" err="1">
                          <a:solidFill>
                            <a:schemeClr val="bg2"/>
                          </a:solidFill>
                          <a:effectLst/>
                          <a:latin typeface="Arial"/>
                          <a:ea typeface="Muli"/>
                          <a:cs typeface="Arial"/>
                          <a:sym typeface="Muli"/>
                        </a:rPr>
                        <a:t>với</a:t>
                      </a:r>
                      <a:r>
                        <a:rPr lang="vi-VN" sz="1500" b="0" i="0" u="none" strike="noStrike" cap="none" dirty="0">
                          <a:solidFill>
                            <a:schemeClr val="bg2"/>
                          </a:solidFill>
                          <a:effectLst/>
                          <a:latin typeface="Arial"/>
                          <a:ea typeface="Muli"/>
                          <a:cs typeface="Arial"/>
                          <a:sym typeface="Muli"/>
                        </a:rPr>
                        <a:t> </a:t>
                      </a:r>
                      <a:r>
                        <a:rPr lang="vi-VN" sz="1500" b="0" i="0" u="none" strike="noStrike" cap="none" dirty="0" err="1">
                          <a:solidFill>
                            <a:schemeClr val="bg2"/>
                          </a:solidFill>
                          <a:effectLst/>
                          <a:latin typeface="Arial"/>
                          <a:ea typeface="Muli"/>
                          <a:cs typeface="Arial"/>
                          <a:sym typeface="Muli"/>
                        </a:rPr>
                        <a:t>Global</a:t>
                      </a:r>
                      <a:r>
                        <a:rPr lang="vi-VN" sz="1500" b="0" i="0" u="none" strike="noStrike" cap="none" dirty="0">
                          <a:solidFill>
                            <a:schemeClr val="bg2"/>
                          </a:solidFill>
                          <a:effectLst/>
                          <a:latin typeface="Arial"/>
                          <a:ea typeface="Muli"/>
                          <a:cs typeface="Arial"/>
                          <a:sym typeface="Muli"/>
                        </a:rPr>
                        <a:t> </a:t>
                      </a:r>
                      <a:r>
                        <a:rPr lang="vi-VN" sz="1500" b="0" i="0" u="none" strike="noStrike" cap="none" dirty="0" err="1">
                          <a:solidFill>
                            <a:schemeClr val="bg2"/>
                          </a:solidFill>
                          <a:effectLst/>
                          <a:latin typeface="Arial"/>
                          <a:ea typeface="Muli"/>
                          <a:cs typeface="Arial"/>
                          <a:sym typeface="Muli"/>
                        </a:rPr>
                        <a:t>minimum</a:t>
                      </a:r>
                      <a:endParaRPr lang="en-US" sz="1500" b="0" i="0" u="none" strike="noStrike" cap="none" dirty="0">
                        <a:solidFill>
                          <a:schemeClr val="bg2"/>
                        </a:solidFill>
                        <a:effectLst/>
                        <a:latin typeface="Arial"/>
                        <a:ea typeface="Muli"/>
                        <a:cs typeface="Arial"/>
                        <a:sym typeface="Muli"/>
                      </a:endParaRPr>
                    </a:p>
                    <a:p>
                      <a:pPr marL="0" marR="0" lvl="0" indent="0" algn="l" rtl="0">
                        <a:lnSpc>
                          <a:spcPct val="100000"/>
                        </a:lnSpc>
                        <a:spcBef>
                          <a:spcPts val="0"/>
                        </a:spcBef>
                        <a:spcAft>
                          <a:spcPts val="0"/>
                        </a:spcAft>
                        <a:buClr>
                          <a:srgbClr val="000000"/>
                        </a:buClr>
                        <a:buFontTx/>
                        <a:buNone/>
                      </a:pPr>
                      <a:endParaRPr lang="en-US" sz="1500" b="0" i="0" u="none" strike="noStrike" cap="none" dirty="0">
                        <a:solidFill>
                          <a:schemeClr val="bg2"/>
                        </a:solidFill>
                        <a:effectLst/>
                        <a:latin typeface="+mj-lt"/>
                        <a:ea typeface="Muli"/>
                        <a:cs typeface="Arial"/>
                        <a:sym typeface="Muli"/>
                      </a:endParaRPr>
                    </a:p>
                  </a:txBody>
                  <a:tcPr marL="91425" marR="91425" marT="68575" marB="68575">
                    <a:lnL w="19050" cap="flat" cmpd="sng">
                      <a:solidFill>
                        <a:srgbClr val="19BBD5"/>
                      </a:solidFill>
                      <a:prstDash val="solid"/>
                      <a:round/>
                      <a:headEnd type="none" w="sm" len="sm"/>
                      <a:tailEnd type="none" w="sm" len="sm"/>
                    </a:lnL>
                    <a:lnR w="19050" cap="flat" cmpd="sng">
                      <a:solidFill>
                        <a:srgbClr val="19BBD5"/>
                      </a:solidFill>
                      <a:prstDash val="solid"/>
                      <a:round/>
                      <a:headEnd type="none" w="sm" len="sm"/>
                      <a:tailEnd type="none" w="sm" len="sm"/>
                    </a:lnR>
                    <a:lnT w="19050" cap="flat" cmpd="sng" algn="ctr">
                      <a:solidFill>
                        <a:srgbClr val="19BBD5">
                          <a:alpha val="0"/>
                        </a:srgbClr>
                      </a:solidFill>
                      <a:prstDash val="solid"/>
                      <a:round/>
                      <a:headEnd type="none" w="sm" len="sm"/>
                      <a:tailEnd type="none" w="sm" len="sm"/>
                    </a:lnT>
                    <a:lnB w="19050" cap="flat" cmpd="sng" algn="ctr">
                      <a:solidFill>
                        <a:srgbClr val="19BBD5">
                          <a:alpha val="0"/>
                        </a:srgbClr>
                      </a:solidFill>
                      <a:prstDash val="solid"/>
                      <a:round/>
                      <a:headEnd type="none" w="sm" len="sm"/>
                      <a:tailEnd type="none" w="sm" len="sm"/>
                    </a:lnB>
                    <a:solidFill>
                      <a:srgbClr val="184769"/>
                    </a:solidFill>
                  </a:tcPr>
                </a:tc>
                <a:extLst>
                  <a:ext uri="{0D108BD9-81ED-4DB2-BD59-A6C34878D82A}">
                    <a16:rowId xmlns:a16="http://schemas.microsoft.com/office/drawing/2014/main" val="10001"/>
                  </a:ext>
                </a:extLst>
              </a:tr>
              <a:tr h="322814">
                <a:tc>
                  <a:txBody>
                    <a:bodyPr/>
                    <a:lstStyle/>
                    <a:p>
                      <a:pPr marL="0" lvl="0" indent="0" algn="l" rtl="0">
                        <a:spcBef>
                          <a:spcPts val="0"/>
                        </a:spcBef>
                        <a:spcAft>
                          <a:spcPts val="0"/>
                        </a:spcAft>
                        <a:buNone/>
                      </a:pPr>
                      <a:endParaRPr sz="1500" b="0" i="0" u="none" strike="noStrike" cap="none" dirty="0">
                        <a:solidFill>
                          <a:schemeClr val="bg2"/>
                        </a:solidFill>
                        <a:effectLst/>
                        <a:latin typeface="+mj-lt"/>
                        <a:ea typeface="Muli"/>
                        <a:cs typeface="Arial"/>
                        <a:sym typeface="Muli"/>
                      </a:endParaRPr>
                    </a:p>
                  </a:txBody>
                  <a:tcPr marL="91425" marR="91425" marT="68575" marB="68575">
                    <a:lnL w="19050" cap="flat" cmpd="sng" algn="ctr">
                      <a:solidFill>
                        <a:srgbClr val="19BBD5"/>
                      </a:solidFill>
                      <a:prstDash val="solid"/>
                      <a:round/>
                      <a:headEnd type="none" w="sm" len="sm"/>
                      <a:tailEnd type="none" w="sm" len="sm"/>
                    </a:lnL>
                    <a:lnR w="19050" cap="flat" cmpd="sng" algn="ctr">
                      <a:solidFill>
                        <a:srgbClr val="19BBD5"/>
                      </a:solidFill>
                      <a:prstDash val="solid"/>
                      <a:round/>
                      <a:headEnd type="none" w="sm" len="sm"/>
                      <a:tailEnd type="none" w="sm" len="sm"/>
                    </a:lnR>
                    <a:lnT w="19050" cap="flat" cmpd="sng" algn="ctr">
                      <a:solidFill>
                        <a:srgbClr val="19BBD5">
                          <a:alpha val="0"/>
                        </a:srgbClr>
                      </a:solidFill>
                      <a:prstDash val="solid"/>
                      <a:round/>
                      <a:headEnd type="none" w="sm" len="sm"/>
                      <a:tailEnd type="none" w="sm" len="sm"/>
                    </a:lnT>
                    <a:lnB w="19050" cap="flat" cmpd="sng">
                      <a:solidFill>
                        <a:srgbClr val="19BBD5">
                          <a:alpha val="0"/>
                        </a:srgbClr>
                      </a:solidFill>
                      <a:prstDash val="solid"/>
                      <a:round/>
                      <a:headEnd type="none" w="sm" len="sm"/>
                      <a:tailEnd type="none" w="sm" len="sm"/>
                    </a:lnB>
                    <a:solidFill>
                      <a:srgbClr val="184769"/>
                    </a:solidFill>
                  </a:tcPr>
                </a:tc>
                <a:tc>
                  <a:txBody>
                    <a:bodyPr/>
                    <a:lstStyle/>
                    <a:p>
                      <a:pPr marL="0" lvl="0" indent="0" algn="l" rtl="0">
                        <a:spcBef>
                          <a:spcPts val="0"/>
                        </a:spcBef>
                        <a:spcAft>
                          <a:spcPts val="0"/>
                        </a:spcAft>
                        <a:buNone/>
                      </a:pPr>
                      <a:endParaRPr lang="en-US" sz="1500" b="0" i="0" u="none" strike="noStrike" cap="none" dirty="0">
                        <a:solidFill>
                          <a:schemeClr val="bg2"/>
                        </a:solidFill>
                        <a:effectLst/>
                        <a:latin typeface="+mj-lt"/>
                        <a:ea typeface="Muli"/>
                        <a:cs typeface="Arial"/>
                        <a:sym typeface="Muli"/>
                      </a:endParaRPr>
                    </a:p>
                  </a:txBody>
                  <a:tcPr marL="91425" marR="91425" marT="68575" marB="68575">
                    <a:lnL w="19050" cap="flat" cmpd="sng" algn="ctr">
                      <a:solidFill>
                        <a:srgbClr val="19BBD5"/>
                      </a:solidFill>
                      <a:prstDash val="solid"/>
                      <a:round/>
                      <a:headEnd type="none" w="sm" len="sm"/>
                      <a:tailEnd type="none" w="sm" len="sm"/>
                    </a:lnL>
                    <a:lnR w="19050" cap="flat" cmpd="sng" algn="ctr">
                      <a:solidFill>
                        <a:srgbClr val="19BBD5"/>
                      </a:solidFill>
                      <a:prstDash val="solid"/>
                      <a:round/>
                      <a:headEnd type="none" w="sm" len="sm"/>
                      <a:tailEnd type="none" w="sm" len="sm"/>
                    </a:lnR>
                    <a:lnT w="19050" cap="flat" cmpd="sng">
                      <a:solidFill>
                        <a:srgbClr val="19BBD5">
                          <a:alpha val="0"/>
                        </a:srgbClr>
                      </a:solidFill>
                      <a:prstDash val="solid"/>
                      <a:round/>
                      <a:headEnd type="none" w="sm" len="sm"/>
                      <a:tailEnd type="none" w="sm" len="sm"/>
                    </a:lnT>
                    <a:lnB w="19050" cap="flat" cmpd="sng">
                      <a:solidFill>
                        <a:srgbClr val="19BBD5">
                          <a:alpha val="0"/>
                        </a:srgbClr>
                      </a:solidFill>
                      <a:prstDash val="solid"/>
                      <a:round/>
                      <a:headEnd type="none" w="sm" len="sm"/>
                      <a:tailEnd type="none" w="sm" len="sm"/>
                    </a:lnB>
                    <a:solidFill>
                      <a:srgbClr val="184769"/>
                    </a:solidFill>
                  </a:tcPr>
                </a:tc>
                <a:tc>
                  <a:txBody>
                    <a:bodyPr/>
                    <a:lstStyle/>
                    <a:p>
                      <a:pPr marL="0" lvl="0" indent="0" algn="l" rtl="0">
                        <a:spcBef>
                          <a:spcPts val="0"/>
                        </a:spcBef>
                        <a:spcAft>
                          <a:spcPts val="0"/>
                        </a:spcAft>
                        <a:buNone/>
                      </a:pPr>
                      <a:endParaRPr lang="en-US" sz="1500" b="0" i="0" u="none" strike="noStrike" cap="none" dirty="0">
                        <a:solidFill>
                          <a:schemeClr val="bg2"/>
                        </a:solidFill>
                        <a:effectLst/>
                        <a:latin typeface="+mj-lt"/>
                        <a:ea typeface="Muli"/>
                        <a:cs typeface="Arial"/>
                        <a:sym typeface="Muli"/>
                      </a:endParaRPr>
                    </a:p>
                  </a:txBody>
                  <a:tcPr marL="91425" marR="91425" marT="68575" marB="68575">
                    <a:lnL w="19050" cap="flat" cmpd="sng" algn="ctr">
                      <a:solidFill>
                        <a:srgbClr val="19BBD5"/>
                      </a:solidFill>
                      <a:prstDash val="solid"/>
                      <a:round/>
                      <a:headEnd type="none" w="sm" len="sm"/>
                      <a:tailEnd type="none" w="sm" len="sm"/>
                    </a:lnL>
                    <a:lnR w="19050" cap="flat" cmpd="sng">
                      <a:solidFill>
                        <a:srgbClr val="19BBD5"/>
                      </a:solidFill>
                      <a:prstDash val="solid"/>
                      <a:round/>
                      <a:headEnd type="none" w="sm" len="sm"/>
                      <a:tailEnd type="none" w="sm" len="sm"/>
                    </a:lnR>
                    <a:lnT w="19050" cap="flat" cmpd="sng" algn="ctr">
                      <a:solidFill>
                        <a:srgbClr val="19BBD5">
                          <a:alpha val="0"/>
                        </a:srgbClr>
                      </a:solidFill>
                      <a:prstDash val="solid"/>
                      <a:round/>
                      <a:headEnd type="none" w="sm" len="sm"/>
                      <a:tailEnd type="none" w="sm" len="sm"/>
                    </a:lnT>
                    <a:lnB w="19050" cap="flat" cmpd="sng">
                      <a:solidFill>
                        <a:srgbClr val="19BBD5">
                          <a:alpha val="0"/>
                        </a:srgbClr>
                      </a:solidFill>
                      <a:prstDash val="solid"/>
                      <a:round/>
                      <a:headEnd type="none" w="sm" len="sm"/>
                      <a:tailEnd type="none" w="sm" len="sm"/>
                    </a:lnB>
                    <a:solidFill>
                      <a:srgbClr val="184769"/>
                    </a:solidFill>
                  </a:tcPr>
                </a:tc>
                <a:extLst>
                  <a:ext uri="{0D108BD9-81ED-4DB2-BD59-A6C34878D82A}">
                    <a16:rowId xmlns:a16="http://schemas.microsoft.com/office/drawing/2014/main" val="1608822920"/>
                  </a:ext>
                </a:extLst>
              </a:tr>
            </a:tbl>
          </a:graphicData>
        </a:graphic>
      </p:graphicFrame>
    </p:spTree>
    <p:extLst>
      <p:ext uri="{BB962C8B-B14F-4D97-AF65-F5344CB8AC3E}">
        <p14:creationId xmlns:p14="http://schemas.microsoft.com/office/powerpoint/2010/main" val="352301110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93" name="Google Shape;393;p17"/>
          <p:cNvSpPr txBox="1">
            <a:spLocks noGrp="1"/>
          </p:cNvSpPr>
          <p:nvPr>
            <p:ph type="sldNum" sz="quarter" idx="12"/>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41</a:t>
            </a:fld>
            <a:endParaRPr dirty="0"/>
          </a:p>
        </p:txBody>
      </p:sp>
      <p:sp>
        <p:nvSpPr>
          <p:cNvPr id="380" name="Google Shape;380;p17"/>
          <p:cNvSpPr txBox="1">
            <a:spLocks noGrp="1"/>
          </p:cNvSpPr>
          <p:nvPr>
            <p:ph type="ctrTitle" idx="4294967295"/>
          </p:nvPr>
        </p:nvSpPr>
        <p:spPr>
          <a:xfrm>
            <a:off x="4152900" y="427038"/>
            <a:ext cx="4991100" cy="784225"/>
          </a:xfrm>
          <a:prstGeom prst="rect">
            <a:avLst/>
          </a:prstGeom>
        </p:spPr>
        <p:txBody>
          <a:bodyPr spcFirstLastPara="1" wrap="square" lIns="91425" tIns="91425" rIns="91425" bIns="91425" anchor="t" anchorCtr="0">
            <a:noAutofit/>
          </a:bodyPr>
          <a:lstStyle/>
          <a:p>
            <a:pPr lvl="0"/>
            <a:r>
              <a:rPr lang="en-US" sz="2800" dirty="0" err="1">
                <a:latin typeface="+mj-lt"/>
              </a:rPr>
              <a:t>Kết</a:t>
            </a:r>
            <a:r>
              <a:rPr lang="en-US" sz="2800" dirty="0">
                <a:latin typeface="+mj-lt"/>
              </a:rPr>
              <a:t> </a:t>
            </a:r>
            <a:r>
              <a:rPr lang="en-US" sz="2800" dirty="0" err="1">
                <a:latin typeface="+mj-lt"/>
              </a:rPr>
              <a:t>luận</a:t>
            </a:r>
            <a:endParaRPr sz="2800" dirty="0">
              <a:latin typeface="+mj-lt"/>
            </a:endParaRPr>
          </a:p>
        </p:txBody>
      </p:sp>
      <p:sp>
        <p:nvSpPr>
          <p:cNvPr id="381" name="Google Shape;381;p17"/>
          <p:cNvSpPr txBox="1">
            <a:spLocks noGrp="1"/>
          </p:cNvSpPr>
          <p:nvPr>
            <p:ph type="subTitle" idx="4294967295"/>
          </p:nvPr>
        </p:nvSpPr>
        <p:spPr>
          <a:xfrm>
            <a:off x="0" y="1339850"/>
            <a:ext cx="7007225" cy="2474913"/>
          </a:xfrm>
          <a:prstGeom prst="rect">
            <a:avLst/>
          </a:prstGeom>
        </p:spPr>
        <p:txBody>
          <a:bodyPr spcFirstLastPara="1" wrap="square" lIns="91425" tIns="91425" rIns="91425" bIns="91425" anchor="t" anchorCtr="0">
            <a:noAutofit/>
          </a:bodyPr>
          <a:lstStyle/>
          <a:p>
            <a:pPr fontAlgn="base"/>
            <a:r>
              <a:rPr lang="en-US" sz="1600" dirty="0">
                <a:solidFill>
                  <a:schemeClr val="tx1">
                    <a:lumMod val="85000"/>
                  </a:schemeClr>
                </a:solidFill>
                <a:latin typeface="+mj-lt"/>
              </a:rPr>
              <a:t>Việc </a:t>
            </a:r>
            <a:r>
              <a:rPr lang="en-US" sz="1600" dirty="0" err="1">
                <a:solidFill>
                  <a:schemeClr val="tx1">
                    <a:lumMod val="85000"/>
                  </a:schemeClr>
                </a:solidFill>
                <a:latin typeface="+mj-lt"/>
              </a:rPr>
              <a:t>sử</a:t>
            </a:r>
            <a:r>
              <a:rPr lang="en-US" sz="1600" dirty="0">
                <a:solidFill>
                  <a:schemeClr val="tx1">
                    <a:lumMod val="85000"/>
                  </a:schemeClr>
                </a:solidFill>
                <a:latin typeface="+mj-lt"/>
              </a:rPr>
              <a:t> </a:t>
            </a:r>
            <a:r>
              <a:rPr lang="en-US" sz="1600" dirty="0" err="1">
                <a:solidFill>
                  <a:schemeClr val="tx1">
                    <a:lumMod val="85000"/>
                  </a:schemeClr>
                </a:solidFill>
                <a:latin typeface="+mj-lt"/>
              </a:rPr>
              <a:t>dụng</a:t>
            </a:r>
            <a:r>
              <a:rPr lang="en-US" sz="1600" dirty="0">
                <a:solidFill>
                  <a:schemeClr val="tx1">
                    <a:lumMod val="85000"/>
                  </a:schemeClr>
                </a:solidFill>
                <a:latin typeface="+mj-lt"/>
              </a:rPr>
              <a:t> </a:t>
            </a:r>
            <a:r>
              <a:rPr lang="en-US" sz="1600" dirty="0" err="1">
                <a:solidFill>
                  <a:schemeClr val="tx1">
                    <a:lumMod val="85000"/>
                  </a:schemeClr>
                </a:solidFill>
                <a:latin typeface="+mj-lt"/>
              </a:rPr>
              <a:t>các</a:t>
            </a:r>
            <a:r>
              <a:rPr lang="en-US" sz="1600" dirty="0">
                <a:solidFill>
                  <a:schemeClr val="tx1">
                    <a:lumMod val="85000"/>
                  </a:schemeClr>
                </a:solidFill>
                <a:latin typeface="+mj-lt"/>
              </a:rPr>
              <a:t> tam </a:t>
            </a:r>
            <a:r>
              <a:rPr lang="en-US" sz="1600" dirty="0" err="1">
                <a:solidFill>
                  <a:schemeClr val="tx1">
                    <a:lumMod val="85000"/>
                  </a:schemeClr>
                </a:solidFill>
                <a:latin typeface="+mj-lt"/>
              </a:rPr>
              <a:t>giác</a:t>
            </a:r>
            <a:r>
              <a:rPr lang="en-US" sz="1600" dirty="0">
                <a:solidFill>
                  <a:schemeClr val="tx1">
                    <a:lumMod val="85000"/>
                  </a:schemeClr>
                </a:solidFill>
                <a:latin typeface="+mj-lt"/>
              </a:rPr>
              <a:t> motif </a:t>
            </a:r>
            <a:r>
              <a:rPr lang="en-US" sz="1600" dirty="0" err="1">
                <a:solidFill>
                  <a:schemeClr val="tx1">
                    <a:lumMod val="85000"/>
                  </a:schemeClr>
                </a:solidFill>
                <a:latin typeface="+mj-lt"/>
              </a:rPr>
              <a:t>sẽ</a:t>
            </a:r>
            <a:r>
              <a:rPr lang="en-US" sz="1600" dirty="0">
                <a:solidFill>
                  <a:schemeClr val="tx1">
                    <a:lumMod val="85000"/>
                  </a:schemeClr>
                </a:solidFill>
                <a:latin typeface="+mj-lt"/>
              </a:rPr>
              <a:t> </a:t>
            </a:r>
            <a:r>
              <a:rPr lang="en-US" sz="1600" dirty="0" err="1">
                <a:solidFill>
                  <a:schemeClr val="tx1">
                    <a:lumMod val="85000"/>
                  </a:schemeClr>
                </a:solidFill>
                <a:latin typeface="+mj-lt"/>
              </a:rPr>
              <a:t>cho</a:t>
            </a:r>
            <a:r>
              <a:rPr lang="en-US" sz="1600" dirty="0">
                <a:solidFill>
                  <a:schemeClr val="tx1">
                    <a:lumMod val="85000"/>
                  </a:schemeClr>
                </a:solidFill>
                <a:latin typeface="+mj-lt"/>
              </a:rPr>
              <a:t> </a:t>
            </a:r>
            <a:r>
              <a:rPr lang="en-US" sz="1600" dirty="0" err="1">
                <a:solidFill>
                  <a:schemeClr val="tx1">
                    <a:lumMod val="85000"/>
                  </a:schemeClr>
                </a:solidFill>
                <a:latin typeface="+mj-lt"/>
              </a:rPr>
              <a:t>khả</a:t>
            </a:r>
            <a:r>
              <a:rPr lang="en-US" sz="1600" dirty="0">
                <a:solidFill>
                  <a:schemeClr val="tx1">
                    <a:lumMod val="85000"/>
                  </a:schemeClr>
                </a:solidFill>
                <a:latin typeface="+mj-lt"/>
              </a:rPr>
              <a:t> </a:t>
            </a:r>
            <a:r>
              <a:rPr lang="en-US" sz="1600" dirty="0" err="1">
                <a:solidFill>
                  <a:schemeClr val="tx1">
                    <a:lumMod val="85000"/>
                  </a:schemeClr>
                </a:solidFill>
                <a:latin typeface="+mj-lt"/>
              </a:rPr>
              <a:t>năng</a:t>
            </a:r>
            <a:r>
              <a:rPr lang="en-US" sz="1600" dirty="0">
                <a:solidFill>
                  <a:schemeClr val="tx1">
                    <a:lumMod val="85000"/>
                  </a:schemeClr>
                </a:solidFill>
                <a:latin typeface="+mj-lt"/>
              </a:rPr>
              <a:t> bao </a:t>
            </a:r>
            <a:r>
              <a:rPr lang="en-US" sz="1600" dirty="0" err="1">
                <a:solidFill>
                  <a:schemeClr val="tx1">
                    <a:lumMod val="85000"/>
                  </a:schemeClr>
                </a:solidFill>
                <a:latin typeface="+mj-lt"/>
              </a:rPr>
              <a:t>phủ</a:t>
            </a:r>
            <a:r>
              <a:rPr lang="en-US" sz="1600" dirty="0">
                <a:solidFill>
                  <a:schemeClr val="tx1">
                    <a:lumMod val="85000"/>
                  </a:schemeClr>
                </a:solidFill>
                <a:latin typeface="+mj-lt"/>
              </a:rPr>
              <a:t> </a:t>
            </a:r>
            <a:r>
              <a:rPr lang="en-US" sz="1600" dirty="0" err="1">
                <a:solidFill>
                  <a:schemeClr val="tx1">
                    <a:lumMod val="85000"/>
                  </a:schemeClr>
                </a:solidFill>
                <a:latin typeface="+mj-lt"/>
              </a:rPr>
              <a:t>các</a:t>
            </a:r>
            <a:r>
              <a:rPr lang="en-US" sz="1600" dirty="0">
                <a:solidFill>
                  <a:schemeClr val="tx1">
                    <a:lumMod val="85000"/>
                  </a:schemeClr>
                </a:solidFill>
                <a:latin typeface="+mj-lt"/>
              </a:rPr>
              <a:t> </a:t>
            </a:r>
            <a:r>
              <a:rPr lang="en-US" sz="1600" dirty="0" err="1">
                <a:solidFill>
                  <a:schemeClr val="tx1">
                    <a:lumMod val="85000"/>
                  </a:schemeClr>
                </a:solidFill>
                <a:latin typeface="+mj-lt"/>
              </a:rPr>
              <a:t>cộng</a:t>
            </a:r>
            <a:r>
              <a:rPr lang="en-US" sz="1600" dirty="0">
                <a:solidFill>
                  <a:schemeClr val="tx1">
                    <a:lumMod val="85000"/>
                  </a:schemeClr>
                </a:solidFill>
                <a:latin typeface="+mj-lt"/>
              </a:rPr>
              <a:t> </a:t>
            </a:r>
            <a:r>
              <a:rPr lang="en-US" sz="1600" dirty="0" err="1">
                <a:solidFill>
                  <a:schemeClr val="tx1">
                    <a:lumMod val="85000"/>
                  </a:schemeClr>
                </a:solidFill>
                <a:latin typeface="+mj-lt"/>
              </a:rPr>
              <a:t>đồng</a:t>
            </a:r>
            <a:r>
              <a:rPr lang="en-US" sz="1600" dirty="0">
                <a:solidFill>
                  <a:schemeClr val="tx1">
                    <a:lumMod val="85000"/>
                  </a:schemeClr>
                </a:solidFill>
                <a:latin typeface="+mj-lt"/>
              </a:rPr>
              <a:t> </a:t>
            </a:r>
            <a:r>
              <a:rPr lang="en-US" sz="1600" dirty="0" err="1">
                <a:solidFill>
                  <a:schemeClr val="tx1">
                    <a:lumMod val="85000"/>
                  </a:schemeClr>
                </a:solidFill>
                <a:latin typeface="+mj-lt"/>
              </a:rPr>
              <a:t>tốt</a:t>
            </a:r>
            <a:r>
              <a:rPr lang="en-US" sz="1600" dirty="0">
                <a:solidFill>
                  <a:schemeClr val="tx1">
                    <a:lumMod val="85000"/>
                  </a:schemeClr>
                </a:solidFill>
                <a:latin typeface="+mj-lt"/>
              </a:rPr>
              <a:t> hơn </a:t>
            </a:r>
          </a:p>
          <a:p>
            <a:pPr fontAlgn="base"/>
            <a:r>
              <a:rPr lang="en-US" sz="1600" dirty="0">
                <a:latin typeface="+mj-lt"/>
              </a:rPr>
              <a:t>Ứ</a:t>
            </a:r>
            <a:r>
              <a:rPr lang="en-US" sz="1600">
                <a:latin typeface="+mj-lt"/>
              </a:rPr>
              <a:t>ng</a:t>
            </a:r>
            <a:r>
              <a:rPr lang="en-US" sz="1600" dirty="0">
                <a:latin typeface="+mj-lt"/>
              </a:rPr>
              <a:t> </a:t>
            </a:r>
            <a:r>
              <a:rPr lang="en-US" sz="1600" dirty="0" err="1">
                <a:latin typeface="+mj-lt"/>
              </a:rPr>
              <a:t>dụng</a:t>
            </a:r>
            <a:r>
              <a:rPr lang="en-US" sz="1600" dirty="0">
                <a:latin typeface="+mj-lt"/>
              </a:rPr>
              <a:t> </a:t>
            </a:r>
            <a:r>
              <a:rPr lang="en-US" sz="1600" dirty="0" err="1">
                <a:latin typeface="+mj-lt"/>
              </a:rPr>
              <a:t>tốt</a:t>
            </a:r>
            <a:r>
              <a:rPr lang="en-US" sz="1600" dirty="0">
                <a:latin typeface="+mj-lt"/>
              </a:rPr>
              <a:t> hơn trong </a:t>
            </a:r>
            <a:r>
              <a:rPr lang="en-US" sz="1600" dirty="0" err="1">
                <a:latin typeface="+mj-lt"/>
              </a:rPr>
              <a:t>xếp</a:t>
            </a:r>
            <a:r>
              <a:rPr lang="en-US" sz="1600" dirty="0">
                <a:latin typeface="+mj-lt"/>
              </a:rPr>
              <a:t> </a:t>
            </a:r>
            <a:r>
              <a:rPr lang="en-US" sz="1600" dirty="0" err="1">
                <a:latin typeface="+mj-lt"/>
              </a:rPr>
              <a:t>hạng</a:t>
            </a:r>
            <a:r>
              <a:rPr lang="en-US" sz="1600" dirty="0">
                <a:latin typeface="+mj-lt"/>
              </a:rPr>
              <a:t> </a:t>
            </a:r>
            <a:r>
              <a:rPr lang="en-US" sz="1600" dirty="0" err="1">
                <a:latin typeface="+mj-lt"/>
              </a:rPr>
              <a:t>và</a:t>
            </a:r>
            <a:r>
              <a:rPr lang="en-US" sz="1600" dirty="0">
                <a:latin typeface="+mj-lt"/>
              </a:rPr>
              <a:t> </a:t>
            </a:r>
            <a:r>
              <a:rPr lang="en-US" sz="1600" dirty="0" err="1">
                <a:latin typeface="+mj-lt"/>
              </a:rPr>
              <a:t>phát</a:t>
            </a:r>
            <a:r>
              <a:rPr lang="en-US" sz="1600" dirty="0">
                <a:latin typeface="+mj-lt"/>
              </a:rPr>
              <a:t> </a:t>
            </a:r>
            <a:r>
              <a:rPr lang="en-US" sz="1600" dirty="0" err="1">
                <a:latin typeface="+mj-lt"/>
              </a:rPr>
              <a:t>hiện</a:t>
            </a:r>
            <a:r>
              <a:rPr lang="en-US" sz="1600" dirty="0">
                <a:latin typeface="+mj-lt"/>
              </a:rPr>
              <a:t> </a:t>
            </a:r>
            <a:r>
              <a:rPr lang="en-US" sz="1600" dirty="0" err="1">
                <a:latin typeface="+mj-lt"/>
              </a:rPr>
              <a:t>cộng</a:t>
            </a:r>
            <a:r>
              <a:rPr lang="en-US" sz="1600" dirty="0">
                <a:latin typeface="+mj-lt"/>
              </a:rPr>
              <a:t> </a:t>
            </a:r>
            <a:r>
              <a:rPr lang="en-US" sz="1600" dirty="0" err="1">
                <a:latin typeface="+mj-lt"/>
              </a:rPr>
              <a:t>đồng</a:t>
            </a:r>
            <a:r>
              <a:rPr lang="en-US" sz="1600" dirty="0">
                <a:latin typeface="+mj-lt"/>
              </a:rPr>
              <a:t> </a:t>
            </a:r>
            <a:r>
              <a:rPr lang="en-US" sz="1600" dirty="0" err="1">
                <a:latin typeface="+mj-lt"/>
              </a:rPr>
              <a:t>trên</a:t>
            </a:r>
            <a:r>
              <a:rPr lang="en-US" sz="1600" dirty="0">
                <a:latin typeface="+mj-lt"/>
              </a:rPr>
              <a:t> web, </a:t>
            </a:r>
            <a:r>
              <a:rPr lang="en-US" sz="1600" dirty="0" err="1">
                <a:latin typeface="+mj-lt"/>
              </a:rPr>
              <a:t>mạng</a:t>
            </a:r>
            <a:r>
              <a:rPr lang="en-US" sz="1600" dirty="0">
                <a:latin typeface="+mj-lt"/>
              </a:rPr>
              <a:t> </a:t>
            </a:r>
            <a:r>
              <a:rPr lang="en-US" sz="1600" dirty="0" err="1">
                <a:latin typeface="+mj-lt"/>
              </a:rPr>
              <a:t>xã</a:t>
            </a:r>
            <a:r>
              <a:rPr lang="en-US" sz="1600" dirty="0">
                <a:latin typeface="+mj-lt"/>
              </a:rPr>
              <a:t> </a:t>
            </a:r>
            <a:r>
              <a:rPr lang="en-US" sz="1600" dirty="0" err="1">
                <a:latin typeface="+mj-lt"/>
              </a:rPr>
              <a:t>hội</a:t>
            </a:r>
            <a:r>
              <a:rPr lang="en-US" sz="1600" dirty="0">
                <a:latin typeface="+mj-lt"/>
              </a:rPr>
              <a:t>, </a:t>
            </a:r>
            <a:r>
              <a:rPr lang="en-US" sz="1600" dirty="0" err="1">
                <a:latin typeface="+mj-lt"/>
              </a:rPr>
              <a:t>mạng</a:t>
            </a:r>
            <a:r>
              <a:rPr lang="en-US" sz="1600" dirty="0">
                <a:latin typeface="+mj-lt"/>
              </a:rPr>
              <a:t> </a:t>
            </a:r>
            <a:r>
              <a:rPr lang="en-US" sz="1600" dirty="0" err="1">
                <a:latin typeface="+mj-lt"/>
              </a:rPr>
              <a:t>sinh</a:t>
            </a:r>
            <a:r>
              <a:rPr lang="en-US" sz="1600" dirty="0">
                <a:latin typeface="+mj-lt"/>
              </a:rPr>
              <a:t>-tin học (phân tích </a:t>
            </a:r>
            <a:r>
              <a:rPr lang="en-US" sz="1600" dirty="0" err="1">
                <a:latin typeface="+mj-lt"/>
              </a:rPr>
              <a:t>tương</a:t>
            </a:r>
            <a:r>
              <a:rPr lang="en-US" sz="1600" dirty="0">
                <a:latin typeface="+mj-lt"/>
              </a:rPr>
              <a:t> </a:t>
            </a:r>
            <a:r>
              <a:rPr lang="en-US" sz="1600" dirty="0" err="1">
                <a:latin typeface="+mj-lt"/>
              </a:rPr>
              <a:t>tác</a:t>
            </a:r>
            <a:r>
              <a:rPr lang="en-US" sz="1600" dirty="0">
                <a:latin typeface="+mj-lt"/>
              </a:rPr>
              <a:t> </a:t>
            </a:r>
            <a:r>
              <a:rPr lang="en-US" sz="1600" dirty="0" err="1">
                <a:latin typeface="+mj-lt"/>
              </a:rPr>
              <a:t>giữa</a:t>
            </a:r>
            <a:r>
              <a:rPr lang="en-US" sz="1600" dirty="0">
                <a:latin typeface="+mj-lt"/>
              </a:rPr>
              <a:t> </a:t>
            </a:r>
            <a:r>
              <a:rPr lang="en-US" sz="1600" dirty="0" err="1">
                <a:latin typeface="+mj-lt"/>
              </a:rPr>
              <a:t>các</a:t>
            </a:r>
            <a:r>
              <a:rPr lang="en-US" sz="1600" dirty="0">
                <a:latin typeface="+mj-lt"/>
              </a:rPr>
              <a:t> protein)</a:t>
            </a:r>
          </a:p>
          <a:p>
            <a:pPr fontAlgn="base"/>
            <a:r>
              <a:rPr lang="en-US" sz="1600" dirty="0" err="1">
                <a:latin typeface="+mj-lt"/>
              </a:rPr>
              <a:t>Khả</a:t>
            </a:r>
            <a:r>
              <a:rPr lang="en-US" sz="1600" dirty="0">
                <a:latin typeface="+mj-lt"/>
              </a:rPr>
              <a:t> </a:t>
            </a:r>
            <a:r>
              <a:rPr lang="en-US" sz="1600" dirty="0" err="1">
                <a:latin typeface="+mj-lt"/>
              </a:rPr>
              <a:t>năng</a:t>
            </a:r>
            <a:r>
              <a:rPr lang="en-US" sz="1600" dirty="0">
                <a:latin typeface="+mj-lt"/>
              </a:rPr>
              <a:t> </a:t>
            </a:r>
            <a:r>
              <a:rPr lang="en-US" sz="1600" dirty="0" err="1">
                <a:latin typeface="+mj-lt"/>
              </a:rPr>
              <a:t>phục</a:t>
            </a:r>
            <a:r>
              <a:rPr lang="en-US" sz="1600" dirty="0">
                <a:latin typeface="+mj-lt"/>
              </a:rPr>
              <a:t> </a:t>
            </a:r>
            <a:r>
              <a:rPr lang="en-US" sz="1600" dirty="0" err="1">
                <a:latin typeface="+mj-lt"/>
              </a:rPr>
              <a:t>hồi</a:t>
            </a:r>
            <a:r>
              <a:rPr lang="en-US" sz="1600" dirty="0">
                <a:latin typeface="+mj-lt"/>
              </a:rPr>
              <a:t> </a:t>
            </a:r>
            <a:r>
              <a:rPr lang="en-US" sz="1600" dirty="0" err="1">
                <a:latin typeface="+mj-lt"/>
              </a:rPr>
              <a:t>các</a:t>
            </a:r>
            <a:r>
              <a:rPr lang="en-US" sz="1600" dirty="0">
                <a:latin typeface="+mj-lt"/>
              </a:rPr>
              <a:t> </a:t>
            </a:r>
            <a:r>
              <a:rPr lang="en-US" sz="1600" dirty="0" err="1">
                <a:latin typeface="+mj-lt"/>
              </a:rPr>
              <a:t>cộng</a:t>
            </a:r>
            <a:r>
              <a:rPr lang="en-US" sz="1600" dirty="0">
                <a:latin typeface="+mj-lt"/>
              </a:rPr>
              <a:t> </a:t>
            </a:r>
            <a:r>
              <a:rPr lang="en-US" sz="1600" dirty="0" err="1">
                <a:latin typeface="+mj-lt"/>
              </a:rPr>
              <a:t>đồng</a:t>
            </a:r>
            <a:r>
              <a:rPr lang="en-US" sz="1600" dirty="0">
                <a:latin typeface="+mj-lt"/>
              </a:rPr>
              <a:t> </a:t>
            </a:r>
            <a:r>
              <a:rPr lang="en-US" sz="1600" dirty="0" err="1">
                <a:latin typeface="+mj-lt"/>
              </a:rPr>
              <a:t>mạng</a:t>
            </a:r>
            <a:r>
              <a:rPr lang="en-US" sz="1600" dirty="0">
                <a:latin typeface="+mj-lt"/>
              </a:rPr>
              <a:t> </a:t>
            </a:r>
            <a:r>
              <a:rPr lang="en-US" sz="1600" dirty="0" err="1">
                <a:latin typeface="+mj-lt"/>
              </a:rPr>
              <a:t>quan</a:t>
            </a:r>
            <a:r>
              <a:rPr lang="en-US" sz="1600" dirty="0">
                <a:latin typeface="+mj-lt"/>
              </a:rPr>
              <a:t> </a:t>
            </a:r>
            <a:r>
              <a:rPr lang="en-US" sz="1600" dirty="0" err="1">
                <a:latin typeface="+mj-lt"/>
              </a:rPr>
              <a:t>trọng</a:t>
            </a:r>
            <a:r>
              <a:rPr lang="en-US" sz="1600" dirty="0">
                <a:latin typeface="+mj-lt"/>
              </a:rPr>
              <a:t> </a:t>
            </a:r>
            <a:r>
              <a:rPr lang="en-US" sz="1600" dirty="0" err="1">
                <a:latin typeface="+mj-lt"/>
              </a:rPr>
              <a:t>cao</a:t>
            </a:r>
            <a:r>
              <a:rPr lang="en-US" sz="1600" dirty="0">
                <a:latin typeface="+mj-lt"/>
              </a:rPr>
              <a:t> hơn </a:t>
            </a:r>
            <a:r>
              <a:rPr lang="en-US" sz="1600" dirty="0" err="1">
                <a:latin typeface="+mj-lt"/>
              </a:rPr>
              <a:t>và</a:t>
            </a:r>
            <a:r>
              <a:rPr lang="en-US" sz="1600" dirty="0">
                <a:latin typeface="+mj-lt"/>
              </a:rPr>
              <a:t> </a:t>
            </a:r>
            <a:r>
              <a:rPr lang="en-US" sz="1600" dirty="0" err="1">
                <a:latin typeface="+mj-lt"/>
              </a:rPr>
              <a:t>khả</a:t>
            </a:r>
            <a:r>
              <a:rPr lang="en-US" sz="1600" dirty="0">
                <a:latin typeface="+mj-lt"/>
              </a:rPr>
              <a:t> </a:t>
            </a:r>
            <a:r>
              <a:rPr lang="en-US" sz="1600" dirty="0" err="1">
                <a:latin typeface="+mj-lt"/>
              </a:rPr>
              <a:t>năng</a:t>
            </a:r>
            <a:r>
              <a:rPr lang="en-US" sz="1600" dirty="0">
                <a:latin typeface="+mj-lt"/>
              </a:rPr>
              <a:t> tìm </a:t>
            </a:r>
            <a:r>
              <a:rPr lang="en-US" sz="1600" dirty="0" err="1">
                <a:latin typeface="+mj-lt"/>
              </a:rPr>
              <a:t>được</a:t>
            </a:r>
            <a:r>
              <a:rPr lang="en-US" sz="1600" dirty="0">
                <a:latin typeface="+mj-lt"/>
              </a:rPr>
              <a:t> </a:t>
            </a:r>
            <a:r>
              <a:rPr lang="en-US" sz="1600" dirty="0" err="1">
                <a:latin typeface="+mj-lt"/>
              </a:rPr>
              <a:t>nhiều</a:t>
            </a:r>
            <a:r>
              <a:rPr lang="en-US" sz="1600" dirty="0">
                <a:latin typeface="+mj-lt"/>
              </a:rPr>
              <a:t> node </a:t>
            </a:r>
            <a:r>
              <a:rPr lang="en-US" sz="1600" dirty="0" err="1">
                <a:latin typeface="+mj-lt"/>
              </a:rPr>
              <a:t>gốc</a:t>
            </a:r>
            <a:r>
              <a:rPr lang="en-US" sz="1600" dirty="0">
                <a:latin typeface="+mj-lt"/>
              </a:rPr>
              <a:t> </a:t>
            </a:r>
            <a:r>
              <a:rPr lang="en-US" sz="1600" dirty="0" err="1">
                <a:latin typeface="+mj-lt"/>
              </a:rPr>
              <a:t>tốt</a:t>
            </a:r>
            <a:r>
              <a:rPr lang="en-US" sz="1600" dirty="0">
                <a:latin typeface="+mj-lt"/>
              </a:rPr>
              <a:t> hơn</a:t>
            </a:r>
          </a:p>
          <a:p>
            <a:pPr fontAlgn="base"/>
            <a:endParaRPr lang="en-US" sz="1600" dirty="0">
              <a:solidFill>
                <a:schemeClr val="tx1">
                  <a:lumMod val="85000"/>
                </a:schemeClr>
              </a:solidFill>
              <a:latin typeface="+mj-lt"/>
            </a:endParaRPr>
          </a:p>
        </p:txBody>
      </p:sp>
      <p:grpSp>
        <p:nvGrpSpPr>
          <p:cNvPr id="382" name="Google Shape;382;p17"/>
          <p:cNvGrpSpPr/>
          <p:nvPr/>
        </p:nvGrpSpPr>
        <p:grpSpPr>
          <a:xfrm>
            <a:off x="295964" y="3967858"/>
            <a:ext cx="1032405" cy="1032468"/>
            <a:chOff x="6654650" y="3665275"/>
            <a:chExt cx="409100" cy="409125"/>
          </a:xfrm>
        </p:grpSpPr>
        <p:sp>
          <p:nvSpPr>
            <p:cNvPr id="383" name="Google Shape;383;p17"/>
            <p:cNvSpPr/>
            <p:nvPr/>
          </p:nvSpPr>
          <p:spPr>
            <a:xfrm>
              <a:off x="6808525" y="3819150"/>
              <a:ext cx="211875" cy="211900"/>
            </a:xfrm>
            <a:custGeom>
              <a:avLst/>
              <a:gdLst/>
              <a:ahLst/>
              <a:cxnLst/>
              <a:rect l="l" t="t" r="r" b="b"/>
              <a:pathLst>
                <a:path w="8475" h="8476" extrusionOk="0">
                  <a:moveTo>
                    <a:pt x="8157" y="0"/>
                  </a:moveTo>
                  <a:lnTo>
                    <a:pt x="7327" y="1075"/>
                  </a:lnTo>
                  <a:lnTo>
                    <a:pt x="6399" y="2150"/>
                  </a:lnTo>
                  <a:lnTo>
                    <a:pt x="5422" y="3249"/>
                  </a:lnTo>
                  <a:lnTo>
                    <a:pt x="4347" y="4348"/>
                  </a:lnTo>
                  <a:lnTo>
                    <a:pt x="3248" y="5422"/>
                  </a:lnTo>
                  <a:lnTo>
                    <a:pt x="2149" y="6399"/>
                  </a:lnTo>
                  <a:lnTo>
                    <a:pt x="1075" y="7327"/>
                  </a:lnTo>
                  <a:lnTo>
                    <a:pt x="0" y="8158"/>
                  </a:lnTo>
                  <a:lnTo>
                    <a:pt x="440" y="8280"/>
                  </a:lnTo>
                  <a:lnTo>
                    <a:pt x="855" y="8377"/>
                  </a:lnTo>
                  <a:lnTo>
                    <a:pt x="1294" y="8426"/>
                  </a:lnTo>
                  <a:lnTo>
                    <a:pt x="1734" y="8475"/>
                  </a:lnTo>
                  <a:lnTo>
                    <a:pt x="2174" y="8475"/>
                  </a:lnTo>
                  <a:lnTo>
                    <a:pt x="2613" y="8451"/>
                  </a:lnTo>
                  <a:lnTo>
                    <a:pt x="3028" y="8402"/>
                  </a:lnTo>
                  <a:lnTo>
                    <a:pt x="3468" y="8304"/>
                  </a:lnTo>
                  <a:lnTo>
                    <a:pt x="3883" y="8207"/>
                  </a:lnTo>
                  <a:lnTo>
                    <a:pt x="4323" y="8060"/>
                  </a:lnTo>
                  <a:lnTo>
                    <a:pt x="4714" y="7889"/>
                  </a:lnTo>
                  <a:lnTo>
                    <a:pt x="5129" y="7694"/>
                  </a:lnTo>
                  <a:lnTo>
                    <a:pt x="5520" y="7449"/>
                  </a:lnTo>
                  <a:lnTo>
                    <a:pt x="5886" y="7205"/>
                  </a:lnTo>
                  <a:lnTo>
                    <a:pt x="6252" y="6912"/>
                  </a:lnTo>
                  <a:lnTo>
                    <a:pt x="6594" y="6595"/>
                  </a:lnTo>
                  <a:lnTo>
                    <a:pt x="6912" y="6253"/>
                  </a:lnTo>
                  <a:lnTo>
                    <a:pt x="7205" y="5886"/>
                  </a:lnTo>
                  <a:lnTo>
                    <a:pt x="7449" y="5520"/>
                  </a:lnTo>
                  <a:lnTo>
                    <a:pt x="7693" y="5129"/>
                  </a:lnTo>
                  <a:lnTo>
                    <a:pt x="7889" y="4714"/>
                  </a:lnTo>
                  <a:lnTo>
                    <a:pt x="8060" y="4323"/>
                  </a:lnTo>
                  <a:lnTo>
                    <a:pt x="8206" y="3884"/>
                  </a:lnTo>
                  <a:lnTo>
                    <a:pt x="8304" y="3468"/>
                  </a:lnTo>
                  <a:lnTo>
                    <a:pt x="8402" y="3029"/>
                  </a:lnTo>
                  <a:lnTo>
                    <a:pt x="8450" y="2614"/>
                  </a:lnTo>
                  <a:lnTo>
                    <a:pt x="8475" y="2174"/>
                  </a:lnTo>
                  <a:lnTo>
                    <a:pt x="8475" y="1734"/>
                  </a:lnTo>
                  <a:lnTo>
                    <a:pt x="8426" y="1295"/>
                  </a:lnTo>
                  <a:lnTo>
                    <a:pt x="8377" y="855"/>
                  </a:lnTo>
                  <a:lnTo>
                    <a:pt x="8279" y="440"/>
                  </a:lnTo>
                  <a:lnTo>
                    <a:pt x="815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17"/>
            <p:cNvSpPr/>
            <p:nvPr/>
          </p:nvSpPr>
          <p:spPr>
            <a:xfrm>
              <a:off x="6654650" y="3665275"/>
              <a:ext cx="409100" cy="409125"/>
            </a:xfrm>
            <a:custGeom>
              <a:avLst/>
              <a:gdLst/>
              <a:ahLst/>
              <a:cxnLst/>
              <a:rect l="l" t="t" r="r" b="b"/>
              <a:pathLst>
                <a:path w="16364" h="16365" extrusionOk="0">
                  <a:moveTo>
                    <a:pt x="13580" y="1686"/>
                  </a:moveTo>
                  <a:lnTo>
                    <a:pt x="13677" y="1735"/>
                  </a:lnTo>
                  <a:lnTo>
                    <a:pt x="13775" y="1759"/>
                  </a:lnTo>
                  <a:lnTo>
                    <a:pt x="13848" y="1832"/>
                  </a:lnTo>
                  <a:lnTo>
                    <a:pt x="13897" y="1906"/>
                  </a:lnTo>
                  <a:lnTo>
                    <a:pt x="13946" y="1979"/>
                  </a:lnTo>
                  <a:lnTo>
                    <a:pt x="13970" y="2077"/>
                  </a:lnTo>
                  <a:lnTo>
                    <a:pt x="13995" y="2174"/>
                  </a:lnTo>
                  <a:lnTo>
                    <a:pt x="13995" y="2419"/>
                  </a:lnTo>
                  <a:lnTo>
                    <a:pt x="13922" y="2687"/>
                  </a:lnTo>
                  <a:lnTo>
                    <a:pt x="13824" y="3029"/>
                  </a:lnTo>
                  <a:lnTo>
                    <a:pt x="13677" y="3371"/>
                  </a:lnTo>
                  <a:lnTo>
                    <a:pt x="13482" y="3762"/>
                  </a:lnTo>
                  <a:lnTo>
                    <a:pt x="13238" y="4177"/>
                  </a:lnTo>
                  <a:lnTo>
                    <a:pt x="12993" y="3908"/>
                  </a:lnTo>
                  <a:lnTo>
                    <a:pt x="12749" y="3615"/>
                  </a:lnTo>
                  <a:lnTo>
                    <a:pt x="12407" y="3298"/>
                  </a:lnTo>
                  <a:lnTo>
                    <a:pt x="12041" y="3029"/>
                  </a:lnTo>
                  <a:lnTo>
                    <a:pt x="11675" y="2761"/>
                  </a:lnTo>
                  <a:lnTo>
                    <a:pt x="11308" y="2541"/>
                  </a:lnTo>
                  <a:lnTo>
                    <a:pt x="11748" y="2272"/>
                  </a:lnTo>
                  <a:lnTo>
                    <a:pt x="12187" y="2052"/>
                  </a:lnTo>
                  <a:lnTo>
                    <a:pt x="12554" y="1881"/>
                  </a:lnTo>
                  <a:lnTo>
                    <a:pt x="12920" y="1759"/>
                  </a:lnTo>
                  <a:lnTo>
                    <a:pt x="13213" y="1686"/>
                  </a:lnTo>
                  <a:close/>
                  <a:moveTo>
                    <a:pt x="9721" y="3591"/>
                  </a:moveTo>
                  <a:lnTo>
                    <a:pt x="9794" y="3615"/>
                  </a:lnTo>
                  <a:lnTo>
                    <a:pt x="9916" y="3713"/>
                  </a:lnTo>
                  <a:lnTo>
                    <a:pt x="10014" y="3835"/>
                  </a:lnTo>
                  <a:lnTo>
                    <a:pt x="10038" y="3908"/>
                  </a:lnTo>
                  <a:lnTo>
                    <a:pt x="10038" y="3982"/>
                  </a:lnTo>
                  <a:lnTo>
                    <a:pt x="10038" y="4055"/>
                  </a:lnTo>
                  <a:lnTo>
                    <a:pt x="10014" y="4128"/>
                  </a:lnTo>
                  <a:lnTo>
                    <a:pt x="9916" y="4250"/>
                  </a:lnTo>
                  <a:lnTo>
                    <a:pt x="9794" y="4348"/>
                  </a:lnTo>
                  <a:lnTo>
                    <a:pt x="9721" y="4372"/>
                  </a:lnTo>
                  <a:lnTo>
                    <a:pt x="9574" y="4372"/>
                  </a:lnTo>
                  <a:lnTo>
                    <a:pt x="9501" y="4348"/>
                  </a:lnTo>
                  <a:lnTo>
                    <a:pt x="9379" y="4250"/>
                  </a:lnTo>
                  <a:lnTo>
                    <a:pt x="9281" y="4128"/>
                  </a:lnTo>
                  <a:lnTo>
                    <a:pt x="9257" y="4055"/>
                  </a:lnTo>
                  <a:lnTo>
                    <a:pt x="9257" y="3982"/>
                  </a:lnTo>
                  <a:lnTo>
                    <a:pt x="9257" y="3908"/>
                  </a:lnTo>
                  <a:lnTo>
                    <a:pt x="9281" y="3835"/>
                  </a:lnTo>
                  <a:lnTo>
                    <a:pt x="9379" y="3713"/>
                  </a:lnTo>
                  <a:lnTo>
                    <a:pt x="9501" y="3615"/>
                  </a:lnTo>
                  <a:lnTo>
                    <a:pt x="9574" y="3591"/>
                  </a:lnTo>
                  <a:close/>
                  <a:moveTo>
                    <a:pt x="8182" y="3322"/>
                  </a:moveTo>
                  <a:lnTo>
                    <a:pt x="8304" y="3347"/>
                  </a:lnTo>
                  <a:lnTo>
                    <a:pt x="8402" y="3371"/>
                  </a:lnTo>
                  <a:lnTo>
                    <a:pt x="8500" y="3420"/>
                  </a:lnTo>
                  <a:lnTo>
                    <a:pt x="8597" y="3493"/>
                  </a:lnTo>
                  <a:lnTo>
                    <a:pt x="8671" y="3591"/>
                  </a:lnTo>
                  <a:lnTo>
                    <a:pt x="8719" y="3689"/>
                  </a:lnTo>
                  <a:lnTo>
                    <a:pt x="8768" y="3786"/>
                  </a:lnTo>
                  <a:lnTo>
                    <a:pt x="8768" y="3908"/>
                  </a:lnTo>
                  <a:lnTo>
                    <a:pt x="8768" y="4031"/>
                  </a:lnTo>
                  <a:lnTo>
                    <a:pt x="8719" y="4153"/>
                  </a:lnTo>
                  <a:lnTo>
                    <a:pt x="8671" y="4250"/>
                  </a:lnTo>
                  <a:lnTo>
                    <a:pt x="8597" y="4324"/>
                  </a:lnTo>
                  <a:lnTo>
                    <a:pt x="8500" y="4397"/>
                  </a:lnTo>
                  <a:lnTo>
                    <a:pt x="8402" y="4446"/>
                  </a:lnTo>
                  <a:lnTo>
                    <a:pt x="8304" y="4495"/>
                  </a:lnTo>
                  <a:lnTo>
                    <a:pt x="8060" y="4495"/>
                  </a:lnTo>
                  <a:lnTo>
                    <a:pt x="7962" y="4446"/>
                  </a:lnTo>
                  <a:lnTo>
                    <a:pt x="7865" y="4397"/>
                  </a:lnTo>
                  <a:lnTo>
                    <a:pt x="7767" y="4324"/>
                  </a:lnTo>
                  <a:lnTo>
                    <a:pt x="7694" y="4250"/>
                  </a:lnTo>
                  <a:lnTo>
                    <a:pt x="7645" y="4153"/>
                  </a:lnTo>
                  <a:lnTo>
                    <a:pt x="7596" y="4031"/>
                  </a:lnTo>
                  <a:lnTo>
                    <a:pt x="7596" y="3908"/>
                  </a:lnTo>
                  <a:lnTo>
                    <a:pt x="7596" y="3786"/>
                  </a:lnTo>
                  <a:lnTo>
                    <a:pt x="7645" y="3689"/>
                  </a:lnTo>
                  <a:lnTo>
                    <a:pt x="7694" y="3591"/>
                  </a:lnTo>
                  <a:lnTo>
                    <a:pt x="7767" y="3493"/>
                  </a:lnTo>
                  <a:lnTo>
                    <a:pt x="7865" y="3420"/>
                  </a:lnTo>
                  <a:lnTo>
                    <a:pt x="7962" y="3371"/>
                  </a:lnTo>
                  <a:lnTo>
                    <a:pt x="8060" y="3347"/>
                  </a:lnTo>
                  <a:lnTo>
                    <a:pt x="8182" y="3322"/>
                  </a:lnTo>
                  <a:close/>
                  <a:moveTo>
                    <a:pt x="9086" y="4763"/>
                  </a:moveTo>
                  <a:lnTo>
                    <a:pt x="9159" y="4788"/>
                  </a:lnTo>
                  <a:lnTo>
                    <a:pt x="9281" y="4885"/>
                  </a:lnTo>
                  <a:lnTo>
                    <a:pt x="9354" y="5007"/>
                  </a:lnTo>
                  <a:lnTo>
                    <a:pt x="9379" y="5081"/>
                  </a:lnTo>
                  <a:lnTo>
                    <a:pt x="9379" y="5154"/>
                  </a:lnTo>
                  <a:lnTo>
                    <a:pt x="9379" y="5227"/>
                  </a:lnTo>
                  <a:lnTo>
                    <a:pt x="9354" y="5301"/>
                  </a:lnTo>
                  <a:lnTo>
                    <a:pt x="9281" y="5423"/>
                  </a:lnTo>
                  <a:lnTo>
                    <a:pt x="9159" y="5520"/>
                  </a:lnTo>
                  <a:lnTo>
                    <a:pt x="9086" y="5545"/>
                  </a:lnTo>
                  <a:lnTo>
                    <a:pt x="8915" y="5545"/>
                  </a:lnTo>
                  <a:lnTo>
                    <a:pt x="8842" y="5520"/>
                  </a:lnTo>
                  <a:lnTo>
                    <a:pt x="8719" y="5423"/>
                  </a:lnTo>
                  <a:lnTo>
                    <a:pt x="8646" y="5301"/>
                  </a:lnTo>
                  <a:lnTo>
                    <a:pt x="8622" y="5227"/>
                  </a:lnTo>
                  <a:lnTo>
                    <a:pt x="8597" y="5154"/>
                  </a:lnTo>
                  <a:lnTo>
                    <a:pt x="8622" y="5081"/>
                  </a:lnTo>
                  <a:lnTo>
                    <a:pt x="8646" y="5007"/>
                  </a:lnTo>
                  <a:lnTo>
                    <a:pt x="8719" y="4885"/>
                  </a:lnTo>
                  <a:lnTo>
                    <a:pt x="8842" y="4788"/>
                  </a:lnTo>
                  <a:lnTo>
                    <a:pt x="8915" y="4763"/>
                  </a:lnTo>
                  <a:close/>
                  <a:moveTo>
                    <a:pt x="2540" y="11309"/>
                  </a:moveTo>
                  <a:lnTo>
                    <a:pt x="2760" y="11675"/>
                  </a:lnTo>
                  <a:lnTo>
                    <a:pt x="3029" y="12041"/>
                  </a:lnTo>
                  <a:lnTo>
                    <a:pt x="3298" y="12408"/>
                  </a:lnTo>
                  <a:lnTo>
                    <a:pt x="3615" y="12750"/>
                  </a:lnTo>
                  <a:lnTo>
                    <a:pt x="3908" y="12994"/>
                  </a:lnTo>
                  <a:lnTo>
                    <a:pt x="4177" y="13238"/>
                  </a:lnTo>
                  <a:lnTo>
                    <a:pt x="3762" y="13482"/>
                  </a:lnTo>
                  <a:lnTo>
                    <a:pt x="3371" y="13678"/>
                  </a:lnTo>
                  <a:lnTo>
                    <a:pt x="3029" y="13824"/>
                  </a:lnTo>
                  <a:lnTo>
                    <a:pt x="2687" y="13922"/>
                  </a:lnTo>
                  <a:lnTo>
                    <a:pt x="2418" y="13995"/>
                  </a:lnTo>
                  <a:lnTo>
                    <a:pt x="2174" y="13995"/>
                  </a:lnTo>
                  <a:lnTo>
                    <a:pt x="2076" y="13971"/>
                  </a:lnTo>
                  <a:lnTo>
                    <a:pt x="1979" y="13946"/>
                  </a:lnTo>
                  <a:lnTo>
                    <a:pt x="1905" y="13897"/>
                  </a:lnTo>
                  <a:lnTo>
                    <a:pt x="1832" y="13849"/>
                  </a:lnTo>
                  <a:lnTo>
                    <a:pt x="1759" y="13775"/>
                  </a:lnTo>
                  <a:lnTo>
                    <a:pt x="1734" y="13678"/>
                  </a:lnTo>
                  <a:lnTo>
                    <a:pt x="1686" y="13580"/>
                  </a:lnTo>
                  <a:lnTo>
                    <a:pt x="1686" y="13482"/>
                  </a:lnTo>
                  <a:lnTo>
                    <a:pt x="1686" y="13214"/>
                  </a:lnTo>
                  <a:lnTo>
                    <a:pt x="1759" y="12921"/>
                  </a:lnTo>
                  <a:lnTo>
                    <a:pt x="1881" y="12554"/>
                  </a:lnTo>
                  <a:lnTo>
                    <a:pt x="2052" y="12188"/>
                  </a:lnTo>
                  <a:lnTo>
                    <a:pt x="2272" y="11748"/>
                  </a:lnTo>
                  <a:lnTo>
                    <a:pt x="2540" y="11309"/>
                  </a:lnTo>
                  <a:close/>
                  <a:moveTo>
                    <a:pt x="15362" y="1"/>
                  </a:moveTo>
                  <a:lnTo>
                    <a:pt x="15094" y="25"/>
                  </a:lnTo>
                  <a:lnTo>
                    <a:pt x="14801" y="74"/>
                  </a:lnTo>
                  <a:lnTo>
                    <a:pt x="14483" y="172"/>
                  </a:lnTo>
                  <a:lnTo>
                    <a:pt x="14141" y="294"/>
                  </a:lnTo>
                  <a:lnTo>
                    <a:pt x="13775" y="440"/>
                  </a:lnTo>
                  <a:lnTo>
                    <a:pt x="13384" y="611"/>
                  </a:lnTo>
                  <a:lnTo>
                    <a:pt x="12993" y="831"/>
                  </a:lnTo>
                  <a:lnTo>
                    <a:pt x="12578" y="1051"/>
                  </a:lnTo>
                  <a:lnTo>
                    <a:pt x="11699" y="1613"/>
                  </a:lnTo>
                  <a:lnTo>
                    <a:pt x="10747" y="2272"/>
                  </a:lnTo>
                  <a:lnTo>
                    <a:pt x="10307" y="2101"/>
                  </a:lnTo>
                  <a:lnTo>
                    <a:pt x="9843" y="1955"/>
                  </a:lnTo>
                  <a:lnTo>
                    <a:pt x="9379" y="1857"/>
                  </a:lnTo>
                  <a:lnTo>
                    <a:pt x="8915" y="1784"/>
                  </a:lnTo>
                  <a:lnTo>
                    <a:pt x="8451" y="1735"/>
                  </a:lnTo>
                  <a:lnTo>
                    <a:pt x="7962" y="1735"/>
                  </a:lnTo>
                  <a:lnTo>
                    <a:pt x="7498" y="1784"/>
                  </a:lnTo>
                  <a:lnTo>
                    <a:pt x="7034" y="1832"/>
                  </a:lnTo>
                  <a:lnTo>
                    <a:pt x="6570" y="1930"/>
                  </a:lnTo>
                  <a:lnTo>
                    <a:pt x="6106" y="2077"/>
                  </a:lnTo>
                  <a:lnTo>
                    <a:pt x="5667" y="2248"/>
                  </a:lnTo>
                  <a:lnTo>
                    <a:pt x="5227" y="2443"/>
                  </a:lnTo>
                  <a:lnTo>
                    <a:pt x="4787" y="2687"/>
                  </a:lnTo>
                  <a:lnTo>
                    <a:pt x="4397" y="2980"/>
                  </a:lnTo>
                  <a:lnTo>
                    <a:pt x="4006" y="3273"/>
                  </a:lnTo>
                  <a:lnTo>
                    <a:pt x="3615" y="3615"/>
                  </a:lnTo>
                  <a:lnTo>
                    <a:pt x="3273" y="4006"/>
                  </a:lnTo>
                  <a:lnTo>
                    <a:pt x="2980" y="4397"/>
                  </a:lnTo>
                  <a:lnTo>
                    <a:pt x="2687" y="4788"/>
                  </a:lnTo>
                  <a:lnTo>
                    <a:pt x="2443" y="5227"/>
                  </a:lnTo>
                  <a:lnTo>
                    <a:pt x="2247" y="5667"/>
                  </a:lnTo>
                  <a:lnTo>
                    <a:pt x="2076" y="6107"/>
                  </a:lnTo>
                  <a:lnTo>
                    <a:pt x="1930" y="6571"/>
                  </a:lnTo>
                  <a:lnTo>
                    <a:pt x="1832" y="7035"/>
                  </a:lnTo>
                  <a:lnTo>
                    <a:pt x="1783" y="7499"/>
                  </a:lnTo>
                  <a:lnTo>
                    <a:pt x="1734" y="7963"/>
                  </a:lnTo>
                  <a:lnTo>
                    <a:pt x="1734" y="8451"/>
                  </a:lnTo>
                  <a:lnTo>
                    <a:pt x="1783" y="8915"/>
                  </a:lnTo>
                  <a:lnTo>
                    <a:pt x="1857" y="9379"/>
                  </a:lnTo>
                  <a:lnTo>
                    <a:pt x="1954" y="9843"/>
                  </a:lnTo>
                  <a:lnTo>
                    <a:pt x="2101" y="10307"/>
                  </a:lnTo>
                  <a:lnTo>
                    <a:pt x="2272" y="10747"/>
                  </a:lnTo>
                  <a:lnTo>
                    <a:pt x="1612" y="11699"/>
                  </a:lnTo>
                  <a:lnTo>
                    <a:pt x="1051" y="12579"/>
                  </a:lnTo>
                  <a:lnTo>
                    <a:pt x="831" y="12994"/>
                  </a:lnTo>
                  <a:lnTo>
                    <a:pt x="611" y="13385"/>
                  </a:lnTo>
                  <a:lnTo>
                    <a:pt x="440" y="13775"/>
                  </a:lnTo>
                  <a:lnTo>
                    <a:pt x="293" y="14142"/>
                  </a:lnTo>
                  <a:lnTo>
                    <a:pt x="171" y="14484"/>
                  </a:lnTo>
                  <a:lnTo>
                    <a:pt x="74" y="14801"/>
                  </a:lnTo>
                  <a:lnTo>
                    <a:pt x="25" y="15094"/>
                  </a:lnTo>
                  <a:lnTo>
                    <a:pt x="0" y="15363"/>
                  </a:lnTo>
                  <a:lnTo>
                    <a:pt x="0" y="15583"/>
                  </a:lnTo>
                  <a:lnTo>
                    <a:pt x="49" y="15802"/>
                  </a:lnTo>
                  <a:lnTo>
                    <a:pt x="123" y="15973"/>
                  </a:lnTo>
                  <a:lnTo>
                    <a:pt x="245" y="16120"/>
                  </a:lnTo>
                  <a:lnTo>
                    <a:pt x="342" y="16218"/>
                  </a:lnTo>
                  <a:lnTo>
                    <a:pt x="489" y="16291"/>
                  </a:lnTo>
                  <a:lnTo>
                    <a:pt x="635" y="16340"/>
                  </a:lnTo>
                  <a:lnTo>
                    <a:pt x="806" y="16364"/>
                  </a:lnTo>
                  <a:lnTo>
                    <a:pt x="1173" y="16364"/>
                  </a:lnTo>
                  <a:lnTo>
                    <a:pt x="1393" y="16315"/>
                  </a:lnTo>
                  <a:lnTo>
                    <a:pt x="1637" y="16267"/>
                  </a:lnTo>
                  <a:lnTo>
                    <a:pt x="2150" y="16120"/>
                  </a:lnTo>
                  <a:lnTo>
                    <a:pt x="2711" y="15876"/>
                  </a:lnTo>
                  <a:lnTo>
                    <a:pt x="3322" y="15583"/>
                  </a:lnTo>
                  <a:lnTo>
                    <a:pt x="3957" y="15192"/>
                  </a:lnTo>
                  <a:lnTo>
                    <a:pt x="4665" y="14752"/>
                  </a:lnTo>
                  <a:lnTo>
                    <a:pt x="5373" y="14264"/>
                  </a:lnTo>
                  <a:lnTo>
                    <a:pt x="6131" y="13702"/>
                  </a:lnTo>
                  <a:lnTo>
                    <a:pt x="6912" y="13092"/>
                  </a:lnTo>
                  <a:lnTo>
                    <a:pt x="7718" y="12432"/>
                  </a:lnTo>
                  <a:lnTo>
                    <a:pt x="8524" y="11724"/>
                  </a:lnTo>
                  <a:lnTo>
                    <a:pt x="9330" y="10967"/>
                  </a:lnTo>
                  <a:lnTo>
                    <a:pt x="10160" y="10161"/>
                  </a:lnTo>
                  <a:lnTo>
                    <a:pt x="10966" y="9330"/>
                  </a:lnTo>
                  <a:lnTo>
                    <a:pt x="11723" y="8524"/>
                  </a:lnTo>
                  <a:lnTo>
                    <a:pt x="12432" y="7718"/>
                  </a:lnTo>
                  <a:lnTo>
                    <a:pt x="13091" y="6912"/>
                  </a:lnTo>
                  <a:lnTo>
                    <a:pt x="13702" y="6131"/>
                  </a:lnTo>
                  <a:lnTo>
                    <a:pt x="14263" y="5374"/>
                  </a:lnTo>
                  <a:lnTo>
                    <a:pt x="14752" y="4666"/>
                  </a:lnTo>
                  <a:lnTo>
                    <a:pt x="15192" y="3957"/>
                  </a:lnTo>
                  <a:lnTo>
                    <a:pt x="15582" y="3322"/>
                  </a:lnTo>
                  <a:lnTo>
                    <a:pt x="15875" y="2712"/>
                  </a:lnTo>
                  <a:lnTo>
                    <a:pt x="16120" y="2150"/>
                  </a:lnTo>
                  <a:lnTo>
                    <a:pt x="16266" y="1637"/>
                  </a:lnTo>
                  <a:lnTo>
                    <a:pt x="16315" y="1393"/>
                  </a:lnTo>
                  <a:lnTo>
                    <a:pt x="16364" y="1173"/>
                  </a:lnTo>
                  <a:lnTo>
                    <a:pt x="16364" y="978"/>
                  </a:lnTo>
                  <a:lnTo>
                    <a:pt x="16364" y="807"/>
                  </a:lnTo>
                  <a:lnTo>
                    <a:pt x="16339" y="636"/>
                  </a:lnTo>
                  <a:lnTo>
                    <a:pt x="16291" y="489"/>
                  </a:lnTo>
                  <a:lnTo>
                    <a:pt x="16217" y="343"/>
                  </a:lnTo>
                  <a:lnTo>
                    <a:pt x="16120" y="245"/>
                  </a:lnTo>
                  <a:lnTo>
                    <a:pt x="15973" y="123"/>
                  </a:lnTo>
                  <a:lnTo>
                    <a:pt x="15802" y="50"/>
                  </a:lnTo>
                  <a:lnTo>
                    <a:pt x="1558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85" name="Google Shape;385;p17"/>
          <p:cNvGrpSpPr/>
          <p:nvPr/>
        </p:nvGrpSpPr>
        <p:grpSpPr>
          <a:xfrm rot="-731900">
            <a:off x="1086073" y="3787395"/>
            <a:ext cx="186858" cy="186879"/>
            <a:chOff x="581250" y="4634875"/>
            <a:chExt cx="120300" cy="120300"/>
          </a:xfrm>
        </p:grpSpPr>
        <p:sp>
          <p:nvSpPr>
            <p:cNvPr id="387" name="Google Shape;387;p17"/>
            <p:cNvSpPr/>
            <p:nvPr/>
          </p:nvSpPr>
          <p:spPr>
            <a:xfrm>
              <a:off x="597725" y="4665400"/>
              <a:ext cx="73300" cy="73300"/>
            </a:xfrm>
            <a:custGeom>
              <a:avLst/>
              <a:gdLst/>
              <a:ahLst/>
              <a:cxnLst/>
              <a:rect l="l" t="t" r="r" b="b"/>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rgbClr val="0E29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17"/>
            <p:cNvSpPr/>
            <p:nvPr/>
          </p:nvSpPr>
          <p:spPr>
            <a:xfrm>
              <a:off x="654525" y="4708150"/>
              <a:ext cx="47025" cy="47025"/>
            </a:xfrm>
            <a:custGeom>
              <a:avLst/>
              <a:gdLst/>
              <a:ahLst/>
              <a:cxnLst/>
              <a:rect l="l" t="t" r="r" b="b"/>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rgbClr val="0E29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17"/>
            <p:cNvSpPr/>
            <p:nvPr/>
          </p:nvSpPr>
          <p:spPr>
            <a:xfrm>
              <a:off x="581250" y="4634875"/>
              <a:ext cx="47050" cy="47050"/>
            </a:xfrm>
            <a:custGeom>
              <a:avLst/>
              <a:gdLst/>
              <a:ahLst/>
              <a:cxnLst/>
              <a:rect l="l" t="t" r="r" b="b"/>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rgbClr val="0E29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0" name="Google Shape;390;p17"/>
          <p:cNvSpPr/>
          <p:nvPr/>
        </p:nvSpPr>
        <p:spPr>
          <a:xfrm>
            <a:off x="734672" y="3777003"/>
            <a:ext cx="260931" cy="249146"/>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17"/>
          <p:cNvSpPr/>
          <p:nvPr/>
        </p:nvSpPr>
        <p:spPr>
          <a:xfrm rot="2327381">
            <a:off x="1708049" y="3834196"/>
            <a:ext cx="443468" cy="423388"/>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2" name="Google Shape;392;p17"/>
          <p:cNvSpPr/>
          <p:nvPr/>
        </p:nvSpPr>
        <p:spPr>
          <a:xfrm rot="2327012">
            <a:off x="1944591" y="4585494"/>
            <a:ext cx="215344" cy="350137"/>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638875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81">
                                            <p:txEl>
                                              <p:pRg st="0" end="0"/>
                                            </p:txEl>
                                          </p:spTgt>
                                        </p:tgtEl>
                                        <p:attrNameLst>
                                          <p:attrName>style.visibility</p:attrName>
                                        </p:attrNameLst>
                                      </p:cBhvr>
                                      <p:to>
                                        <p:strVal val="visible"/>
                                      </p:to>
                                    </p:set>
                                    <p:anim calcmode="lin" valueType="num">
                                      <p:cBhvr additive="base">
                                        <p:cTn id="7" dur="500" fill="hold"/>
                                        <p:tgtEl>
                                          <p:spTgt spid="38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8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81">
                                            <p:txEl>
                                              <p:pRg st="1" end="1"/>
                                            </p:txEl>
                                          </p:spTgt>
                                        </p:tgtEl>
                                        <p:attrNameLst>
                                          <p:attrName>style.visibility</p:attrName>
                                        </p:attrNameLst>
                                      </p:cBhvr>
                                      <p:to>
                                        <p:strVal val="visible"/>
                                      </p:to>
                                    </p:set>
                                    <p:anim calcmode="lin" valueType="num">
                                      <p:cBhvr additive="base">
                                        <p:cTn id="13" dur="500" fill="hold"/>
                                        <p:tgtEl>
                                          <p:spTgt spid="38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8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81">
                                            <p:txEl>
                                              <p:pRg st="2" end="2"/>
                                            </p:txEl>
                                          </p:spTgt>
                                        </p:tgtEl>
                                        <p:attrNameLst>
                                          <p:attrName>style.visibility</p:attrName>
                                        </p:attrNameLst>
                                      </p:cBhvr>
                                      <p:to>
                                        <p:strVal val="visible"/>
                                      </p:to>
                                    </p:set>
                                    <p:anim calcmode="lin" valueType="num">
                                      <p:cBhvr additive="base">
                                        <p:cTn id="19" dur="500" fill="hold"/>
                                        <p:tgtEl>
                                          <p:spTgt spid="381">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81">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59388509-FB25-4C54-ACE5-2197747FFC78}"/>
              </a:ext>
            </a:extLst>
          </p:cNvPr>
          <p:cNvSpPr/>
          <p:nvPr/>
        </p:nvSpPr>
        <p:spPr>
          <a:xfrm>
            <a:off x="0" y="0"/>
            <a:ext cx="9144000" cy="5143500"/>
          </a:xfrm>
          <a:prstGeom prst="rect">
            <a:avLst/>
          </a:prstGeom>
          <a:blipFill>
            <a:blip r:embed="rId2"/>
            <a:stretch>
              <a:fillRect b="-31000"/>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2" name="Rectangle 11">
            <a:extLst>
              <a:ext uri="{FF2B5EF4-FFF2-40B4-BE49-F238E27FC236}">
                <a16:creationId xmlns:a16="http://schemas.microsoft.com/office/drawing/2014/main" id="{6B90F124-E06F-4BC3-A337-7256BE36FDCD}"/>
              </a:ext>
            </a:extLst>
          </p:cNvPr>
          <p:cNvSpPr/>
          <p:nvPr/>
        </p:nvSpPr>
        <p:spPr>
          <a:xfrm>
            <a:off x="0" y="0"/>
            <a:ext cx="9144000" cy="5143500"/>
          </a:xfrm>
          <a:prstGeom prst="rect">
            <a:avLst/>
          </a:prstGeom>
          <a:gradFill flip="none" rotWithShape="1">
            <a:gsLst>
              <a:gs pos="0">
                <a:schemeClr val="accent2">
                  <a:lumMod val="20000"/>
                  <a:lumOff val="80000"/>
                </a:schemeClr>
              </a:gs>
              <a:gs pos="100000">
                <a:schemeClr val="accent3">
                  <a:alpha val="75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grpSp>
        <p:nvGrpSpPr>
          <p:cNvPr id="2" name="Group 1">
            <a:extLst>
              <a:ext uri="{FF2B5EF4-FFF2-40B4-BE49-F238E27FC236}">
                <a16:creationId xmlns:a16="http://schemas.microsoft.com/office/drawing/2014/main" id="{C829801F-B820-4026-ABAC-55A5E68AEC3A}"/>
              </a:ext>
            </a:extLst>
          </p:cNvPr>
          <p:cNvGrpSpPr/>
          <p:nvPr/>
        </p:nvGrpSpPr>
        <p:grpSpPr>
          <a:xfrm>
            <a:off x="2698998" y="664211"/>
            <a:ext cx="3746005" cy="3609873"/>
            <a:chOff x="429097" y="595549"/>
            <a:chExt cx="5880605" cy="5666901"/>
          </a:xfrm>
        </p:grpSpPr>
        <p:sp>
          <p:nvSpPr>
            <p:cNvPr id="18" name="Diamond 17">
              <a:extLst>
                <a:ext uri="{FF2B5EF4-FFF2-40B4-BE49-F238E27FC236}">
                  <a16:creationId xmlns:a16="http://schemas.microsoft.com/office/drawing/2014/main" id="{DC33A9E7-855B-4B0D-8750-C84949FDA733}"/>
                </a:ext>
              </a:extLst>
            </p:cNvPr>
            <p:cNvSpPr/>
            <p:nvPr/>
          </p:nvSpPr>
          <p:spPr>
            <a:xfrm>
              <a:off x="642799" y="595549"/>
              <a:ext cx="5666903" cy="5666901"/>
            </a:xfrm>
            <a:prstGeom prst="diamond">
              <a:avLst/>
            </a:prstGeom>
            <a:noFill/>
            <a:ln w="63500">
              <a:solidFill>
                <a:schemeClr val="tx1">
                  <a:alpha val="4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7" name="Diamond 6">
              <a:extLst>
                <a:ext uri="{FF2B5EF4-FFF2-40B4-BE49-F238E27FC236}">
                  <a16:creationId xmlns:a16="http://schemas.microsoft.com/office/drawing/2014/main" id="{FD0B5973-6893-4DE8-96CD-471366923665}"/>
                </a:ext>
              </a:extLst>
            </p:cNvPr>
            <p:cNvSpPr/>
            <p:nvPr/>
          </p:nvSpPr>
          <p:spPr>
            <a:xfrm>
              <a:off x="429097" y="595549"/>
              <a:ext cx="5666903" cy="5666901"/>
            </a:xfrm>
            <a:prstGeom prst="diamond">
              <a:avLst/>
            </a:prstGeom>
            <a:noFill/>
            <a:ln w="63500">
              <a:solidFill>
                <a:schemeClr val="tx1">
                  <a:alpha val="4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grpSp>
      <p:sp>
        <p:nvSpPr>
          <p:cNvPr id="19" name="TextBox 18">
            <a:extLst>
              <a:ext uri="{FF2B5EF4-FFF2-40B4-BE49-F238E27FC236}">
                <a16:creationId xmlns:a16="http://schemas.microsoft.com/office/drawing/2014/main" id="{CA8B7166-0B12-498E-85A8-EA45F98ADE5F}"/>
              </a:ext>
            </a:extLst>
          </p:cNvPr>
          <p:cNvSpPr txBox="1"/>
          <p:nvPr/>
        </p:nvSpPr>
        <p:spPr>
          <a:xfrm>
            <a:off x="1746167" y="2145981"/>
            <a:ext cx="5651665" cy="646331"/>
          </a:xfrm>
          <a:prstGeom prst="rect">
            <a:avLst/>
          </a:prstGeom>
          <a:noFill/>
        </p:spPr>
        <p:txBody>
          <a:bodyPr wrap="square" rtlCol="0">
            <a:spAutoFit/>
          </a:bodyPr>
          <a:lstStyle/>
          <a:p>
            <a:pPr algn="ctr"/>
            <a:r>
              <a:rPr lang="en-US" sz="3600" b="1" dirty="0">
                <a:effectLst>
                  <a:outerShdw blurRad="50800" dist="38100" dir="8100000" algn="tr" rotWithShape="0">
                    <a:prstClr val="black"/>
                  </a:outerShdw>
                </a:effectLst>
                <a:latin typeface="Times New Roman" panose="02020603050405020304" pitchFamily="18" charset="0"/>
                <a:cs typeface="Times New Roman" panose="02020603050405020304" pitchFamily="18" charset="0"/>
              </a:rPr>
              <a:t>Thanks</a:t>
            </a:r>
          </a:p>
        </p:txBody>
      </p:sp>
    </p:spTree>
    <p:extLst>
      <p:ext uri="{BB962C8B-B14F-4D97-AF65-F5344CB8AC3E}">
        <p14:creationId xmlns:p14="http://schemas.microsoft.com/office/powerpoint/2010/main" val="110737779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7" name="Google Shape;367;p15"/>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5</a:t>
            </a:fld>
            <a:endParaRPr/>
          </a:p>
        </p:txBody>
      </p:sp>
      <p:sp>
        <p:nvSpPr>
          <p:cNvPr id="5" name="Hình chữ nhật 4">
            <a:extLst>
              <a:ext uri="{FF2B5EF4-FFF2-40B4-BE49-F238E27FC236}">
                <a16:creationId xmlns:a16="http://schemas.microsoft.com/office/drawing/2014/main" id="{F970E27E-F478-4A99-8DA5-6DA9EAAEDD60}"/>
              </a:ext>
            </a:extLst>
          </p:cNvPr>
          <p:cNvSpPr/>
          <p:nvPr/>
        </p:nvSpPr>
        <p:spPr>
          <a:xfrm>
            <a:off x="2165251" y="594819"/>
            <a:ext cx="1638590" cy="523220"/>
          </a:xfrm>
          <a:prstGeom prst="rect">
            <a:avLst/>
          </a:prstGeom>
        </p:spPr>
        <p:txBody>
          <a:bodyPr wrap="none">
            <a:spAutoFit/>
          </a:bodyPr>
          <a:lstStyle/>
          <a:p>
            <a:r>
              <a:rPr lang="en-US" sz="2800" dirty="0" err="1">
                <a:solidFill>
                  <a:srgbClr val="00B0F0"/>
                </a:solidFill>
                <a:latin typeface="+mj-lt"/>
              </a:rPr>
              <a:t>Giới</a:t>
            </a:r>
            <a:r>
              <a:rPr lang="en-US" sz="2800" dirty="0">
                <a:solidFill>
                  <a:srgbClr val="00B0F0"/>
                </a:solidFill>
                <a:latin typeface="+mj-lt"/>
              </a:rPr>
              <a:t> </a:t>
            </a:r>
            <a:r>
              <a:rPr lang="en-US" sz="2800" dirty="0" err="1">
                <a:solidFill>
                  <a:srgbClr val="00B0F0"/>
                </a:solidFill>
                <a:latin typeface="+mj-lt"/>
              </a:rPr>
              <a:t>thiệu</a:t>
            </a:r>
            <a:endParaRPr lang="en-US" sz="2800" dirty="0">
              <a:solidFill>
                <a:srgbClr val="00B0F0"/>
              </a:solidFill>
              <a:latin typeface="+mj-lt"/>
            </a:endParaRPr>
          </a:p>
        </p:txBody>
      </p:sp>
      <p:pic>
        <p:nvPicPr>
          <p:cNvPr id="4" name="Hình ảnh 3" descr="Ảnh có chứa tờ báo, văn bản&#10;&#10;Mô tả được tạo tự động">
            <a:extLst>
              <a:ext uri="{FF2B5EF4-FFF2-40B4-BE49-F238E27FC236}">
                <a16:creationId xmlns:a16="http://schemas.microsoft.com/office/drawing/2014/main" id="{F4EBB1D6-82BD-4FEC-BBC7-CF14C07D945D}"/>
              </a:ext>
            </a:extLst>
          </p:cNvPr>
          <p:cNvPicPr>
            <a:picLocks noChangeAspect="1"/>
          </p:cNvPicPr>
          <p:nvPr/>
        </p:nvPicPr>
        <p:blipFill>
          <a:blip r:embed="rId3"/>
          <a:stretch>
            <a:fillRect/>
          </a:stretch>
        </p:blipFill>
        <p:spPr>
          <a:xfrm>
            <a:off x="957112" y="0"/>
            <a:ext cx="7377743" cy="51435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3" name="Google Shape;373;p16"/>
          <p:cNvSpPr txBox="1">
            <a:spLocks noGrp="1"/>
          </p:cNvSpPr>
          <p:nvPr>
            <p:ph type="body" idx="1"/>
          </p:nvPr>
        </p:nvSpPr>
        <p:spPr>
          <a:xfrm>
            <a:off x="1058184" y="509745"/>
            <a:ext cx="7069714" cy="3987662"/>
          </a:xfrm>
          <a:prstGeom prst="rect">
            <a:avLst/>
          </a:prstGeom>
        </p:spPr>
        <p:txBody>
          <a:bodyPr spcFirstLastPara="1" wrap="square" lIns="91425" tIns="91425" rIns="91425" bIns="91425" anchor="t" anchorCtr="0">
            <a:noAutofit/>
          </a:bodyPr>
          <a:lstStyle/>
          <a:p>
            <a:pPr lvl="0"/>
            <a:r>
              <a:rPr lang="en-US" sz="2000" dirty="0" err="1">
                <a:solidFill>
                  <a:schemeClr val="tx1">
                    <a:lumMod val="85000"/>
                  </a:schemeClr>
                </a:solidFill>
                <a:latin typeface="Times New Roman" panose="02020603050405020304" pitchFamily="18" charset="0"/>
                <a:cs typeface="Times New Roman" panose="02020603050405020304" pitchFamily="18" charset="0"/>
              </a:rPr>
              <a:t>Mục</a:t>
            </a:r>
            <a:r>
              <a:rPr lang="en-US" sz="2000" dirty="0">
                <a:solidFill>
                  <a:schemeClr val="tx1">
                    <a:lumMod val="85000"/>
                  </a:schemeClr>
                </a:solidFill>
                <a:latin typeface="Times New Roman" panose="02020603050405020304" pitchFamily="18" charset="0"/>
                <a:cs typeface="Times New Roman" panose="02020603050405020304" pitchFamily="18" charset="0"/>
              </a:rPr>
              <a:t> </a:t>
            </a:r>
            <a:r>
              <a:rPr lang="en-US" sz="2000" dirty="0" err="1">
                <a:solidFill>
                  <a:schemeClr val="tx1">
                    <a:lumMod val="85000"/>
                  </a:schemeClr>
                </a:solidFill>
                <a:latin typeface="Times New Roman" panose="02020603050405020304" pitchFamily="18" charset="0"/>
                <a:cs typeface="Times New Roman" panose="02020603050405020304" pitchFamily="18" charset="0"/>
              </a:rPr>
              <a:t>đích</a:t>
            </a:r>
            <a:r>
              <a:rPr lang="en-US" sz="2000" dirty="0">
                <a:solidFill>
                  <a:schemeClr val="tx1">
                    <a:lumMod val="85000"/>
                  </a:schemeClr>
                </a:solidFill>
                <a:latin typeface="Times New Roman" panose="02020603050405020304" pitchFamily="18" charset="0"/>
                <a:cs typeface="Times New Roman" panose="02020603050405020304" pitchFamily="18" charset="0"/>
              </a:rPr>
              <a:t>: </a:t>
            </a:r>
            <a:r>
              <a:rPr lang="vi-VN" sz="2000" dirty="0" err="1">
                <a:solidFill>
                  <a:schemeClr val="tx1">
                    <a:lumMod val="85000"/>
                  </a:schemeClr>
                </a:solidFill>
                <a:latin typeface="Times New Roman" panose="02020603050405020304" pitchFamily="18" charset="0"/>
                <a:cs typeface="Times New Roman" panose="02020603050405020304" pitchFamily="18" charset="0"/>
              </a:rPr>
              <a:t>phát</a:t>
            </a:r>
            <a:r>
              <a:rPr lang="vi-VN" sz="2000" dirty="0">
                <a:solidFill>
                  <a:schemeClr val="tx1">
                    <a:lumMod val="85000"/>
                  </a:schemeClr>
                </a:solidFill>
                <a:latin typeface="Times New Roman" panose="02020603050405020304" pitchFamily="18" charset="0"/>
                <a:cs typeface="Times New Roman" panose="02020603050405020304" pitchFamily="18" charset="0"/>
              </a:rPr>
              <a:t> </a:t>
            </a:r>
            <a:r>
              <a:rPr lang="vi-VN" sz="2000" dirty="0" err="1">
                <a:solidFill>
                  <a:schemeClr val="tx1">
                    <a:lumMod val="85000"/>
                  </a:schemeClr>
                </a:solidFill>
                <a:latin typeface="Times New Roman" panose="02020603050405020304" pitchFamily="18" charset="0"/>
                <a:cs typeface="Times New Roman" panose="02020603050405020304" pitchFamily="18" charset="0"/>
              </a:rPr>
              <a:t>hiện</a:t>
            </a:r>
            <a:r>
              <a:rPr lang="vi-VN" sz="2000" dirty="0">
                <a:solidFill>
                  <a:schemeClr val="tx1">
                    <a:lumMod val="85000"/>
                  </a:schemeClr>
                </a:solidFill>
                <a:latin typeface="Times New Roman" panose="02020603050405020304" pitchFamily="18" charset="0"/>
                <a:cs typeface="Times New Roman" panose="02020603050405020304" pitchFamily="18" charset="0"/>
              </a:rPr>
              <a:t> </a:t>
            </a:r>
            <a:r>
              <a:rPr lang="vi-VN" sz="2000" dirty="0" err="1">
                <a:solidFill>
                  <a:schemeClr val="tx1">
                    <a:lumMod val="85000"/>
                  </a:schemeClr>
                </a:solidFill>
                <a:latin typeface="Times New Roman" panose="02020603050405020304" pitchFamily="18" charset="0"/>
                <a:cs typeface="Times New Roman" panose="02020603050405020304" pitchFamily="18" charset="0"/>
              </a:rPr>
              <a:t>cộng</a:t>
            </a:r>
            <a:r>
              <a:rPr lang="vi-VN" sz="2000" dirty="0">
                <a:solidFill>
                  <a:schemeClr val="tx1">
                    <a:lumMod val="85000"/>
                  </a:schemeClr>
                </a:solidFill>
                <a:latin typeface="Times New Roman" panose="02020603050405020304" pitchFamily="18" charset="0"/>
                <a:cs typeface="Times New Roman" panose="02020603050405020304" pitchFamily="18" charset="0"/>
              </a:rPr>
              <a:t> </a:t>
            </a:r>
            <a:r>
              <a:rPr lang="vi-VN" sz="2000" dirty="0" err="1">
                <a:solidFill>
                  <a:schemeClr val="tx1">
                    <a:lumMod val="85000"/>
                  </a:schemeClr>
                </a:solidFill>
                <a:latin typeface="Times New Roman" panose="02020603050405020304" pitchFamily="18" charset="0"/>
                <a:cs typeface="Times New Roman" panose="02020603050405020304" pitchFamily="18" charset="0"/>
              </a:rPr>
              <a:t>đồng</a:t>
            </a:r>
            <a:r>
              <a:rPr lang="vi-VN" sz="2000" dirty="0">
                <a:solidFill>
                  <a:schemeClr val="tx1">
                    <a:lumMod val="85000"/>
                  </a:schemeClr>
                </a:solidFill>
                <a:latin typeface="Times New Roman" panose="02020603050405020304" pitchFamily="18" charset="0"/>
                <a:cs typeface="Times New Roman" panose="02020603050405020304" pitchFamily="18" charset="0"/>
              </a:rPr>
              <a:t> </a:t>
            </a:r>
            <a:r>
              <a:rPr lang="en-US" sz="2000" dirty="0" err="1">
                <a:solidFill>
                  <a:schemeClr val="tx1">
                    <a:lumMod val="85000"/>
                  </a:schemeClr>
                </a:solidFill>
                <a:latin typeface="Times New Roman" panose="02020603050405020304" pitchFamily="18" charset="0"/>
                <a:cs typeface="Times New Roman" panose="02020603050405020304" pitchFamily="18" charset="0"/>
              </a:rPr>
              <a:t>tối</a:t>
            </a:r>
            <a:r>
              <a:rPr lang="en-US" sz="2000" dirty="0">
                <a:solidFill>
                  <a:schemeClr val="tx1">
                    <a:lumMod val="85000"/>
                  </a:schemeClr>
                </a:solidFill>
                <a:latin typeface="Times New Roman" panose="02020603050405020304" pitchFamily="18" charset="0"/>
                <a:cs typeface="Times New Roman" panose="02020603050405020304" pitchFamily="18" charset="0"/>
              </a:rPr>
              <a:t> </a:t>
            </a:r>
            <a:r>
              <a:rPr lang="en-US" sz="2000" dirty="0" err="1">
                <a:solidFill>
                  <a:schemeClr val="tx1">
                    <a:lumMod val="85000"/>
                  </a:schemeClr>
                </a:solidFill>
                <a:latin typeface="Times New Roman" panose="02020603050405020304" pitchFamily="18" charset="0"/>
                <a:cs typeface="Times New Roman" panose="02020603050405020304" pitchFamily="18" charset="0"/>
              </a:rPr>
              <a:t>ưu</a:t>
            </a:r>
            <a:r>
              <a:rPr lang="en-US" sz="2000" dirty="0">
                <a:solidFill>
                  <a:schemeClr val="tx1">
                    <a:lumMod val="85000"/>
                  </a:schemeClr>
                </a:solidFill>
                <a:latin typeface="Times New Roman" panose="02020603050405020304" pitchFamily="18" charset="0"/>
                <a:cs typeface="Times New Roman" panose="02020603050405020304" pitchFamily="18" charset="0"/>
              </a:rPr>
              <a:t> </a:t>
            </a:r>
            <a:r>
              <a:rPr lang="en-US" sz="2000" dirty="0" err="1">
                <a:solidFill>
                  <a:schemeClr val="tx1">
                    <a:lumMod val="85000"/>
                  </a:schemeClr>
                </a:solidFill>
                <a:latin typeface="Times New Roman" panose="02020603050405020304" pitchFamily="18" charset="0"/>
                <a:cs typeface="Times New Roman" panose="02020603050405020304" pitchFamily="18" charset="0"/>
              </a:rPr>
              <a:t>của</a:t>
            </a:r>
            <a:r>
              <a:rPr lang="en-US" sz="2000" dirty="0">
                <a:solidFill>
                  <a:schemeClr val="tx1">
                    <a:lumMod val="85000"/>
                  </a:schemeClr>
                </a:solidFill>
                <a:latin typeface="Times New Roman" panose="02020603050405020304" pitchFamily="18" charset="0"/>
                <a:cs typeface="Times New Roman" panose="02020603050405020304" pitchFamily="18" charset="0"/>
              </a:rPr>
              <a:t> node </a:t>
            </a:r>
            <a:r>
              <a:rPr lang="en-US" sz="2000" dirty="0" err="1">
                <a:solidFill>
                  <a:schemeClr val="tx1">
                    <a:lumMod val="85000"/>
                  </a:schemeClr>
                </a:solidFill>
                <a:latin typeface="Times New Roman" panose="02020603050405020304" pitchFamily="18" charset="0"/>
                <a:cs typeface="Times New Roman" panose="02020603050405020304" pitchFamily="18" charset="0"/>
              </a:rPr>
              <a:t>cho</a:t>
            </a:r>
            <a:r>
              <a:rPr lang="en-US" sz="2000" dirty="0">
                <a:solidFill>
                  <a:schemeClr val="tx1">
                    <a:lumMod val="85000"/>
                  </a:schemeClr>
                </a:solidFill>
                <a:latin typeface="Times New Roman" panose="02020603050405020304" pitchFamily="18" charset="0"/>
                <a:cs typeface="Times New Roman" panose="02020603050405020304" pitchFamily="18" charset="0"/>
              </a:rPr>
              <a:t> </a:t>
            </a:r>
            <a:r>
              <a:rPr lang="en-US" sz="2000" dirty="0" err="1">
                <a:solidFill>
                  <a:schemeClr val="tx1">
                    <a:lumMod val="85000"/>
                  </a:schemeClr>
                </a:solidFill>
                <a:latin typeface="Times New Roman" panose="02020603050405020304" pitchFamily="18" charset="0"/>
                <a:cs typeface="Times New Roman" panose="02020603050405020304" pitchFamily="18" charset="0"/>
              </a:rPr>
              <a:t>trước</a:t>
            </a:r>
            <a:endParaRPr lang="en-US" sz="2000" dirty="0">
              <a:solidFill>
                <a:schemeClr val="tx1">
                  <a:lumMod val="85000"/>
                </a:schemeClr>
              </a:solidFill>
              <a:latin typeface="Times New Roman" panose="02020603050405020304" pitchFamily="18" charset="0"/>
              <a:cs typeface="Times New Roman" panose="02020603050405020304" pitchFamily="18" charset="0"/>
            </a:endParaRPr>
          </a:p>
          <a:p>
            <a:pPr lvl="0"/>
            <a:r>
              <a:rPr lang="vi-VN" sz="2000" dirty="0">
                <a:solidFill>
                  <a:schemeClr val="tx1">
                    <a:lumMod val="85000"/>
                  </a:schemeClr>
                </a:solidFill>
                <a:latin typeface="Times New Roman" panose="02020603050405020304" pitchFamily="18" charset="0"/>
                <a:cs typeface="Times New Roman" panose="02020603050405020304" pitchFamily="18" charset="0"/>
              </a:rPr>
              <a:t>Phương </a:t>
            </a:r>
            <a:r>
              <a:rPr lang="vi-VN" sz="2000" dirty="0" err="1">
                <a:solidFill>
                  <a:schemeClr val="tx1">
                    <a:lumMod val="85000"/>
                  </a:schemeClr>
                </a:solidFill>
                <a:latin typeface="Times New Roman" panose="02020603050405020304" pitchFamily="18" charset="0"/>
                <a:cs typeface="Times New Roman" panose="02020603050405020304" pitchFamily="18" charset="0"/>
              </a:rPr>
              <a:t>pháp</a:t>
            </a:r>
            <a:r>
              <a:rPr lang="vi-VN" sz="2000" dirty="0">
                <a:solidFill>
                  <a:schemeClr val="tx1">
                    <a:lumMod val="85000"/>
                  </a:schemeClr>
                </a:solidFill>
                <a:latin typeface="Times New Roman" panose="02020603050405020304" pitchFamily="18" charset="0"/>
                <a:cs typeface="Times New Roman" panose="02020603050405020304" pitchFamily="18" charset="0"/>
              </a:rPr>
              <a:t> </a:t>
            </a:r>
            <a:r>
              <a:rPr lang="vi-VN" sz="2000" dirty="0" err="1">
                <a:solidFill>
                  <a:schemeClr val="tx1">
                    <a:lumMod val="85000"/>
                  </a:schemeClr>
                </a:solidFill>
                <a:latin typeface="Times New Roman" panose="02020603050405020304" pitchFamily="18" charset="0"/>
                <a:cs typeface="Times New Roman" panose="02020603050405020304" pitchFamily="18" charset="0"/>
              </a:rPr>
              <a:t>sử</a:t>
            </a:r>
            <a:r>
              <a:rPr lang="vi-VN" sz="2000" dirty="0">
                <a:solidFill>
                  <a:schemeClr val="tx1">
                    <a:lumMod val="85000"/>
                  </a:schemeClr>
                </a:solidFill>
                <a:latin typeface="Times New Roman" panose="02020603050405020304" pitchFamily="18" charset="0"/>
                <a:cs typeface="Times New Roman" panose="02020603050405020304" pitchFamily="18" charset="0"/>
              </a:rPr>
              <a:t> </a:t>
            </a:r>
            <a:r>
              <a:rPr lang="vi-VN" sz="2000" dirty="0" err="1">
                <a:solidFill>
                  <a:schemeClr val="tx1">
                    <a:lumMod val="85000"/>
                  </a:schemeClr>
                </a:solidFill>
                <a:latin typeface="Times New Roman" panose="02020603050405020304" pitchFamily="18" charset="0"/>
                <a:cs typeface="Times New Roman" panose="02020603050405020304" pitchFamily="18" charset="0"/>
              </a:rPr>
              <a:t>dụng</a:t>
            </a:r>
            <a:r>
              <a:rPr lang="vi-VN" sz="2000" dirty="0">
                <a:solidFill>
                  <a:schemeClr val="tx1">
                    <a:lumMod val="85000"/>
                  </a:schemeClr>
                </a:solidFill>
                <a:latin typeface="Times New Roman" panose="02020603050405020304" pitchFamily="18" charset="0"/>
                <a:cs typeface="Times New Roman" panose="02020603050405020304" pitchFamily="18" charset="0"/>
              </a:rPr>
              <a:t> </a:t>
            </a:r>
            <a:r>
              <a:rPr lang="vi-VN" sz="2000" dirty="0" err="1">
                <a:solidFill>
                  <a:schemeClr val="tx1">
                    <a:lumMod val="85000"/>
                  </a:schemeClr>
                </a:solidFill>
                <a:latin typeface="Times New Roman" panose="02020603050405020304" pitchFamily="18" charset="0"/>
                <a:cs typeface="Times New Roman" panose="02020603050405020304" pitchFamily="18" charset="0"/>
              </a:rPr>
              <a:t>thuật</a:t>
            </a:r>
            <a:r>
              <a:rPr lang="vi-VN" sz="2000" dirty="0">
                <a:solidFill>
                  <a:schemeClr val="tx1">
                    <a:lumMod val="85000"/>
                  </a:schemeClr>
                </a:solidFill>
                <a:latin typeface="Times New Roman" panose="02020603050405020304" pitchFamily="18" charset="0"/>
                <a:cs typeface="Times New Roman" panose="02020603050405020304" pitchFamily="18" charset="0"/>
              </a:rPr>
              <a:t> </a:t>
            </a:r>
            <a:r>
              <a:rPr lang="vi-VN" sz="2000" dirty="0" err="1">
                <a:solidFill>
                  <a:schemeClr val="tx1">
                    <a:lumMod val="85000"/>
                  </a:schemeClr>
                </a:solidFill>
                <a:latin typeface="Times New Roman" panose="02020603050405020304" pitchFamily="18" charset="0"/>
                <a:cs typeface="Times New Roman" panose="02020603050405020304" pitchFamily="18" charset="0"/>
              </a:rPr>
              <a:t>toán</a:t>
            </a:r>
            <a:r>
              <a:rPr lang="vi-VN" sz="2000" dirty="0">
                <a:solidFill>
                  <a:schemeClr val="tx1">
                    <a:lumMod val="85000"/>
                  </a:schemeClr>
                </a:solidFill>
                <a:latin typeface="Times New Roman" panose="02020603050405020304" pitchFamily="18" charset="0"/>
                <a:cs typeface="Times New Roman" panose="02020603050405020304" pitchFamily="18" charset="0"/>
              </a:rPr>
              <a:t> MAPPR </a:t>
            </a:r>
            <a:r>
              <a:rPr lang="vi-VN" sz="2000" dirty="0" err="1">
                <a:solidFill>
                  <a:schemeClr val="tx1">
                    <a:lumMod val="85000"/>
                  </a:schemeClr>
                </a:solidFill>
                <a:latin typeface="Times New Roman" panose="02020603050405020304" pitchFamily="18" charset="0"/>
                <a:cs typeface="Times New Roman" panose="02020603050405020304" pitchFamily="18" charset="0"/>
              </a:rPr>
              <a:t>được</a:t>
            </a:r>
            <a:r>
              <a:rPr lang="vi-VN" sz="2000" dirty="0">
                <a:solidFill>
                  <a:schemeClr val="tx1">
                    <a:lumMod val="85000"/>
                  </a:schemeClr>
                </a:solidFill>
                <a:latin typeface="Times New Roman" panose="02020603050405020304" pitchFamily="18" charset="0"/>
                <a:cs typeface="Times New Roman" panose="02020603050405020304" pitchFamily="18" charset="0"/>
              </a:rPr>
              <a:t> </a:t>
            </a:r>
            <a:r>
              <a:rPr lang="vi-VN" sz="2000" dirty="0" err="1">
                <a:solidFill>
                  <a:schemeClr val="tx1">
                    <a:lumMod val="85000"/>
                  </a:schemeClr>
                </a:solidFill>
                <a:latin typeface="Times New Roman" panose="02020603050405020304" pitchFamily="18" charset="0"/>
                <a:cs typeface="Times New Roman" panose="02020603050405020304" pitchFamily="18" charset="0"/>
              </a:rPr>
              <a:t>phát</a:t>
            </a:r>
            <a:r>
              <a:rPr lang="vi-VN" sz="2000" dirty="0">
                <a:solidFill>
                  <a:schemeClr val="tx1">
                    <a:lumMod val="85000"/>
                  </a:schemeClr>
                </a:solidFill>
                <a:latin typeface="Times New Roman" panose="02020603050405020304" pitchFamily="18" charset="0"/>
                <a:cs typeface="Times New Roman" panose="02020603050405020304" pitchFamily="18" charset="0"/>
              </a:rPr>
              <a:t> </a:t>
            </a:r>
            <a:r>
              <a:rPr lang="vi-VN" sz="2000" dirty="0" err="1">
                <a:solidFill>
                  <a:schemeClr val="tx1">
                    <a:lumMod val="85000"/>
                  </a:schemeClr>
                </a:solidFill>
                <a:latin typeface="Times New Roman" panose="02020603050405020304" pitchFamily="18" charset="0"/>
                <a:cs typeface="Times New Roman" panose="02020603050405020304" pitchFamily="18" charset="0"/>
              </a:rPr>
              <a:t>triển</a:t>
            </a:r>
            <a:r>
              <a:rPr lang="vi-VN" sz="2000" dirty="0">
                <a:solidFill>
                  <a:schemeClr val="tx1">
                    <a:lumMod val="85000"/>
                  </a:schemeClr>
                </a:solidFill>
                <a:latin typeface="Times New Roman" panose="02020603050405020304" pitchFamily="18" charset="0"/>
                <a:cs typeface="Times New Roman" panose="02020603050405020304" pitchFamily="18" charset="0"/>
              </a:rPr>
              <a:t> </a:t>
            </a:r>
            <a:r>
              <a:rPr lang="vi-VN" sz="2000" dirty="0" err="1">
                <a:solidFill>
                  <a:schemeClr val="tx1">
                    <a:lumMod val="85000"/>
                  </a:schemeClr>
                </a:solidFill>
                <a:latin typeface="Times New Roman" panose="02020603050405020304" pitchFamily="18" charset="0"/>
                <a:cs typeface="Times New Roman" panose="02020603050405020304" pitchFamily="18" charset="0"/>
              </a:rPr>
              <a:t>dựa</a:t>
            </a:r>
            <a:r>
              <a:rPr lang="vi-VN" sz="2000" dirty="0">
                <a:solidFill>
                  <a:schemeClr val="tx1">
                    <a:lumMod val="85000"/>
                  </a:schemeClr>
                </a:solidFill>
                <a:latin typeface="Times New Roman" panose="02020603050405020304" pitchFamily="18" charset="0"/>
                <a:cs typeface="Times New Roman" panose="02020603050405020304" pitchFamily="18" charset="0"/>
              </a:rPr>
              <a:t> trên phương </a:t>
            </a:r>
            <a:r>
              <a:rPr lang="vi-VN" sz="2000" dirty="0" err="1">
                <a:solidFill>
                  <a:schemeClr val="tx1">
                    <a:lumMod val="85000"/>
                  </a:schemeClr>
                </a:solidFill>
                <a:latin typeface="Times New Roman" panose="02020603050405020304" pitchFamily="18" charset="0"/>
                <a:cs typeface="Times New Roman" panose="02020603050405020304" pitchFamily="18" charset="0"/>
              </a:rPr>
              <a:t>pháp</a:t>
            </a:r>
            <a:r>
              <a:rPr lang="vi-VN" sz="2000" dirty="0">
                <a:solidFill>
                  <a:schemeClr val="tx1">
                    <a:lumMod val="85000"/>
                  </a:schemeClr>
                </a:solidFill>
                <a:latin typeface="Times New Roman" panose="02020603050405020304" pitchFamily="18" charset="0"/>
                <a:cs typeface="Times New Roman" panose="02020603050405020304" pitchFamily="18" charset="0"/>
              </a:rPr>
              <a:t> APPR </a:t>
            </a:r>
            <a:endParaRPr lang="en-US" sz="2000" dirty="0">
              <a:solidFill>
                <a:schemeClr val="tx1">
                  <a:lumMod val="85000"/>
                </a:schemeClr>
              </a:solidFill>
              <a:latin typeface="Times New Roman" panose="02020603050405020304" pitchFamily="18" charset="0"/>
              <a:cs typeface="Times New Roman" panose="02020603050405020304" pitchFamily="18" charset="0"/>
            </a:endParaRPr>
          </a:p>
          <a:p>
            <a:pPr lvl="0"/>
            <a:r>
              <a:rPr lang="en-US" sz="2000" dirty="0" err="1">
                <a:solidFill>
                  <a:schemeClr val="tx1">
                    <a:lumMod val="85000"/>
                  </a:schemeClr>
                </a:solidFill>
                <a:latin typeface="Times New Roman" panose="02020603050405020304" pitchFamily="18" charset="0"/>
                <a:cs typeface="Times New Roman" panose="02020603050405020304" pitchFamily="18" charset="0"/>
              </a:rPr>
              <a:t>Ưu</a:t>
            </a:r>
            <a:r>
              <a:rPr lang="en-US" sz="2000" dirty="0">
                <a:solidFill>
                  <a:schemeClr val="tx1">
                    <a:lumMod val="85000"/>
                  </a:schemeClr>
                </a:solidFill>
                <a:latin typeface="Times New Roman" panose="02020603050405020304" pitchFamily="18" charset="0"/>
                <a:cs typeface="Times New Roman" panose="02020603050405020304" pitchFamily="18" charset="0"/>
              </a:rPr>
              <a:t> </a:t>
            </a:r>
            <a:r>
              <a:rPr lang="en-US" sz="2000" dirty="0" err="1">
                <a:solidFill>
                  <a:schemeClr val="tx1">
                    <a:lumMod val="85000"/>
                  </a:schemeClr>
                </a:solidFill>
                <a:latin typeface="Times New Roman" panose="02020603050405020304" pitchFamily="18" charset="0"/>
                <a:cs typeface="Times New Roman" panose="02020603050405020304" pitchFamily="18" charset="0"/>
              </a:rPr>
              <a:t>điểm</a:t>
            </a:r>
            <a:r>
              <a:rPr lang="en-US" sz="2000" dirty="0">
                <a:solidFill>
                  <a:schemeClr val="tx1">
                    <a:lumMod val="85000"/>
                  </a:schemeClr>
                </a:solidFill>
                <a:latin typeface="Times New Roman" panose="02020603050405020304" pitchFamily="18" charset="0"/>
                <a:cs typeface="Times New Roman" panose="02020603050405020304" pitchFamily="18" charset="0"/>
              </a:rPr>
              <a:t>:</a:t>
            </a:r>
          </a:p>
          <a:p>
            <a:pPr lvl="1">
              <a:buFont typeface="Wingdings" panose="05000000000000000000" pitchFamily="2" charset="2"/>
              <a:buChar char="q"/>
            </a:pPr>
            <a:r>
              <a:rPr lang="en-US" sz="2000" dirty="0" err="1">
                <a:latin typeface="Times New Roman" panose="02020603050405020304" pitchFamily="18" charset="0"/>
                <a:cs typeface="Times New Roman" panose="02020603050405020304" pitchFamily="18" charset="0"/>
              </a:rPr>
              <a:t>Tìm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phân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cụm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của</a:t>
            </a:r>
            <a:r>
              <a:rPr lang="en-US" sz="2000" dirty="0">
                <a:latin typeface="Times New Roman" panose="02020603050405020304" pitchFamily="18" charset="0"/>
                <a:cs typeface="Times New Roman" panose="02020603050405020304" pitchFamily="18" charset="0"/>
              </a:rPr>
              <a:t> 1 node </a:t>
            </a:r>
            <a:r>
              <a:rPr lang="en-US" sz="2000" dirty="0" err="1">
                <a:latin typeface="Times New Roman" panose="02020603050405020304" pitchFamily="18" charset="0"/>
                <a:cs typeface="Times New Roman" panose="02020603050405020304" pitchFamily="18" charset="0"/>
              </a:rPr>
              <a:t>quan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tâm</a:t>
            </a:r>
            <a:r>
              <a:rPr lang="en-US" sz="2000" dirty="0">
                <a:latin typeface="Times New Roman" panose="02020603050405020304" pitchFamily="18" charset="0"/>
                <a:cs typeface="Times New Roman" panose="02020603050405020304" pitchFamily="18" charset="0"/>
              </a:rPr>
              <a:t> so </a:t>
            </a:r>
            <a:r>
              <a:rPr lang="en-US" sz="2000" dirty="0" err="1">
                <a:latin typeface="Times New Roman" panose="02020603050405020304" pitchFamily="18" charset="0"/>
                <a:cs typeface="Times New Roman" panose="02020603050405020304" pitchFamily="18" charset="0"/>
              </a:rPr>
              <a:t>với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tất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cả</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các</a:t>
            </a:r>
            <a:r>
              <a:rPr lang="en-US" sz="2000" dirty="0">
                <a:latin typeface="Times New Roman" panose="02020603050405020304" pitchFamily="18" charset="0"/>
                <a:cs typeface="Times New Roman" panose="02020603050405020304" pitchFamily="18" charset="0"/>
              </a:rPr>
              <a:t> node </a:t>
            </a:r>
            <a:r>
              <a:rPr lang="en-US" sz="2000" dirty="0" err="1">
                <a:latin typeface="Times New Roman" panose="02020603050405020304" pitchFamily="18" charset="0"/>
                <a:cs typeface="Times New Roman" panose="02020603050405020304" pitchFamily="18" charset="0"/>
              </a:rPr>
              <a:t>của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phương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pháp</a:t>
            </a:r>
            <a:r>
              <a:rPr lang="en-US" sz="2000" dirty="0">
                <a:latin typeface="Times New Roman" panose="02020603050405020304" pitchFamily="18" charset="0"/>
                <a:cs typeface="Times New Roman" panose="02020603050405020304" pitchFamily="18" charset="0"/>
              </a:rPr>
              <a:t> global</a:t>
            </a:r>
          </a:p>
          <a:p>
            <a:pPr lvl="1">
              <a:buFont typeface="Wingdings" panose="05000000000000000000" pitchFamily="2" charset="2"/>
              <a:buChar char="q"/>
            </a:pPr>
            <a:r>
              <a:rPr lang="en-US" sz="2000" dirty="0" err="1">
                <a:latin typeface="Times New Roman" panose="02020603050405020304" pitchFamily="18" charset="0"/>
                <a:cs typeface="Times New Roman" panose="02020603050405020304" pitchFamily="18" charset="0"/>
              </a:rPr>
              <a:t>Tốc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độ</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tìm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các</a:t>
            </a:r>
            <a:r>
              <a:rPr lang="en-US" sz="2000" dirty="0">
                <a:latin typeface="Times New Roman" panose="02020603050405020304" pitchFamily="18" charset="0"/>
                <a:cs typeface="Times New Roman" panose="02020603050405020304" pitchFamily="18" charset="0"/>
              </a:rPr>
              <a:t> seed node </a:t>
            </a:r>
            <a:r>
              <a:rPr lang="en-US" sz="2000" dirty="0" err="1">
                <a:latin typeface="Times New Roman" panose="02020603050405020304" pitchFamily="18" charset="0"/>
                <a:cs typeface="Times New Roman" panose="02020603050405020304" pitchFamily="18" charset="0"/>
              </a:rPr>
              <a:t>tốt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nhanh</a:t>
            </a:r>
            <a:endParaRPr lang="en-US" sz="2000" dirty="0">
              <a:latin typeface="Times New Roman" panose="02020603050405020304" pitchFamily="18" charset="0"/>
              <a:cs typeface="Times New Roman" panose="02020603050405020304" pitchFamily="18" charset="0"/>
            </a:endParaRPr>
          </a:p>
          <a:p>
            <a:pPr lvl="1">
              <a:buFont typeface="Wingdings" panose="05000000000000000000" pitchFamily="2" charset="2"/>
              <a:buChar char="q"/>
            </a:pPr>
            <a:r>
              <a:rPr lang="en-US" sz="2000" dirty="0" err="1">
                <a:latin typeface="Times New Roman" panose="02020603050405020304" pitchFamily="18" charset="0"/>
                <a:cs typeface="Times New Roman" panose="02020603050405020304" pitchFamily="18" charset="0"/>
              </a:rPr>
              <a:t>Thay</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đổi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phù</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hợp</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với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mục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tiêu</a:t>
            </a:r>
            <a:r>
              <a:rPr lang="en-US" sz="2000" dirty="0">
                <a:latin typeface="Times New Roman" panose="02020603050405020304" pitchFamily="18" charset="0"/>
                <a:cs typeface="Times New Roman" panose="02020603050405020304" pitchFamily="18" charset="0"/>
              </a:rPr>
              <a:t> 1 </a:t>
            </a:r>
            <a:r>
              <a:rPr lang="en-US" sz="2000" dirty="0" err="1">
                <a:latin typeface="Times New Roman" panose="02020603050405020304" pitchFamily="18" charset="0"/>
                <a:cs typeface="Times New Roman" panose="02020603050405020304" pitchFamily="18" charset="0"/>
              </a:rPr>
              <a:t>cách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nhanh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chóng</a:t>
            </a:r>
            <a:endParaRPr lang="en-US" sz="2000" dirty="0">
              <a:latin typeface="Times New Roman" panose="02020603050405020304" pitchFamily="18" charset="0"/>
              <a:cs typeface="Times New Roman" panose="02020603050405020304" pitchFamily="18" charset="0"/>
            </a:endParaRPr>
          </a:p>
          <a:p>
            <a:pPr lvl="1">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Có</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thể</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áp</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dụng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trên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đồ</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thị</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có</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hướng</a:t>
            </a:r>
            <a:endParaRPr lang="en-US" sz="2000" dirty="0">
              <a:latin typeface="Times New Roman" panose="02020603050405020304" pitchFamily="18" charset="0"/>
              <a:cs typeface="Times New Roman" panose="02020603050405020304" pitchFamily="18" charset="0"/>
            </a:endParaRPr>
          </a:p>
          <a:p>
            <a:pPr marL="139700" lvl="0" indent="0">
              <a:buNone/>
            </a:pPr>
            <a:endParaRPr lang="en-US" sz="2000" dirty="0">
              <a:solidFill>
                <a:schemeClr val="tx1">
                  <a:lumMod val="85000"/>
                </a:schemeClr>
              </a:solidFill>
              <a:latin typeface="Times New Roman" panose="02020603050405020304" pitchFamily="18" charset="0"/>
              <a:cs typeface="Times New Roman" panose="02020603050405020304" pitchFamily="18" charset="0"/>
            </a:endParaRPr>
          </a:p>
          <a:p>
            <a:pPr lvl="0"/>
            <a:endParaRPr dirty="0">
              <a:latin typeface="Times New Roman" panose="02020603050405020304" pitchFamily="18" charset="0"/>
              <a:cs typeface="Times New Roman" panose="02020603050405020304" pitchFamily="18" charset="0"/>
            </a:endParaRPr>
          </a:p>
        </p:txBody>
      </p:sp>
      <p:sp>
        <p:nvSpPr>
          <p:cNvPr id="374" name="Google Shape;374;p16"/>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6</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73">
                                            <p:txEl>
                                              <p:pRg st="1" end="1"/>
                                            </p:txEl>
                                          </p:spTgt>
                                        </p:tgtEl>
                                        <p:attrNameLst>
                                          <p:attrName>style.visibility</p:attrName>
                                        </p:attrNameLst>
                                      </p:cBhvr>
                                      <p:to>
                                        <p:strVal val="visible"/>
                                      </p:to>
                                    </p:set>
                                    <p:anim calcmode="lin" valueType="num">
                                      <p:cBhvr additive="base">
                                        <p:cTn id="7" dur="500" fill="hold"/>
                                        <p:tgtEl>
                                          <p:spTgt spid="37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7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73">
                                            <p:txEl>
                                              <p:pRg st="2" end="2"/>
                                            </p:txEl>
                                          </p:spTgt>
                                        </p:tgtEl>
                                        <p:attrNameLst>
                                          <p:attrName>style.visibility</p:attrName>
                                        </p:attrNameLst>
                                      </p:cBhvr>
                                      <p:to>
                                        <p:strVal val="visible"/>
                                      </p:to>
                                    </p:set>
                                    <p:anim calcmode="lin" valueType="num">
                                      <p:cBhvr additive="base">
                                        <p:cTn id="13" dur="500" fill="hold"/>
                                        <p:tgtEl>
                                          <p:spTgt spid="37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7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73">
                                            <p:txEl>
                                              <p:pRg st="3" end="3"/>
                                            </p:txEl>
                                          </p:spTgt>
                                        </p:tgtEl>
                                        <p:attrNameLst>
                                          <p:attrName>style.visibility</p:attrName>
                                        </p:attrNameLst>
                                      </p:cBhvr>
                                      <p:to>
                                        <p:strVal val="visible"/>
                                      </p:to>
                                    </p:set>
                                    <p:anim calcmode="lin" valueType="num">
                                      <p:cBhvr additive="base">
                                        <p:cTn id="19" dur="500" fill="hold"/>
                                        <p:tgtEl>
                                          <p:spTgt spid="37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7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73">
                                            <p:txEl>
                                              <p:pRg st="4" end="4"/>
                                            </p:txEl>
                                          </p:spTgt>
                                        </p:tgtEl>
                                        <p:attrNameLst>
                                          <p:attrName>style.visibility</p:attrName>
                                        </p:attrNameLst>
                                      </p:cBhvr>
                                      <p:to>
                                        <p:strVal val="visible"/>
                                      </p:to>
                                    </p:set>
                                    <p:anim calcmode="lin" valueType="num">
                                      <p:cBhvr additive="base">
                                        <p:cTn id="25" dur="500" fill="hold"/>
                                        <p:tgtEl>
                                          <p:spTgt spid="37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7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73">
                                            <p:txEl>
                                              <p:pRg st="5" end="5"/>
                                            </p:txEl>
                                          </p:spTgt>
                                        </p:tgtEl>
                                        <p:attrNameLst>
                                          <p:attrName>style.visibility</p:attrName>
                                        </p:attrNameLst>
                                      </p:cBhvr>
                                      <p:to>
                                        <p:strVal val="visible"/>
                                      </p:to>
                                    </p:set>
                                    <p:anim calcmode="lin" valueType="num">
                                      <p:cBhvr additive="base">
                                        <p:cTn id="31" dur="500" fill="hold"/>
                                        <p:tgtEl>
                                          <p:spTgt spid="37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7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73">
                                            <p:txEl>
                                              <p:pRg st="6" end="6"/>
                                            </p:txEl>
                                          </p:spTgt>
                                        </p:tgtEl>
                                        <p:attrNameLst>
                                          <p:attrName>style.visibility</p:attrName>
                                        </p:attrNameLst>
                                      </p:cBhvr>
                                      <p:to>
                                        <p:strVal val="visible"/>
                                      </p:to>
                                    </p:set>
                                    <p:anim calcmode="lin" valueType="num">
                                      <p:cBhvr additive="base">
                                        <p:cTn id="37" dur="500" fill="hold"/>
                                        <p:tgtEl>
                                          <p:spTgt spid="37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7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3" name="Google Shape;373;p16"/>
          <p:cNvSpPr txBox="1">
            <a:spLocks noGrp="1"/>
          </p:cNvSpPr>
          <p:nvPr>
            <p:ph type="body" idx="1"/>
          </p:nvPr>
        </p:nvSpPr>
        <p:spPr>
          <a:xfrm>
            <a:off x="1059717" y="965200"/>
            <a:ext cx="4027541" cy="2793999"/>
          </a:xfrm>
          <a:prstGeom prst="rect">
            <a:avLst/>
          </a:prstGeom>
        </p:spPr>
        <p:txBody>
          <a:bodyPr spcFirstLastPara="1" wrap="square" lIns="91425" tIns="91425" rIns="91425" bIns="91425" anchor="t" anchorCtr="0">
            <a:noAutofit/>
          </a:bodyPr>
          <a:lstStyle/>
          <a:p>
            <a:pPr marL="596900" lvl="1" indent="0">
              <a:buNone/>
            </a:pPr>
            <a:endParaRPr lang="en-US" sz="2000" dirty="0">
              <a:solidFill>
                <a:srgbClr val="00B0F0"/>
              </a:solidFill>
              <a:latin typeface="+mj-lt"/>
            </a:endParaRPr>
          </a:p>
          <a:p>
            <a:pPr lvl="0"/>
            <a:r>
              <a:rPr lang="en-US" sz="2000" dirty="0" err="1">
                <a:solidFill>
                  <a:schemeClr val="tx1">
                    <a:lumMod val="85000"/>
                  </a:schemeClr>
                </a:solidFill>
                <a:latin typeface="+mj-lt"/>
              </a:rPr>
              <a:t>Ứng</a:t>
            </a:r>
            <a:r>
              <a:rPr lang="en-US" sz="2000" dirty="0">
                <a:solidFill>
                  <a:schemeClr val="tx1">
                    <a:lumMod val="85000"/>
                  </a:schemeClr>
                </a:solidFill>
                <a:latin typeface="+mj-lt"/>
              </a:rPr>
              <a:t> </a:t>
            </a:r>
            <a:r>
              <a:rPr lang="en-US" sz="2000" dirty="0" err="1">
                <a:solidFill>
                  <a:schemeClr val="tx1">
                    <a:lumMod val="85000"/>
                  </a:schemeClr>
                </a:solidFill>
                <a:latin typeface="+mj-lt"/>
              </a:rPr>
              <a:t>dụng</a:t>
            </a:r>
            <a:r>
              <a:rPr lang="en-US" sz="2000" dirty="0">
                <a:solidFill>
                  <a:schemeClr val="tx1">
                    <a:lumMod val="85000"/>
                  </a:schemeClr>
                </a:solidFill>
                <a:latin typeface="+mj-lt"/>
              </a:rPr>
              <a:t>:</a:t>
            </a:r>
          </a:p>
          <a:p>
            <a:pPr lvl="1">
              <a:buFont typeface="Wingdings" panose="05000000000000000000" pitchFamily="2" charset="2"/>
              <a:buChar char="q"/>
            </a:pPr>
            <a:r>
              <a:rPr lang="en-US" sz="2000" dirty="0" err="1">
                <a:latin typeface="+mj-lt"/>
              </a:rPr>
              <a:t>ứng</a:t>
            </a:r>
            <a:r>
              <a:rPr lang="en-US" sz="2000" dirty="0">
                <a:latin typeface="+mj-lt"/>
              </a:rPr>
              <a:t> </a:t>
            </a:r>
            <a:r>
              <a:rPr lang="en-US" sz="2000" dirty="0" err="1">
                <a:latin typeface="+mj-lt"/>
              </a:rPr>
              <a:t>dụng</a:t>
            </a:r>
            <a:r>
              <a:rPr lang="en-US" sz="2000" dirty="0">
                <a:latin typeface="+mj-lt"/>
              </a:rPr>
              <a:t> </a:t>
            </a:r>
            <a:r>
              <a:rPr lang="en-US" sz="2000" dirty="0" err="1">
                <a:latin typeface="+mj-lt"/>
              </a:rPr>
              <a:t>trong</a:t>
            </a:r>
            <a:r>
              <a:rPr lang="en-US" sz="2000" dirty="0">
                <a:latin typeface="+mj-lt"/>
              </a:rPr>
              <a:t> </a:t>
            </a:r>
            <a:r>
              <a:rPr lang="en-US" sz="2000" dirty="0" err="1">
                <a:latin typeface="+mj-lt"/>
              </a:rPr>
              <a:t>xếp</a:t>
            </a:r>
            <a:r>
              <a:rPr lang="en-US" sz="2000" dirty="0">
                <a:latin typeface="+mj-lt"/>
              </a:rPr>
              <a:t> </a:t>
            </a:r>
            <a:r>
              <a:rPr lang="en-US" sz="2000" dirty="0" err="1">
                <a:latin typeface="+mj-lt"/>
              </a:rPr>
              <a:t>hạng</a:t>
            </a:r>
            <a:r>
              <a:rPr lang="en-US" sz="2000" dirty="0">
                <a:latin typeface="+mj-lt"/>
              </a:rPr>
              <a:t> </a:t>
            </a:r>
            <a:r>
              <a:rPr lang="en-US" sz="2000" dirty="0" err="1">
                <a:latin typeface="+mj-lt"/>
              </a:rPr>
              <a:t>và</a:t>
            </a:r>
            <a:r>
              <a:rPr lang="en-US" sz="2000" dirty="0">
                <a:latin typeface="+mj-lt"/>
              </a:rPr>
              <a:t> </a:t>
            </a:r>
            <a:r>
              <a:rPr lang="en-US" sz="2000" dirty="0" err="1">
                <a:latin typeface="+mj-lt"/>
              </a:rPr>
              <a:t>phát</a:t>
            </a:r>
            <a:r>
              <a:rPr lang="en-US" sz="2000" dirty="0">
                <a:latin typeface="+mj-lt"/>
              </a:rPr>
              <a:t> </a:t>
            </a:r>
            <a:r>
              <a:rPr lang="en-US" sz="2000" dirty="0" err="1">
                <a:latin typeface="+mj-lt"/>
              </a:rPr>
              <a:t>hiện</a:t>
            </a:r>
            <a:r>
              <a:rPr lang="en-US" sz="2000" dirty="0">
                <a:latin typeface="+mj-lt"/>
              </a:rPr>
              <a:t> </a:t>
            </a:r>
            <a:r>
              <a:rPr lang="en-US" sz="2000" dirty="0" err="1">
                <a:latin typeface="+mj-lt"/>
              </a:rPr>
              <a:t>cộng</a:t>
            </a:r>
            <a:r>
              <a:rPr lang="en-US" sz="2000" dirty="0">
                <a:latin typeface="+mj-lt"/>
              </a:rPr>
              <a:t> </a:t>
            </a:r>
            <a:r>
              <a:rPr lang="en-US" sz="2000" dirty="0" err="1">
                <a:latin typeface="+mj-lt"/>
              </a:rPr>
              <a:t>đồng</a:t>
            </a:r>
            <a:r>
              <a:rPr lang="en-US" sz="2000" dirty="0">
                <a:latin typeface="+mj-lt"/>
              </a:rPr>
              <a:t> </a:t>
            </a:r>
            <a:r>
              <a:rPr lang="en-US" sz="2000" dirty="0" err="1">
                <a:latin typeface="+mj-lt"/>
              </a:rPr>
              <a:t>trên</a:t>
            </a:r>
            <a:r>
              <a:rPr lang="en-US" sz="2000" dirty="0">
                <a:latin typeface="+mj-lt"/>
              </a:rPr>
              <a:t> web</a:t>
            </a:r>
          </a:p>
          <a:p>
            <a:pPr lvl="1">
              <a:buFont typeface="Wingdings" panose="05000000000000000000" pitchFamily="2" charset="2"/>
              <a:buChar char="q"/>
            </a:pPr>
            <a:r>
              <a:rPr lang="en-US" sz="2000" dirty="0" err="1">
                <a:latin typeface="+mj-lt"/>
              </a:rPr>
              <a:t>mạng</a:t>
            </a:r>
            <a:r>
              <a:rPr lang="en-US" sz="2000" dirty="0">
                <a:latin typeface="+mj-lt"/>
              </a:rPr>
              <a:t> </a:t>
            </a:r>
            <a:r>
              <a:rPr lang="en-US" sz="2000" dirty="0" err="1">
                <a:latin typeface="+mj-lt"/>
              </a:rPr>
              <a:t>xã</a:t>
            </a:r>
            <a:r>
              <a:rPr lang="en-US" sz="2000" dirty="0">
                <a:latin typeface="+mj-lt"/>
              </a:rPr>
              <a:t> </a:t>
            </a:r>
            <a:r>
              <a:rPr lang="en-US" sz="2000" dirty="0" err="1">
                <a:latin typeface="+mj-lt"/>
              </a:rPr>
              <a:t>hội</a:t>
            </a:r>
            <a:endParaRPr lang="en-US" sz="2000" dirty="0">
              <a:latin typeface="+mj-lt"/>
            </a:endParaRPr>
          </a:p>
          <a:p>
            <a:pPr lvl="1">
              <a:buFont typeface="Wingdings" panose="05000000000000000000" pitchFamily="2" charset="2"/>
              <a:buChar char="q"/>
            </a:pPr>
            <a:r>
              <a:rPr lang="en-US" sz="2000" dirty="0" err="1">
                <a:latin typeface="+mj-lt"/>
              </a:rPr>
              <a:t>mạng</a:t>
            </a:r>
            <a:r>
              <a:rPr lang="en-US" sz="2000" dirty="0">
                <a:latin typeface="+mj-lt"/>
              </a:rPr>
              <a:t> </a:t>
            </a:r>
            <a:r>
              <a:rPr lang="en-US" sz="2000" dirty="0" err="1">
                <a:latin typeface="+mj-lt"/>
              </a:rPr>
              <a:t>sinh</a:t>
            </a:r>
            <a:r>
              <a:rPr lang="en-US" sz="2000" dirty="0">
                <a:latin typeface="+mj-lt"/>
              </a:rPr>
              <a:t>-tin </a:t>
            </a:r>
            <a:r>
              <a:rPr lang="en-US" sz="2000" dirty="0" err="1">
                <a:latin typeface="+mj-lt"/>
              </a:rPr>
              <a:t>học</a:t>
            </a:r>
            <a:r>
              <a:rPr lang="en-US" sz="2000" dirty="0">
                <a:latin typeface="+mj-lt"/>
              </a:rPr>
              <a:t> (</a:t>
            </a:r>
            <a:r>
              <a:rPr lang="en-US" sz="2000" dirty="0" err="1">
                <a:latin typeface="+mj-lt"/>
              </a:rPr>
              <a:t>phân</a:t>
            </a:r>
            <a:r>
              <a:rPr lang="en-US" sz="2000" dirty="0">
                <a:latin typeface="+mj-lt"/>
              </a:rPr>
              <a:t> </a:t>
            </a:r>
            <a:r>
              <a:rPr lang="en-US" sz="2000" dirty="0" err="1">
                <a:latin typeface="+mj-lt"/>
              </a:rPr>
              <a:t>tích</a:t>
            </a:r>
            <a:r>
              <a:rPr lang="en-US" sz="2000" dirty="0">
                <a:latin typeface="+mj-lt"/>
              </a:rPr>
              <a:t> </a:t>
            </a:r>
            <a:r>
              <a:rPr lang="en-US" sz="2000" dirty="0" err="1">
                <a:latin typeface="+mj-lt"/>
              </a:rPr>
              <a:t>tương</a:t>
            </a:r>
            <a:r>
              <a:rPr lang="en-US" sz="2000" dirty="0">
                <a:latin typeface="+mj-lt"/>
              </a:rPr>
              <a:t> </a:t>
            </a:r>
            <a:r>
              <a:rPr lang="en-US" sz="2000" dirty="0" err="1">
                <a:latin typeface="+mj-lt"/>
              </a:rPr>
              <a:t>tác</a:t>
            </a:r>
            <a:r>
              <a:rPr lang="en-US" sz="2000" dirty="0">
                <a:latin typeface="+mj-lt"/>
              </a:rPr>
              <a:t> </a:t>
            </a:r>
            <a:r>
              <a:rPr lang="en-US" sz="2000" dirty="0" err="1">
                <a:latin typeface="+mj-lt"/>
              </a:rPr>
              <a:t>giữa</a:t>
            </a:r>
            <a:r>
              <a:rPr lang="en-US" sz="2000" dirty="0">
                <a:latin typeface="+mj-lt"/>
              </a:rPr>
              <a:t> </a:t>
            </a:r>
            <a:r>
              <a:rPr lang="en-US" sz="2000" dirty="0" err="1">
                <a:latin typeface="+mj-lt"/>
              </a:rPr>
              <a:t>các</a:t>
            </a:r>
            <a:r>
              <a:rPr lang="en-US" sz="2000" dirty="0">
                <a:latin typeface="+mj-lt"/>
              </a:rPr>
              <a:t> protein,… )</a:t>
            </a:r>
          </a:p>
          <a:p>
            <a:pPr lvl="0">
              <a:buFont typeface="Wingdings" panose="05000000000000000000" pitchFamily="2" charset="2"/>
              <a:buChar char="q"/>
            </a:pPr>
            <a:endParaRPr dirty="0"/>
          </a:p>
        </p:txBody>
      </p:sp>
      <p:sp>
        <p:nvSpPr>
          <p:cNvPr id="374" name="Google Shape;374;p16"/>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7</a:t>
            </a:fld>
            <a:endParaRPr/>
          </a:p>
        </p:txBody>
      </p:sp>
      <p:pic>
        <p:nvPicPr>
          <p:cNvPr id="6" name="Hình ảnh 5">
            <a:extLst>
              <a:ext uri="{FF2B5EF4-FFF2-40B4-BE49-F238E27FC236}">
                <a16:creationId xmlns:a16="http://schemas.microsoft.com/office/drawing/2014/main" id="{6828D99A-69C6-4945-A71D-A75DEC56DDB5}"/>
              </a:ext>
            </a:extLst>
          </p:cNvPr>
          <p:cNvPicPr>
            <a:picLocks noChangeAspect="1"/>
          </p:cNvPicPr>
          <p:nvPr/>
        </p:nvPicPr>
        <p:blipFill>
          <a:blip r:embed="rId3"/>
          <a:stretch>
            <a:fillRect/>
          </a:stretch>
        </p:blipFill>
        <p:spPr>
          <a:xfrm>
            <a:off x="5282376" y="1237152"/>
            <a:ext cx="3431531" cy="2826848"/>
          </a:xfrm>
          <a:prstGeom prst="rect">
            <a:avLst/>
          </a:prstGeom>
          <a:effectLst>
            <a:reflection blurRad="6350" stA="50000" endA="300" endPos="55000" dir="5400000" sy="-100000" algn="bl" rotWithShape="0"/>
          </a:effectLst>
        </p:spPr>
      </p:pic>
      <p:pic>
        <p:nvPicPr>
          <p:cNvPr id="3" name="Hình ảnh 2">
            <a:extLst>
              <a:ext uri="{FF2B5EF4-FFF2-40B4-BE49-F238E27FC236}">
                <a16:creationId xmlns:a16="http://schemas.microsoft.com/office/drawing/2014/main" id="{1F9C4C29-B236-4ABE-9345-E1B42A7284A0}"/>
              </a:ext>
            </a:extLst>
          </p:cNvPr>
          <p:cNvPicPr>
            <a:picLocks noChangeAspect="1"/>
          </p:cNvPicPr>
          <p:nvPr/>
        </p:nvPicPr>
        <p:blipFill>
          <a:blip r:embed="rId4"/>
          <a:stretch>
            <a:fillRect/>
          </a:stretch>
        </p:blipFill>
        <p:spPr>
          <a:xfrm>
            <a:off x="5597874" y="375380"/>
            <a:ext cx="2826848" cy="2826848"/>
          </a:xfrm>
          <a:prstGeom prst="rect">
            <a:avLst/>
          </a:prstGeom>
        </p:spPr>
      </p:pic>
      <p:sp>
        <p:nvSpPr>
          <p:cNvPr id="4" name="Hộp Văn bản 3">
            <a:extLst>
              <a:ext uri="{FF2B5EF4-FFF2-40B4-BE49-F238E27FC236}">
                <a16:creationId xmlns:a16="http://schemas.microsoft.com/office/drawing/2014/main" id="{9E6420C9-7C55-4392-BB0D-605657A4DAF0}"/>
              </a:ext>
            </a:extLst>
          </p:cNvPr>
          <p:cNvSpPr txBox="1"/>
          <p:nvPr/>
        </p:nvSpPr>
        <p:spPr>
          <a:xfrm>
            <a:off x="1059717" y="4267200"/>
            <a:ext cx="4433761" cy="703943"/>
          </a:xfrm>
          <a:prstGeom prst="rect">
            <a:avLst/>
          </a:prstGeom>
          <a:noFill/>
        </p:spPr>
        <p:txBody>
          <a:bodyPr wrap="square" rtlCol="0">
            <a:spAutoFit/>
          </a:bodyPr>
          <a:lstStyle/>
          <a:p>
            <a:endParaRPr lang="en-US" dirty="0"/>
          </a:p>
        </p:txBody>
      </p:sp>
    </p:spTree>
    <p:extLst>
      <p:ext uri="{BB962C8B-B14F-4D97-AF65-F5344CB8AC3E}">
        <p14:creationId xmlns:p14="http://schemas.microsoft.com/office/powerpoint/2010/main" val="38751642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73">
                                            <p:txEl>
                                              <p:pRg st="3" end="3"/>
                                            </p:txEl>
                                          </p:spTgt>
                                        </p:tgtEl>
                                        <p:attrNameLst>
                                          <p:attrName>style.visibility</p:attrName>
                                        </p:attrNameLst>
                                      </p:cBhvr>
                                      <p:to>
                                        <p:strVal val="visible"/>
                                      </p:to>
                                    </p:set>
                                    <p:animEffect transition="in" filter="wipe(down)">
                                      <p:cBhvr>
                                        <p:cTn id="7" dur="500"/>
                                        <p:tgtEl>
                                          <p:spTgt spid="37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31"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p:cTn id="12" dur="1000" fill="hold"/>
                                        <p:tgtEl>
                                          <p:spTgt spid="3"/>
                                        </p:tgtEl>
                                        <p:attrNameLst>
                                          <p:attrName>ppt_w</p:attrName>
                                        </p:attrNameLst>
                                      </p:cBhvr>
                                      <p:tavLst>
                                        <p:tav tm="0">
                                          <p:val>
                                            <p:fltVal val="0"/>
                                          </p:val>
                                        </p:tav>
                                        <p:tav tm="100000">
                                          <p:val>
                                            <p:strVal val="#ppt_w"/>
                                          </p:val>
                                        </p:tav>
                                      </p:tavLst>
                                    </p:anim>
                                    <p:anim calcmode="lin" valueType="num">
                                      <p:cBhvr>
                                        <p:cTn id="13" dur="1000" fill="hold"/>
                                        <p:tgtEl>
                                          <p:spTgt spid="3"/>
                                        </p:tgtEl>
                                        <p:attrNameLst>
                                          <p:attrName>ppt_h</p:attrName>
                                        </p:attrNameLst>
                                      </p:cBhvr>
                                      <p:tavLst>
                                        <p:tav tm="0">
                                          <p:val>
                                            <p:fltVal val="0"/>
                                          </p:val>
                                        </p:tav>
                                        <p:tav tm="100000">
                                          <p:val>
                                            <p:strVal val="#ppt_h"/>
                                          </p:val>
                                        </p:tav>
                                      </p:tavLst>
                                    </p:anim>
                                    <p:anim calcmode="lin" valueType="num">
                                      <p:cBhvr>
                                        <p:cTn id="14" dur="1000" fill="hold"/>
                                        <p:tgtEl>
                                          <p:spTgt spid="3"/>
                                        </p:tgtEl>
                                        <p:attrNameLst>
                                          <p:attrName>style.rotation</p:attrName>
                                        </p:attrNameLst>
                                      </p:cBhvr>
                                      <p:tavLst>
                                        <p:tav tm="0">
                                          <p:val>
                                            <p:fltVal val="90"/>
                                          </p:val>
                                        </p:tav>
                                        <p:tav tm="100000">
                                          <p:val>
                                            <p:fltVal val="0"/>
                                          </p:val>
                                        </p:tav>
                                      </p:tavLst>
                                    </p:anim>
                                    <p:animEffect transition="in" filter="fade">
                                      <p:cBhvr>
                                        <p:cTn id="15" dur="10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xit" presetSubtype="0" fill="hold" nodeType="clickEffect">
                                  <p:stCondLst>
                                    <p:cond delay="0"/>
                                  </p:stCondLst>
                                  <p:childTnLst>
                                    <p:animEffect transition="out" filter="fade">
                                      <p:cBhvr>
                                        <p:cTn id="19" dur="500"/>
                                        <p:tgtEl>
                                          <p:spTgt spid="3"/>
                                        </p:tgtEl>
                                      </p:cBhvr>
                                    </p:animEffect>
                                    <p:set>
                                      <p:cBhvr>
                                        <p:cTn id="20" dur="1" fill="hold">
                                          <p:stCondLst>
                                            <p:cond delay="499"/>
                                          </p:stCondLst>
                                        </p:cTn>
                                        <p:tgtEl>
                                          <p:spTgt spid="3"/>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6" presetClass="entr" presetSubtype="21" fill="hold" nodeType="clickEffect">
                                  <p:stCondLst>
                                    <p:cond delay="0"/>
                                  </p:stCondLst>
                                  <p:childTnLst>
                                    <p:set>
                                      <p:cBhvr>
                                        <p:cTn id="24" dur="1" fill="hold">
                                          <p:stCondLst>
                                            <p:cond delay="0"/>
                                          </p:stCondLst>
                                        </p:cTn>
                                        <p:tgtEl>
                                          <p:spTgt spid="373">
                                            <p:txEl>
                                              <p:pRg st="4" end="4"/>
                                            </p:txEl>
                                          </p:spTgt>
                                        </p:tgtEl>
                                        <p:attrNameLst>
                                          <p:attrName>style.visibility</p:attrName>
                                        </p:attrNameLst>
                                      </p:cBhvr>
                                      <p:to>
                                        <p:strVal val="visible"/>
                                      </p:to>
                                    </p:set>
                                    <p:animEffect transition="in" filter="barn(inVertical)">
                                      <p:cBhvr>
                                        <p:cTn id="25" dur="500"/>
                                        <p:tgtEl>
                                          <p:spTgt spid="373">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1" presetClass="entr" presetSubtype="0" fill="hold" nodeType="clickEffect">
                                  <p:stCondLst>
                                    <p:cond delay="0"/>
                                  </p:stCondLst>
                                  <p:childTnLst>
                                    <p:set>
                                      <p:cBhvr>
                                        <p:cTn id="29" dur="1" fill="hold">
                                          <p:stCondLst>
                                            <p:cond delay="0"/>
                                          </p:stCondLst>
                                        </p:cTn>
                                        <p:tgtEl>
                                          <p:spTgt spid="6"/>
                                        </p:tgtEl>
                                        <p:attrNameLst>
                                          <p:attrName>style.visibility</p:attrName>
                                        </p:attrNameLst>
                                      </p:cBhvr>
                                      <p:to>
                                        <p:strVal val="visible"/>
                                      </p:to>
                                    </p:set>
                                    <p:anim calcmode="lin" valueType="num">
                                      <p:cBhvr>
                                        <p:cTn id="30" dur="1000" fill="hold"/>
                                        <p:tgtEl>
                                          <p:spTgt spid="6"/>
                                        </p:tgtEl>
                                        <p:attrNameLst>
                                          <p:attrName>ppt_w</p:attrName>
                                        </p:attrNameLst>
                                      </p:cBhvr>
                                      <p:tavLst>
                                        <p:tav tm="0">
                                          <p:val>
                                            <p:fltVal val="0"/>
                                          </p:val>
                                        </p:tav>
                                        <p:tav tm="100000">
                                          <p:val>
                                            <p:strVal val="#ppt_w"/>
                                          </p:val>
                                        </p:tav>
                                      </p:tavLst>
                                    </p:anim>
                                    <p:anim calcmode="lin" valueType="num">
                                      <p:cBhvr>
                                        <p:cTn id="31" dur="1000" fill="hold"/>
                                        <p:tgtEl>
                                          <p:spTgt spid="6"/>
                                        </p:tgtEl>
                                        <p:attrNameLst>
                                          <p:attrName>ppt_h</p:attrName>
                                        </p:attrNameLst>
                                      </p:cBhvr>
                                      <p:tavLst>
                                        <p:tav tm="0">
                                          <p:val>
                                            <p:fltVal val="0"/>
                                          </p:val>
                                        </p:tav>
                                        <p:tav tm="100000">
                                          <p:val>
                                            <p:strVal val="#ppt_h"/>
                                          </p:val>
                                        </p:tav>
                                      </p:tavLst>
                                    </p:anim>
                                    <p:anim calcmode="lin" valueType="num">
                                      <p:cBhvr>
                                        <p:cTn id="32" dur="1000" fill="hold"/>
                                        <p:tgtEl>
                                          <p:spTgt spid="6"/>
                                        </p:tgtEl>
                                        <p:attrNameLst>
                                          <p:attrName>style.rotation</p:attrName>
                                        </p:attrNameLst>
                                      </p:cBhvr>
                                      <p:tavLst>
                                        <p:tav tm="0">
                                          <p:val>
                                            <p:fltVal val="90"/>
                                          </p:val>
                                        </p:tav>
                                        <p:tav tm="100000">
                                          <p:val>
                                            <p:fltVal val="0"/>
                                          </p:val>
                                        </p:tav>
                                      </p:tavLst>
                                    </p:anim>
                                    <p:animEffect transition="in" filter="fade">
                                      <p:cBhvr>
                                        <p:cTn id="33"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97"/>
        <p:cNvGrpSpPr/>
        <p:nvPr/>
      </p:nvGrpSpPr>
      <p:grpSpPr>
        <a:xfrm>
          <a:off x="0" y="0"/>
          <a:ext cx="0" cy="0"/>
          <a:chOff x="0" y="0"/>
          <a:chExt cx="0" cy="0"/>
        </a:xfrm>
      </p:grpSpPr>
      <p:sp>
        <p:nvSpPr>
          <p:cNvPr id="399" name="Google Shape;399;p18"/>
          <p:cNvSpPr txBox="1">
            <a:spLocks noGrp="1"/>
          </p:cNvSpPr>
          <p:nvPr>
            <p:ph type="title"/>
          </p:nvPr>
        </p:nvSpPr>
        <p:spPr>
          <a:xfrm>
            <a:off x="2901926" y="243110"/>
            <a:ext cx="4944300" cy="64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2800" b="1" dirty="0" err="1">
                <a:latin typeface="Times New Roman" panose="02020603050405020304" pitchFamily="18" charset="0"/>
                <a:cs typeface="Times New Roman" panose="02020603050405020304" pitchFamily="18" charset="0"/>
              </a:rPr>
              <a:t>Thuật</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toán</a:t>
            </a:r>
            <a:r>
              <a:rPr lang="en-US" sz="2800" b="1" dirty="0">
                <a:latin typeface="Times New Roman" panose="02020603050405020304" pitchFamily="18" charset="0"/>
                <a:cs typeface="Times New Roman" panose="02020603050405020304" pitchFamily="18" charset="0"/>
              </a:rPr>
              <a:t> </a:t>
            </a:r>
            <a:endParaRPr sz="2800" b="1" dirty="0">
              <a:latin typeface="Times New Roman" panose="02020603050405020304" pitchFamily="18" charset="0"/>
              <a:cs typeface="Times New Roman" panose="02020603050405020304" pitchFamily="18" charset="0"/>
            </a:endParaRPr>
          </a:p>
        </p:txBody>
      </p:sp>
      <p:sp>
        <p:nvSpPr>
          <p:cNvPr id="398" name="Google Shape;398;p18"/>
          <p:cNvSpPr txBox="1">
            <a:spLocks noGrp="1"/>
          </p:cNvSpPr>
          <p:nvPr>
            <p:ph type="body" idx="1"/>
          </p:nvPr>
        </p:nvSpPr>
        <p:spPr>
          <a:xfrm>
            <a:off x="1526035" y="1010247"/>
            <a:ext cx="3666310" cy="1866741"/>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sz="2400" b="1" dirty="0">
                <a:latin typeface="Times New Roman" panose="02020603050405020304" pitchFamily="18" charset="0"/>
                <a:cs typeface="Times New Roman" panose="02020603050405020304" pitchFamily="18" charset="0"/>
              </a:rPr>
              <a:t>Input </a:t>
            </a:r>
            <a:endParaRPr sz="2400" b="1" dirty="0">
              <a:latin typeface="Times New Roman" panose="02020603050405020304" pitchFamily="18" charset="0"/>
              <a:cs typeface="Times New Roman" panose="02020603050405020304" pitchFamily="18" charset="0"/>
            </a:endParaRPr>
          </a:p>
          <a:p>
            <a:pPr marL="0" lvl="0" indent="0">
              <a:buNone/>
            </a:pPr>
            <a:r>
              <a:rPr lang="en-US" sz="2000" dirty="0" err="1">
                <a:latin typeface="Times New Roman" panose="02020603050405020304" pitchFamily="18" charset="0"/>
                <a:cs typeface="Times New Roman" panose="02020603050405020304" pitchFamily="18" charset="0"/>
              </a:rPr>
              <a:t>Một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đồ</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thị</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mạng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thực</a:t>
            </a:r>
            <a:r>
              <a:rPr lang="en-US" sz="2000" dirty="0">
                <a:latin typeface="Times New Roman" panose="02020603050405020304" pitchFamily="18" charset="0"/>
                <a:cs typeface="Times New Roman" panose="02020603050405020304" pitchFamily="18" charset="0"/>
              </a:rPr>
              <a:t>, node </a:t>
            </a:r>
            <a:r>
              <a:rPr lang="en-US" sz="2000" dirty="0" err="1">
                <a:latin typeface="Times New Roman" panose="02020603050405020304" pitchFamily="18" charset="0"/>
                <a:cs typeface="Times New Roman" panose="02020603050405020304" pitchFamily="18" charset="0"/>
              </a:rPr>
              <a:t>gốc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xác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suất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bước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nhảy</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hệ</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số</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sai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lệch</a:t>
            </a:r>
            <a:r>
              <a:rPr lang="en-US" sz="2000" dirty="0">
                <a:latin typeface="Times New Roman" panose="02020603050405020304" pitchFamily="18" charset="0"/>
                <a:cs typeface="Times New Roman" panose="02020603050405020304" pitchFamily="18" charset="0"/>
              </a:rPr>
              <a:t>, motif </a:t>
            </a:r>
            <a:endParaRPr sz="2000" dirty="0">
              <a:latin typeface="Times New Roman" panose="02020603050405020304" pitchFamily="18" charset="0"/>
              <a:cs typeface="Times New Roman" panose="02020603050405020304" pitchFamily="18" charset="0"/>
            </a:endParaRPr>
          </a:p>
        </p:txBody>
      </p:sp>
      <p:sp>
        <p:nvSpPr>
          <p:cNvPr id="400" name="Google Shape;400;p18"/>
          <p:cNvSpPr txBox="1">
            <a:spLocks noGrp="1"/>
          </p:cNvSpPr>
          <p:nvPr>
            <p:ph type="body" idx="2"/>
          </p:nvPr>
        </p:nvSpPr>
        <p:spPr>
          <a:xfrm>
            <a:off x="1545771" y="2937237"/>
            <a:ext cx="3878318" cy="1453357"/>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400" b="1" dirty="0">
                <a:latin typeface="Times New Roman" panose="02020603050405020304" pitchFamily="18" charset="0"/>
                <a:cs typeface="Times New Roman" panose="02020603050405020304" pitchFamily="18" charset="0"/>
              </a:rPr>
              <a:t>Output</a:t>
            </a:r>
          </a:p>
          <a:p>
            <a:pPr marL="0" lvl="0" indent="0" algn="l" rtl="0">
              <a:spcBef>
                <a:spcPts val="600"/>
              </a:spcBef>
              <a:spcAft>
                <a:spcPts val="0"/>
              </a:spcAft>
              <a:buNone/>
            </a:pPr>
            <a:r>
              <a:rPr lang="en" sz="2000" dirty="0">
                <a:latin typeface="Times New Roman" panose="02020603050405020304" pitchFamily="18" charset="0"/>
                <a:cs typeface="Times New Roman" panose="02020603050405020304" pitchFamily="18" charset="0"/>
              </a:rPr>
              <a:t>Cụm chứa node gốc với độ dẫn motif nhỏ nhất</a:t>
            </a:r>
            <a:endParaRPr lang="en-US" sz="2000" dirty="0">
              <a:latin typeface="Times New Roman" panose="02020603050405020304" pitchFamily="18" charset="0"/>
              <a:cs typeface="Times New Roman" panose="02020603050405020304" pitchFamily="18" charset="0"/>
            </a:endParaRPr>
          </a:p>
        </p:txBody>
      </p:sp>
      <p:sp>
        <p:nvSpPr>
          <p:cNvPr id="401" name="Google Shape;401;p18"/>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8</a:t>
            </a:fld>
            <a:endParaRPr/>
          </a:p>
        </p:txBody>
      </p:sp>
      <p:pic>
        <p:nvPicPr>
          <p:cNvPr id="4" name="Hình ảnh 3">
            <a:extLst>
              <a:ext uri="{FF2B5EF4-FFF2-40B4-BE49-F238E27FC236}">
                <a16:creationId xmlns:a16="http://schemas.microsoft.com/office/drawing/2014/main" id="{92F81299-77C7-4F62-A02A-B01BF0197133}"/>
              </a:ext>
            </a:extLst>
          </p:cNvPr>
          <p:cNvPicPr>
            <a:picLocks noChangeAspect="1"/>
          </p:cNvPicPr>
          <p:nvPr/>
        </p:nvPicPr>
        <p:blipFill>
          <a:blip r:embed="rId3"/>
          <a:stretch>
            <a:fillRect/>
          </a:stretch>
        </p:blipFill>
        <p:spPr>
          <a:xfrm>
            <a:off x="5607503" y="1497087"/>
            <a:ext cx="2905125" cy="229552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98"/>
                                        </p:tgtEl>
                                        <p:attrNameLst>
                                          <p:attrName>style.visibility</p:attrName>
                                        </p:attrNameLst>
                                      </p:cBhvr>
                                      <p:to>
                                        <p:strVal val="visible"/>
                                      </p:to>
                                    </p:set>
                                    <p:animEffect transition="in" filter="fade">
                                      <p:cBhvr>
                                        <p:cTn id="7" dur="500"/>
                                        <p:tgtEl>
                                          <p:spTgt spid="39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00"/>
                                        </p:tgtEl>
                                        <p:attrNameLst>
                                          <p:attrName>style.visibility</p:attrName>
                                        </p:attrNameLst>
                                      </p:cBhvr>
                                      <p:to>
                                        <p:strVal val="visible"/>
                                      </p:to>
                                    </p:set>
                                    <p:animEffect transition="in" filter="fade">
                                      <p:cBhvr>
                                        <p:cTn id="12" dur="500"/>
                                        <p:tgtEl>
                                          <p:spTgt spid="400"/>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heel(1)">
                                      <p:cBhvr>
                                        <p:cTn id="1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8" grpId="0" uiExpand="1"/>
      <p:bldP spid="40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14"/>
          <p:cNvSpPr txBox="1">
            <a:spLocks noGrp="1"/>
          </p:cNvSpPr>
          <p:nvPr>
            <p:ph type="ctrTitle"/>
          </p:nvPr>
        </p:nvSpPr>
        <p:spPr>
          <a:xfrm>
            <a:off x="2011710" y="1896881"/>
            <a:ext cx="5638800" cy="11598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US" dirty="0">
                <a:latin typeface="Times New Roman" panose="02020603050405020304" pitchFamily="18" charset="0"/>
                <a:cs typeface="Times New Roman" panose="02020603050405020304" pitchFamily="18" charset="0"/>
              </a:rPr>
              <a:t>CÁC THÀNH PHẦN TRONG FRAMEWORK</a:t>
            </a:r>
            <a:endParaRPr dirty="0">
              <a:latin typeface="Times New Roman" panose="02020603050405020304" pitchFamily="18" charset="0"/>
              <a:cs typeface="Times New Roman" panose="02020603050405020304" pitchFamily="18" charset="0"/>
            </a:endParaRPr>
          </a:p>
        </p:txBody>
      </p:sp>
      <p:sp>
        <p:nvSpPr>
          <p:cNvPr id="361" name="Google Shape;361;p14"/>
          <p:cNvSpPr txBox="1"/>
          <p:nvPr/>
        </p:nvSpPr>
        <p:spPr>
          <a:xfrm>
            <a:off x="409575" y="1676400"/>
            <a:ext cx="2067000" cy="177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4800" b="1" dirty="0">
                <a:latin typeface="Nixie One"/>
                <a:sym typeface="Nixie One"/>
              </a:rPr>
              <a:t>I</a:t>
            </a:r>
            <a:r>
              <a:rPr lang="en-US" sz="4800" b="1" dirty="0">
                <a:latin typeface="Nixie One"/>
                <a:sym typeface="Nixie One"/>
              </a:rPr>
              <a:t>I</a:t>
            </a:r>
            <a:endParaRPr b="1" dirty="0"/>
          </a:p>
        </p:txBody>
      </p:sp>
    </p:spTree>
    <p:extLst>
      <p:ext uri="{BB962C8B-B14F-4D97-AF65-F5344CB8AC3E}">
        <p14:creationId xmlns:p14="http://schemas.microsoft.com/office/powerpoint/2010/main" val="42583666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9" grpId="0"/>
    </p:bldLst>
  </p:timing>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2032873120F5C540ADC4A82460C204CF" ma:contentTypeVersion="0" ma:contentTypeDescription="Create a new document." ma:contentTypeScope="" ma:versionID="a6661726258c1a4254b40dfe0e8cebcb">
  <xsd:schema xmlns:xsd="http://www.w3.org/2001/XMLSchema" xmlns:xs="http://www.w3.org/2001/XMLSchema" xmlns:p="http://schemas.microsoft.com/office/2006/metadata/properties" targetNamespace="http://schemas.microsoft.com/office/2006/metadata/properties" ma:root="true" ma:fieldsID="0967b7be50301903c78f9c39c6fd9af8">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7870540-301B-4023-8286-FADB04F6EF35}">
  <ds:schemaRefs>
    <ds:schemaRef ds:uri="http://schemas.microsoft.com/sharepoint/v3/contenttype/forms"/>
  </ds:schemaRefs>
</ds:datastoreItem>
</file>

<file path=customXml/itemProps2.xml><?xml version="1.0" encoding="utf-8"?>
<ds:datastoreItem xmlns:ds="http://schemas.openxmlformats.org/officeDocument/2006/customXml" ds:itemID="{81E3BC3F-A8FE-43E6-9C0B-A9AE5006EF93}">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28B7192B-CC08-4C47-9F12-195BE7D9EC7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4</TotalTime>
  <Words>3726</Words>
  <Application>Microsoft Office PowerPoint</Application>
  <PresentationFormat>Trình chiếu Trên màn hình (16:9)</PresentationFormat>
  <Paragraphs>419</Paragraphs>
  <Slides>42</Slides>
  <Notes>27</Notes>
  <HiddenSlides>0</HiddenSlides>
  <MMClips>0</MMClips>
  <ScaleCrop>false</ScaleCrop>
  <HeadingPairs>
    <vt:vector size="6" baseType="variant">
      <vt:variant>
        <vt:lpstr>Phông được Dùng</vt:lpstr>
      </vt:variant>
      <vt:variant>
        <vt:i4>12</vt:i4>
      </vt:variant>
      <vt:variant>
        <vt:lpstr>Chủ đề</vt:lpstr>
      </vt:variant>
      <vt:variant>
        <vt:i4>1</vt:i4>
      </vt:variant>
      <vt:variant>
        <vt:lpstr>Tiêu đề Bản chiếu</vt:lpstr>
      </vt:variant>
      <vt:variant>
        <vt:i4>42</vt:i4>
      </vt:variant>
    </vt:vector>
  </HeadingPairs>
  <TitlesOfParts>
    <vt:vector size="55" baseType="lpstr">
      <vt:lpstr>Muli</vt:lpstr>
      <vt:lpstr>Arial Nova Cond</vt:lpstr>
      <vt:lpstr>Nunito Sans ExtraBold</vt:lpstr>
      <vt:lpstr>Wingdings</vt:lpstr>
      <vt:lpstr>Times New Roman</vt:lpstr>
      <vt:lpstr>Arial</vt:lpstr>
      <vt:lpstr>Nixie One</vt:lpstr>
      <vt:lpstr>Symbol</vt:lpstr>
      <vt:lpstr>Fira Sans Extra Condensed Medium</vt:lpstr>
      <vt:lpstr>Tw Cen MT</vt:lpstr>
      <vt:lpstr>Cambria Math</vt:lpstr>
      <vt:lpstr>Calibri</vt:lpstr>
      <vt:lpstr>Droplet</vt:lpstr>
      <vt:lpstr>Bản trình bày PowerPoint</vt:lpstr>
      <vt:lpstr>CÁC THÀNH PHẦN CHÍNH</vt:lpstr>
      <vt:lpstr>GIỚI THIỆU</vt:lpstr>
      <vt:lpstr>Bản trình bày PowerPoint</vt:lpstr>
      <vt:lpstr>Bản trình bày PowerPoint</vt:lpstr>
      <vt:lpstr>Bản trình bày PowerPoint</vt:lpstr>
      <vt:lpstr>Bản trình bày PowerPoint</vt:lpstr>
      <vt:lpstr>Thuật toán </vt:lpstr>
      <vt:lpstr>CÁC THÀNH PHẦN TRONG FRAMEWORK</vt:lpstr>
      <vt:lpstr>Bản trình bày PowerPoint</vt:lpstr>
      <vt:lpstr>THỰC NGHIỆM</vt:lpstr>
      <vt:lpstr>Degree Centrality</vt:lpstr>
      <vt:lpstr>Degree Centrality</vt:lpstr>
      <vt:lpstr>Betweeness centrality</vt:lpstr>
      <vt:lpstr>Betweeness centrality</vt:lpstr>
      <vt:lpstr>Closeness centrality</vt:lpstr>
      <vt:lpstr>Closeness centrality</vt:lpstr>
      <vt:lpstr>Harmonic centrality</vt:lpstr>
      <vt:lpstr>Harmonic centrality</vt:lpstr>
      <vt:lpstr>Eigenvector centrality</vt:lpstr>
      <vt:lpstr>Eigenvector centrality</vt:lpstr>
      <vt:lpstr>Clustering coefficient</vt:lpstr>
      <vt:lpstr>Clustering coefficient</vt:lpstr>
      <vt:lpstr>Page rank</vt:lpstr>
      <vt:lpstr>Page rank</vt:lpstr>
      <vt:lpstr>Dataset sử dụng</vt:lpstr>
      <vt:lpstr>Cách tổ chức thực nghiệm</vt:lpstr>
      <vt:lpstr>Phương pháp thực nghiệm </vt:lpstr>
      <vt:lpstr>Bản trình bày PowerPoint</vt:lpstr>
      <vt:lpstr>Bản trình bày PowerPoint</vt:lpstr>
      <vt:lpstr>Phương pháp thực nghiệm </vt:lpstr>
      <vt:lpstr>Bản trình bày PowerPoint</vt:lpstr>
      <vt:lpstr>Bản trình bày PowerPoint</vt:lpstr>
      <vt:lpstr>Bản trình bày PowerPoint</vt:lpstr>
      <vt:lpstr>Bản trình bày PowerPoint</vt:lpstr>
      <vt:lpstr>Độ đo đánh giá </vt:lpstr>
      <vt:lpstr>Độ đo đánh giá </vt:lpstr>
      <vt:lpstr>Độ đo đánh giá </vt:lpstr>
      <vt:lpstr>Kết quả</vt:lpstr>
      <vt:lpstr>Kết quả</vt:lpstr>
      <vt:lpstr>Kết luận</vt:lpstr>
      <vt:lpstr>Bản trình bày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 trình bày PowerPoint</dc:title>
  <dc:creator>Cang Nguyen</dc:creator>
  <cp:lastModifiedBy>Lê đức Vinh</cp:lastModifiedBy>
  <cp:revision>5</cp:revision>
  <dcterms:created xsi:type="dcterms:W3CDTF">2020-12-14T10:02:31Z</dcterms:created>
  <dcterms:modified xsi:type="dcterms:W3CDTF">2021-06-23T02:16:36Z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0x0101002032873120F5C540ADC4A82460C204CF</vt:lpwstr>
  </property>
</Properties>
</file>