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eb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  <p:sldMasterId id="2147483673" r:id="rId5"/>
  </p:sldMasterIdLst>
  <p:notesMasterIdLst>
    <p:notesMasterId r:id="rId35"/>
  </p:notesMasterIdLst>
  <p:handoutMasterIdLst>
    <p:handoutMasterId r:id="rId36"/>
  </p:handoutMasterIdLst>
  <p:sldIdLst>
    <p:sldId id="256" r:id="rId6"/>
    <p:sldId id="268" r:id="rId7"/>
    <p:sldId id="393" r:id="rId8"/>
    <p:sldId id="401" r:id="rId9"/>
    <p:sldId id="403" r:id="rId10"/>
    <p:sldId id="404" r:id="rId11"/>
    <p:sldId id="405" r:id="rId12"/>
    <p:sldId id="395" r:id="rId13"/>
    <p:sldId id="391" r:id="rId14"/>
    <p:sldId id="421" r:id="rId15"/>
    <p:sldId id="422" r:id="rId16"/>
    <p:sldId id="407" r:id="rId17"/>
    <p:sldId id="396" r:id="rId18"/>
    <p:sldId id="418" r:id="rId19"/>
    <p:sldId id="423" r:id="rId20"/>
    <p:sldId id="258" r:id="rId21"/>
    <p:sldId id="427" r:id="rId22"/>
    <p:sldId id="426" r:id="rId23"/>
    <p:sldId id="430" r:id="rId24"/>
    <p:sldId id="424" r:id="rId25"/>
    <p:sldId id="428" r:id="rId26"/>
    <p:sldId id="429" r:id="rId27"/>
    <p:sldId id="432" r:id="rId28"/>
    <p:sldId id="433" r:id="rId29"/>
    <p:sldId id="425" r:id="rId30"/>
    <p:sldId id="434" r:id="rId31"/>
    <p:sldId id="435" r:id="rId32"/>
    <p:sldId id="420" r:id="rId33"/>
    <p:sldId id="265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7030A0"/>
    <a:srgbClr val="00B0F0"/>
    <a:srgbClr val="0070C0"/>
    <a:srgbClr val="37C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88415" autoAdjust="0"/>
  </p:normalViewPr>
  <p:slideViewPr>
    <p:cSldViewPr snapToGrid="0" showGuides="1">
      <p:cViewPr varScale="1">
        <p:scale>
          <a:sx n="114" d="100"/>
          <a:sy n="114" d="100"/>
        </p:scale>
        <p:origin x="414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14" d="100"/>
        <a:sy n="114" d="100"/>
      </p:scale>
      <p:origin x="0" y="-1476"/>
    </p:cViewPr>
  </p:sorterViewPr>
  <p:notesViewPr>
    <p:cSldViewPr snapToGrid="0" showGuides="1">
      <p:cViewPr>
        <p:scale>
          <a:sx n="50" d="100"/>
          <a:sy n="50" d="100"/>
        </p:scale>
        <p:origin x="2640" y="3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AFA8042-29A1-4486-A765-75526984061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D8449A-A734-4B2E-9806-61303F24B60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249263-8DF9-4907-970E-1CFD040DC73A}" type="datetimeFigureOut">
              <a:rPr lang="en-US" smtClean="0"/>
              <a:t>4/14/2020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605C2A-990C-4531-8CBF-BC3BEC0AF34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7358FE-F7D5-4C85-B0FD-2394F7F8774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BAE485-B3C6-4830-BBC8-C6E008BDD69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6289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70B412-7BFF-46C7-AB5E-DE35F66C9933}" type="datetimeFigureOut">
              <a:rPr lang="en-US" noProof="0" smtClean="0"/>
              <a:t>4/14/2020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5ACE04-E13C-4837-B6DD-B388E7CAA05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504410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5ACE04-E13C-4837-B6DD-B388E7CAA05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232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IoT </a:t>
            </a:r>
            <a:r>
              <a:rPr lang="en-US" dirty="0" err="1"/>
              <a:t>pentest</a:t>
            </a:r>
            <a:r>
              <a:rPr lang="en-US" dirty="0"/>
              <a:t> need unique approach</a:t>
            </a:r>
          </a:p>
          <a:p>
            <a:endParaRPr lang="en-US" dirty="0"/>
          </a:p>
          <a:p>
            <a:r>
              <a:rPr lang="en-US" dirty="0"/>
              <a:t>It also need specific knowledge that might be specialized field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44EA14-D99C-45A0-8963-6AE554E98A6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5430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5ACE04-E13C-4837-B6DD-B388E7CAA05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4250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5ACE04-E13C-4837-B6DD-B388E7CAA05E}" type="slidenum">
              <a:rPr lang="en-US" noProof="0" smtClean="0"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411979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Imagine in near future, we live in era …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44EA14-D99C-45A0-8963-6AE554E98A6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632947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Smart City: city infused with technology to improve living experience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Features: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street light: public lighting adapts, dims when no activity and brighten up when detecting motion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traffic light: coordinate with cluster of traffic light to regulate the traffics.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Results: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Get information of how city is functioning in real time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Predicts how crowd react to something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44EA14-D99C-45A0-8963-6AE554E98A6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5528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Smart Home: living area with connected technology meant to enhance the home</a:t>
            </a:r>
          </a:p>
          <a:p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adapts the room temperature based on people inside.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detect visitor and devise countermeasure for uninvited guests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dish suggestion based on available ingredients and reminding for restocking the supply (or even contact the vendor automatically).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44EA14-D99C-45A0-8963-6AE554E98A6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5528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Features: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Get the current condition of machine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Detect anomaly of production machine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Coordinated goods transporting between warehouse and machine.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Results: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Predict machine wear off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44EA14-D99C-45A0-8963-6AE554E98A6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4246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Features: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Automatic plant watering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Soil condition monitoring</a:t>
            </a:r>
          </a:p>
          <a:p>
            <a:endParaRPr lang="en-US" dirty="0"/>
          </a:p>
          <a:p>
            <a:r>
              <a:rPr lang="en-US" dirty="0"/>
              <a:t>Results:</a:t>
            </a:r>
          </a:p>
          <a:p>
            <a:r>
              <a:rPr lang="en-US" dirty="0"/>
              <a:t>* Efficient soil treatment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44EA14-D99C-45A0-8963-6AE554E98A6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80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44EA14-D99C-45A0-8963-6AE554E98A6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68873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Function failure -&gt; can happen to any system.</a:t>
            </a:r>
          </a:p>
          <a:p>
            <a:r>
              <a:rPr lang="en-US" dirty="0"/>
              <a:t>Failure can lead to danger.</a:t>
            </a:r>
          </a:p>
          <a:p>
            <a:endParaRPr lang="en-US" dirty="0"/>
          </a:p>
          <a:p>
            <a:r>
              <a:rPr lang="en-US" dirty="0"/>
              <a:t>What if the failure can be intentionally triggered?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44EA14-D99C-45A0-8963-6AE554E98A6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692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Often IoT is mission critical, security should be 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44EA14-D99C-45A0-8963-6AE554E98A6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5463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582E5-8FA2-4056-805F-EF36F706689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86300" y="2726872"/>
            <a:ext cx="7233557" cy="832077"/>
          </a:xfrm>
        </p:spPr>
        <p:txBody>
          <a:bodyPr anchor="b">
            <a:normAutofit/>
          </a:bodyPr>
          <a:lstStyle>
            <a:lvl1pPr algn="l">
              <a:defRPr sz="48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085D6F-874B-44F8-B241-51EF13CA9C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86300" y="3569380"/>
            <a:ext cx="7233557" cy="365125"/>
          </a:xfrm>
        </p:spPr>
        <p:txBody>
          <a:bodyPr lIns="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DE5D2F-535D-4D7C-9BE1-84BFEC7A65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1F93407-1483-4B80-86DE-DAE1D4D89093}" type="datetimeFigureOut">
              <a:rPr lang="en-US" noProof="0" smtClean="0"/>
              <a:t>4/14/2020</a:t>
            </a:fld>
            <a:endParaRPr lang="en-US" noProof="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4363625-95D4-4DF0-A1AA-D060728EC426}"/>
              </a:ext>
            </a:extLst>
          </p:cNvPr>
          <p:cNvCxnSpPr>
            <a:cxnSpLocks/>
          </p:cNvCxnSpPr>
          <p:nvPr userDrawn="1"/>
        </p:nvCxnSpPr>
        <p:spPr>
          <a:xfrm>
            <a:off x="4827813" y="4082142"/>
            <a:ext cx="1488621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ECBCF8A4-C2B4-4945-8D79-C9D46B7FBECB}"/>
              </a:ext>
            </a:extLst>
          </p:cNvPr>
          <p:cNvGrpSpPr/>
          <p:nvPr userDrawn="1"/>
        </p:nvGrpSpPr>
        <p:grpSpPr>
          <a:xfrm>
            <a:off x="4793474" y="2475187"/>
            <a:ext cx="748798" cy="134113"/>
            <a:chOff x="4827813" y="2534636"/>
            <a:chExt cx="996651" cy="178504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79C2256-8A0F-4625-86F0-FB439F3EAD4E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253CF488-6D31-4B63-A3C6-C4D838C23FCE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32985B6-7260-445A-A580-6993E0DEBFD9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BC682E1-4E5D-4006-81EA-550DD98166E4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F0C7F772-E2DA-4B13-AC2E-28A0EE6D846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4424363" cy="6858000"/>
          </a:xfr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7953C80-71A5-4AA2-AEAD-21948D1AA6DC}"/>
              </a:ext>
            </a:extLst>
          </p:cNvPr>
          <p:cNvSpPr/>
          <p:nvPr userDrawn="1"/>
        </p:nvSpPr>
        <p:spPr>
          <a:xfrm>
            <a:off x="8621485" y="4408714"/>
            <a:ext cx="3298372" cy="329837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C4582D1-F710-4E2F-9868-CB89116D5932}"/>
              </a:ext>
            </a:extLst>
          </p:cNvPr>
          <p:cNvSpPr/>
          <p:nvPr userDrawn="1"/>
        </p:nvSpPr>
        <p:spPr>
          <a:xfrm>
            <a:off x="8303078" y="4184310"/>
            <a:ext cx="1268186" cy="1268186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9945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99564622-96D9-48C4-BB60-87F3F7C8E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5384" y="6463207"/>
            <a:ext cx="2743200" cy="249385"/>
          </a:xfrm>
        </p:spPr>
        <p:txBody>
          <a:bodyPr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48BB047D-A6CD-43AB-96F0-683C726B586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9C089FD-3BC7-434F-810A-04F78AFC84D2}"/>
              </a:ext>
            </a:extLst>
          </p:cNvPr>
          <p:cNvCxnSpPr>
            <a:cxnSpLocks/>
          </p:cNvCxnSpPr>
          <p:nvPr userDrawn="1"/>
        </p:nvCxnSpPr>
        <p:spPr>
          <a:xfrm>
            <a:off x="-24055" y="1452565"/>
            <a:ext cx="1717831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F7AC837-D78F-424C-9FDC-C3A445A5E0B6}"/>
              </a:ext>
            </a:extLst>
          </p:cNvPr>
          <p:cNvCxnSpPr>
            <a:cxnSpLocks/>
          </p:cNvCxnSpPr>
          <p:nvPr userDrawn="1"/>
        </p:nvCxnSpPr>
        <p:spPr>
          <a:xfrm>
            <a:off x="1804745" y="1452565"/>
            <a:ext cx="545734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831C4EF-58CF-4AEC-9F81-CB38D946A457}"/>
              </a:ext>
            </a:extLst>
          </p:cNvPr>
          <p:cNvCxnSpPr>
            <a:cxnSpLocks/>
          </p:cNvCxnSpPr>
          <p:nvPr userDrawn="1"/>
        </p:nvCxnSpPr>
        <p:spPr>
          <a:xfrm flipV="1">
            <a:off x="2454442" y="1429119"/>
            <a:ext cx="9737558" cy="15383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C7CCE55-AF4E-4245-BFBC-DEC36E1D4A47}"/>
              </a:ext>
            </a:extLst>
          </p:cNvPr>
          <p:cNvGrpSpPr/>
          <p:nvPr userDrawn="1"/>
        </p:nvGrpSpPr>
        <p:grpSpPr>
          <a:xfrm>
            <a:off x="363416" y="421045"/>
            <a:ext cx="748798" cy="134113"/>
            <a:chOff x="4827813" y="2534636"/>
            <a:chExt cx="996651" cy="178504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13A9D50-C6EA-F04C-BB84-891959D759F9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790B908-BCFE-FA4B-B5E3-36C62E088DE9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C96D4A9D-D054-044B-8920-BE06A68ED267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843643B7-9DFD-8C46-881C-69B3D67CA91A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BE814D66-F00F-0D44-AD03-889FEE787EB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63416" y="1825625"/>
            <a:ext cx="1146516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F9B990C-5D9C-4A90-AC73-5889BC9F75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4C85E5F-5B5E-48CC-8469-0263621D91FF}"/>
              </a:ext>
            </a:extLst>
          </p:cNvPr>
          <p:cNvSpPr/>
          <p:nvPr userDrawn="1"/>
        </p:nvSpPr>
        <p:spPr>
          <a:xfrm>
            <a:off x="4608159" y="4718683"/>
            <a:ext cx="3298372" cy="329837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EE4E300-6C8E-4262-BE1D-587C7B70E7ED}"/>
              </a:ext>
            </a:extLst>
          </p:cNvPr>
          <p:cNvSpPr/>
          <p:nvPr userDrawn="1"/>
        </p:nvSpPr>
        <p:spPr>
          <a:xfrm>
            <a:off x="4289752" y="4494279"/>
            <a:ext cx="1268186" cy="1268186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28970281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237E7-A574-47D2-9624-D12F47560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416" y="246186"/>
            <a:ext cx="11465168" cy="1037492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99564622-96D9-48C4-BB60-87F3F7C8E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5384" y="6463207"/>
            <a:ext cx="2743200" cy="249385"/>
          </a:xfrm>
        </p:spPr>
        <p:txBody>
          <a:bodyPr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48BB047D-A6CD-43AB-96F0-683C726B586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9C089FD-3BC7-434F-810A-04F78AFC84D2}"/>
              </a:ext>
            </a:extLst>
          </p:cNvPr>
          <p:cNvCxnSpPr>
            <a:cxnSpLocks/>
          </p:cNvCxnSpPr>
          <p:nvPr userDrawn="1"/>
        </p:nvCxnSpPr>
        <p:spPr>
          <a:xfrm>
            <a:off x="-24055" y="1452565"/>
            <a:ext cx="1717831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F7AC837-D78F-424C-9FDC-C3A445A5E0B6}"/>
              </a:ext>
            </a:extLst>
          </p:cNvPr>
          <p:cNvCxnSpPr>
            <a:cxnSpLocks/>
          </p:cNvCxnSpPr>
          <p:nvPr userDrawn="1"/>
        </p:nvCxnSpPr>
        <p:spPr>
          <a:xfrm>
            <a:off x="1804745" y="1452565"/>
            <a:ext cx="545734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831C4EF-58CF-4AEC-9F81-CB38D946A457}"/>
              </a:ext>
            </a:extLst>
          </p:cNvPr>
          <p:cNvCxnSpPr>
            <a:cxnSpLocks/>
          </p:cNvCxnSpPr>
          <p:nvPr userDrawn="1"/>
        </p:nvCxnSpPr>
        <p:spPr>
          <a:xfrm flipV="1">
            <a:off x="2454442" y="1429119"/>
            <a:ext cx="9737558" cy="15383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C7CCE55-AF4E-4245-BFBC-DEC36E1D4A47}"/>
              </a:ext>
            </a:extLst>
          </p:cNvPr>
          <p:cNvGrpSpPr/>
          <p:nvPr userDrawn="1"/>
        </p:nvGrpSpPr>
        <p:grpSpPr>
          <a:xfrm>
            <a:off x="363416" y="421045"/>
            <a:ext cx="748798" cy="134113"/>
            <a:chOff x="4827813" y="2534636"/>
            <a:chExt cx="996651" cy="178504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13A9D50-C6EA-F04C-BB84-891959D759F9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790B908-BCFE-FA4B-B5E3-36C62E088DE9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C96D4A9D-D054-044B-8920-BE06A68ED267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843643B7-9DFD-8C46-881C-69B3D67CA91A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6E22FA8C-3243-4716-A6BD-F37D6058FB4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47381" y="1825625"/>
            <a:ext cx="5481203" cy="435133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8ABE3FD8-339C-4F75-876F-8347ADE67E9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63416" y="1825625"/>
            <a:ext cx="5481203" cy="435133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72FB389-5EA4-4084-B7A2-A4D0A43561F6}"/>
              </a:ext>
            </a:extLst>
          </p:cNvPr>
          <p:cNvSpPr/>
          <p:nvPr userDrawn="1"/>
        </p:nvSpPr>
        <p:spPr>
          <a:xfrm>
            <a:off x="4608159" y="4718683"/>
            <a:ext cx="3298372" cy="329837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7783FE1-0115-4345-89B2-C073569FB8EE}"/>
              </a:ext>
            </a:extLst>
          </p:cNvPr>
          <p:cNvSpPr/>
          <p:nvPr userDrawn="1"/>
        </p:nvSpPr>
        <p:spPr>
          <a:xfrm>
            <a:off x="4289752" y="4494279"/>
            <a:ext cx="1268186" cy="1268186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73661461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237E7-A574-47D2-9624-D12F47560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416" y="246186"/>
            <a:ext cx="11465168" cy="1037492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99564622-96D9-48C4-BB60-87F3F7C8E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5384" y="6463207"/>
            <a:ext cx="2743200" cy="249385"/>
          </a:xfrm>
        </p:spPr>
        <p:txBody>
          <a:bodyPr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48BB047D-A6CD-43AB-96F0-683C726B586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9C089FD-3BC7-434F-810A-04F78AFC84D2}"/>
              </a:ext>
            </a:extLst>
          </p:cNvPr>
          <p:cNvCxnSpPr>
            <a:cxnSpLocks/>
          </p:cNvCxnSpPr>
          <p:nvPr userDrawn="1"/>
        </p:nvCxnSpPr>
        <p:spPr>
          <a:xfrm>
            <a:off x="-24055" y="1452565"/>
            <a:ext cx="1717831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F7AC837-D78F-424C-9FDC-C3A445A5E0B6}"/>
              </a:ext>
            </a:extLst>
          </p:cNvPr>
          <p:cNvCxnSpPr>
            <a:cxnSpLocks/>
          </p:cNvCxnSpPr>
          <p:nvPr userDrawn="1"/>
        </p:nvCxnSpPr>
        <p:spPr>
          <a:xfrm>
            <a:off x="1804745" y="1452565"/>
            <a:ext cx="545734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831C4EF-58CF-4AEC-9F81-CB38D946A457}"/>
              </a:ext>
            </a:extLst>
          </p:cNvPr>
          <p:cNvCxnSpPr>
            <a:cxnSpLocks/>
          </p:cNvCxnSpPr>
          <p:nvPr userDrawn="1"/>
        </p:nvCxnSpPr>
        <p:spPr>
          <a:xfrm flipV="1">
            <a:off x="2454442" y="1429119"/>
            <a:ext cx="9737558" cy="15383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C7CCE55-AF4E-4245-BFBC-DEC36E1D4A47}"/>
              </a:ext>
            </a:extLst>
          </p:cNvPr>
          <p:cNvGrpSpPr/>
          <p:nvPr userDrawn="1"/>
        </p:nvGrpSpPr>
        <p:grpSpPr>
          <a:xfrm>
            <a:off x="363416" y="421045"/>
            <a:ext cx="748798" cy="134113"/>
            <a:chOff x="4827813" y="2534636"/>
            <a:chExt cx="996651" cy="178504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13A9D50-C6EA-F04C-BB84-891959D759F9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790B908-BCFE-FA4B-B5E3-36C62E088DE9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C96D4A9D-D054-044B-8920-BE06A68ED267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843643B7-9DFD-8C46-881C-69B3D67CA91A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7" name="Text Placeholder 4">
            <a:extLst>
              <a:ext uri="{FF2B5EF4-FFF2-40B4-BE49-F238E27FC236}">
                <a16:creationId xmlns:a16="http://schemas.microsoft.com/office/drawing/2014/main" id="{9F73353B-C50B-4A8A-87CF-657C1EB8940F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347380" y="1681163"/>
            <a:ext cx="548120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5EFF7F5E-3221-4390-9B17-D1944365BF12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347379" y="2586215"/>
            <a:ext cx="5481203" cy="360344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9506B516-77C1-431B-A8A5-68FA5D4B6D7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63416" y="1681163"/>
            <a:ext cx="54812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0" name="Content Placeholder 3">
            <a:extLst>
              <a:ext uri="{FF2B5EF4-FFF2-40B4-BE49-F238E27FC236}">
                <a16:creationId xmlns:a16="http://schemas.microsoft.com/office/drawing/2014/main" id="{860F1452-CAB9-4154-ADCC-9245E71D0D2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63416" y="2586215"/>
            <a:ext cx="5481202" cy="360344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2892DF4-5A8A-4E92-A425-210ABE570F58}"/>
              </a:ext>
            </a:extLst>
          </p:cNvPr>
          <p:cNvSpPr/>
          <p:nvPr userDrawn="1"/>
        </p:nvSpPr>
        <p:spPr>
          <a:xfrm>
            <a:off x="4608159" y="4718683"/>
            <a:ext cx="3298372" cy="329837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99AE2680-A46C-4B06-9ED9-53E617C1F174}"/>
              </a:ext>
            </a:extLst>
          </p:cNvPr>
          <p:cNvSpPr/>
          <p:nvPr userDrawn="1"/>
        </p:nvSpPr>
        <p:spPr>
          <a:xfrm>
            <a:off x="4289752" y="4494279"/>
            <a:ext cx="1268186" cy="1268186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55278557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44E22-137C-4913-A29E-04F82EA8786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3794663"/>
            <a:ext cx="10515600" cy="823232"/>
          </a:xfrm>
        </p:spPr>
        <p:txBody>
          <a:bodyPr vert="horz" lIns="91440" tIns="45720" rIns="91440" bIns="45720" rtlCol="0" anchor="b">
            <a:noAutofit/>
          </a:bodyPr>
          <a:lstStyle>
            <a:lvl1pPr algn="ctr">
              <a:defRPr lang="en-IN" sz="3600" b="1" cap="all" baseline="0"/>
            </a:lvl1pPr>
          </a:lstStyle>
          <a:p>
            <a:pPr lvl="0"/>
            <a:r>
              <a:rPr lang="en-US" noProof="0"/>
              <a:t>TITLE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4139FA-A83B-432B-9C7C-26634F463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5384" y="6463207"/>
            <a:ext cx="2743200" cy="249385"/>
          </a:xfrm>
        </p:spPr>
        <p:txBody>
          <a:bodyPr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48BB047D-A6CD-43AB-96F0-683C726B586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93E40EC-FFAE-4BC0-932E-60CC9A1785C0}"/>
              </a:ext>
            </a:extLst>
          </p:cNvPr>
          <p:cNvCxnSpPr>
            <a:cxnSpLocks/>
          </p:cNvCxnSpPr>
          <p:nvPr userDrawn="1"/>
        </p:nvCxnSpPr>
        <p:spPr>
          <a:xfrm>
            <a:off x="5351690" y="3748188"/>
            <a:ext cx="1488621" cy="0"/>
          </a:xfrm>
          <a:prstGeom prst="line">
            <a:avLst/>
          </a:prstGeom>
          <a:ln w="139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5844635-8274-49B1-BBEC-354A0872E526}"/>
              </a:ext>
            </a:extLst>
          </p:cNvPr>
          <p:cNvGrpSpPr/>
          <p:nvPr userDrawn="1"/>
        </p:nvGrpSpPr>
        <p:grpSpPr>
          <a:xfrm>
            <a:off x="5721601" y="4594679"/>
            <a:ext cx="748798" cy="134113"/>
            <a:chOff x="4827813" y="2534636"/>
            <a:chExt cx="996651" cy="178504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754643C-5B30-4FC2-BFAC-4FD007AC9EC7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3FDDB55-6BA5-4489-9E37-4A76254A5CD7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DA023CF8-2471-40A5-B2EF-E9BF4DF2C0E1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F9B0428F-5D1A-4CD3-BDA2-9CA7F5141455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86E0573A-023B-4D1C-8224-56A5D0DDF379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4839679"/>
            <a:ext cx="10507662" cy="1305379"/>
          </a:xfrm>
        </p:spPr>
        <p:txBody>
          <a:bodyPr vert="horz" lIns="91440" tIns="45720" rIns="91440" bIns="45720" rtlCol="0">
            <a:noAutofit/>
          </a:bodyPr>
          <a:lstStyle>
            <a:lvl1pPr marL="0" indent="0" algn="ctr">
              <a:buNone/>
              <a:defRPr lang="en-US" b="0" cap="none" baseline="0"/>
            </a:lvl1pPr>
          </a:lstStyle>
          <a:p>
            <a:pPr marL="228600" lvl="0" indent="-228600" algn="ctr">
              <a:lnSpc>
                <a:spcPct val="100000"/>
              </a:lnSpc>
            </a:pPr>
            <a:r>
              <a:rPr lang="en-US" noProof="0"/>
              <a:t>Edit Master text styles</a:t>
            </a:r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12087456-C0E8-4AA6-81E8-996CEC037E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1"/>
            <a:ext cx="12192000" cy="3713017"/>
          </a:xfr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000" dirty="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21192149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237E7-A574-47D2-9624-D12F4756051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3416" y="246186"/>
            <a:ext cx="3206261" cy="1037492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Title here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99564622-96D9-48C4-BB60-87F3F7C8E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5384" y="6463207"/>
            <a:ext cx="2743200" cy="249385"/>
          </a:xfrm>
        </p:spPr>
        <p:txBody>
          <a:bodyPr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48BB047D-A6CD-43AB-96F0-683C726B586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6A27954-3A0E-430B-AD48-05A3F3278D70}"/>
              </a:ext>
            </a:extLst>
          </p:cNvPr>
          <p:cNvGrpSpPr/>
          <p:nvPr userDrawn="1"/>
        </p:nvGrpSpPr>
        <p:grpSpPr>
          <a:xfrm>
            <a:off x="-24056" y="1452564"/>
            <a:ext cx="3385227" cy="134113"/>
            <a:chOff x="-24055" y="1452565"/>
            <a:chExt cx="2374534" cy="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9C089FD-3BC7-434F-810A-04F78AFC84D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24055" y="1452565"/>
              <a:ext cx="1717831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F7AC837-D78F-424C-9FDC-C3A445A5E0B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804745" y="1452565"/>
              <a:ext cx="54573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Oval 24">
            <a:extLst>
              <a:ext uri="{FF2B5EF4-FFF2-40B4-BE49-F238E27FC236}">
                <a16:creationId xmlns:a16="http://schemas.microsoft.com/office/drawing/2014/main" id="{3F366940-FB5E-4B76-8829-80C14F137B3A}"/>
              </a:ext>
            </a:extLst>
          </p:cNvPr>
          <p:cNvSpPr/>
          <p:nvPr userDrawn="1"/>
        </p:nvSpPr>
        <p:spPr>
          <a:xfrm>
            <a:off x="10251393" y="555158"/>
            <a:ext cx="3298372" cy="3298372"/>
          </a:xfrm>
          <a:prstGeom prst="ellipse">
            <a:avLst/>
          </a:prstGeom>
          <a:noFill/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5486FFB-46EF-4E74-BFFF-7ED054DB0D9C}"/>
              </a:ext>
            </a:extLst>
          </p:cNvPr>
          <p:cNvSpPr/>
          <p:nvPr userDrawn="1"/>
        </p:nvSpPr>
        <p:spPr>
          <a:xfrm>
            <a:off x="9932986" y="330754"/>
            <a:ext cx="1268186" cy="1268186"/>
          </a:xfrm>
          <a:prstGeom prst="ellipse">
            <a:avLst/>
          </a:prstGeom>
          <a:noFill/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D35CCD2-B73F-944C-B572-7FBFC7DE22E4}"/>
              </a:ext>
            </a:extLst>
          </p:cNvPr>
          <p:cNvGrpSpPr/>
          <p:nvPr userDrawn="1"/>
        </p:nvGrpSpPr>
        <p:grpSpPr>
          <a:xfrm>
            <a:off x="363416" y="421045"/>
            <a:ext cx="748798" cy="134113"/>
            <a:chOff x="4827813" y="2534636"/>
            <a:chExt cx="996651" cy="178504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D8F78D8-558F-3540-A5F4-B1AD8942B341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3F8F621A-F298-2B48-B7E0-8D9BEE8AA763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C17A3A3B-82AE-0A46-AE32-9B111F975BDB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DF206CE3-6B94-C340-8BA3-A2A4E407E499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1B247C0B-04BA-4D5C-A41D-AEA60217241B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363416" y="2057400"/>
            <a:ext cx="3206261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194C619D-34F6-4A29-857A-D7600721872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888084" y="246187"/>
            <a:ext cx="7467304" cy="561486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95175903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237E7-A574-47D2-9624-D12F47560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416" y="246186"/>
            <a:ext cx="11465168" cy="1037492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99564622-96D9-48C4-BB60-87F3F7C8E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5384" y="6463207"/>
            <a:ext cx="2743200" cy="249385"/>
          </a:xfrm>
        </p:spPr>
        <p:txBody>
          <a:bodyPr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48BB047D-A6CD-43AB-96F0-683C726B586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9C089FD-3BC7-434F-810A-04F78AFC84D2}"/>
              </a:ext>
            </a:extLst>
          </p:cNvPr>
          <p:cNvCxnSpPr>
            <a:cxnSpLocks/>
          </p:cNvCxnSpPr>
          <p:nvPr userDrawn="1"/>
        </p:nvCxnSpPr>
        <p:spPr>
          <a:xfrm>
            <a:off x="-24055" y="1452565"/>
            <a:ext cx="1717831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F7AC837-D78F-424C-9FDC-C3A445A5E0B6}"/>
              </a:ext>
            </a:extLst>
          </p:cNvPr>
          <p:cNvCxnSpPr>
            <a:cxnSpLocks/>
          </p:cNvCxnSpPr>
          <p:nvPr userDrawn="1"/>
        </p:nvCxnSpPr>
        <p:spPr>
          <a:xfrm>
            <a:off x="1804745" y="1452565"/>
            <a:ext cx="545734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831C4EF-58CF-4AEC-9F81-CB38D946A457}"/>
              </a:ext>
            </a:extLst>
          </p:cNvPr>
          <p:cNvCxnSpPr>
            <a:cxnSpLocks/>
          </p:cNvCxnSpPr>
          <p:nvPr userDrawn="1"/>
        </p:nvCxnSpPr>
        <p:spPr>
          <a:xfrm flipV="1">
            <a:off x="2454442" y="1429119"/>
            <a:ext cx="9737558" cy="15383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C7CCE55-AF4E-4245-BFBC-DEC36E1D4A47}"/>
              </a:ext>
            </a:extLst>
          </p:cNvPr>
          <p:cNvGrpSpPr/>
          <p:nvPr userDrawn="1"/>
        </p:nvGrpSpPr>
        <p:grpSpPr>
          <a:xfrm>
            <a:off x="363416" y="421045"/>
            <a:ext cx="748798" cy="134113"/>
            <a:chOff x="4827813" y="2534636"/>
            <a:chExt cx="996651" cy="178504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13A9D50-C6EA-F04C-BB84-891959D759F9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790B908-BCFE-FA4B-B5E3-36C62E088DE9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C96D4A9D-D054-044B-8920-BE06A68ED267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843643B7-9DFD-8C46-881C-69B3D67CA91A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3" name="Oval 12">
            <a:extLst>
              <a:ext uri="{FF2B5EF4-FFF2-40B4-BE49-F238E27FC236}">
                <a16:creationId xmlns:a16="http://schemas.microsoft.com/office/drawing/2014/main" id="{82D9D565-739D-4898-97BD-79EB8C7F91EC}"/>
              </a:ext>
            </a:extLst>
          </p:cNvPr>
          <p:cNvSpPr/>
          <p:nvPr userDrawn="1"/>
        </p:nvSpPr>
        <p:spPr>
          <a:xfrm>
            <a:off x="4608159" y="4718683"/>
            <a:ext cx="3298372" cy="329837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20FADA3-E777-489C-976D-0B0C4FD31310}"/>
              </a:ext>
            </a:extLst>
          </p:cNvPr>
          <p:cNvSpPr/>
          <p:nvPr userDrawn="1"/>
        </p:nvSpPr>
        <p:spPr>
          <a:xfrm>
            <a:off x="4289752" y="4494279"/>
            <a:ext cx="1268186" cy="1268186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36514738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99564622-96D9-48C4-BB60-87F3F7C8E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5384" y="6463207"/>
            <a:ext cx="2743200" cy="249385"/>
          </a:xfrm>
        </p:spPr>
        <p:txBody>
          <a:bodyPr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48BB047D-A6CD-43AB-96F0-683C726B586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DCE8039-0D05-4A75-878A-907B8D44B9E7}"/>
              </a:ext>
            </a:extLst>
          </p:cNvPr>
          <p:cNvGrpSpPr/>
          <p:nvPr userDrawn="1"/>
        </p:nvGrpSpPr>
        <p:grpSpPr>
          <a:xfrm>
            <a:off x="363416" y="421045"/>
            <a:ext cx="748798" cy="134113"/>
            <a:chOff x="4827813" y="2534636"/>
            <a:chExt cx="996651" cy="178504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1402252-45E8-45B3-BA5E-DFA33A45474E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300C883-1ACE-4AF3-9875-792A769588D5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E75483D7-E612-43D2-9B0E-C69356C160DA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279C5F2-4C7F-4470-A44F-E8AD69AC9FA0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875061161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769A4-5203-4A51-8E67-75BB4AB6889B}" type="slidenum">
              <a:rPr lang="id-ID" smtClean="0"/>
              <a:pPr/>
              <a:t>‹#›</a:t>
            </a:fld>
            <a:endParaRPr lang="id-ID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0921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769A4-5203-4A51-8E67-75BB4AB6889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9577688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769A4-5203-4A51-8E67-75BB4AB6889B}" type="slidenum">
              <a:rPr lang="id-ID" smtClean="0"/>
              <a:pPr/>
              <a:t>‹#›</a:t>
            </a:fld>
            <a:endParaRPr lang="id-ID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1237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and 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16441-0F1F-453B-BACF-543CEDE2A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8430" y="1046163"/>
            <a:ext cx="5445369" cy="1114784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C9302-80D9-4A88-8591-DE2D4BA1F91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908430" y="2506662"/>
            <a:ext cx="5445370" cy="3454523"/>
          </a:xfrm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buClr>
                <a:schemeClr val="accent1"/>
              </a:buClr>
              <a:defRPr sz="1800"/>
            </a:lvl1pPr>
            <a:lvl2pPr>
              <a:lnSpc>
                <a:spcPct val="100000"/>
              </a:lnSpc>
              <a:buClr>
                <a:schemeClr val="accent1"/>
              </a:buClr>
              <a:defRPr sz="1600"/>
            </a:lvl2pPr>
            <a:lvl3pPr>
              <a:lnSpc>
                <a:spcPct val="100000"/>
              </a:lnSpc>
              <a:buClr>
                <a:schemeClr val="accent1"/>
              </a:buClr>
              <a:defRPr sz="1400"/>
            </a:lvl3pPr>
            <a:lvl4pPr>
              <a:lnSpc>
                <a:spcPct val="100000"/>
              </a:lnSpc>
              <a:buClr>
                <a:schemeClr val="accent1"/>
              </a:buClr>
              <a:defRPr sz="1200"/>
            </a:lvl4pPr>
            <a:lvl5pPr>
              <a:lnSpc>
                <a:spcPct val="100000"/>
              </a:lnSpc>
              <a:buClr>
                <a:schemeClr val="accent1"/>
              </a:buClr>
              <a:defRPr sz="12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C89B828-B338-413C-B008-0A8566F48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5384" y="6463207"/>
            <a:ext cx="2743200" cy="249385"/>
          </a:xfrm>
        </p:spPr>
        <p:txBody>
          <a:bodyPr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48BB047D-A6CD-43AB-96F0-683C726B586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Content Placeholder 16">
            <a:extLst>
              <a:ext uri="{FF2B5EF4-FFF2-40B4-BE49-F238E27FC236}">
                <a16:creationId xmlns:a16="http://schemas.microsoft.com/office/drawing/2014/main" id="{6AEAE6ED-58FA-4039-939A-E4032520CB3C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63416" y="6462713"/>
            <a:ext cx="2262187" cy="249237"/>
          </a:xfrm>
        </p:spPr>
        <p:txBody>
          <a:bodyPr>
            <a:noAutofit/>
          </a:bodyPr>
          <a:lstStyle>
            <a:lvl1pPr marL="0" indent="0">
              <a:buNone/>
              <a:defRPr sz="1400" b="1" cap="all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Your company name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4502AABE-45EB-48A5-AD25-47BD8B79DF6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69045" y="0"/>
            <a:ext cx="5210175" cy="5961063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888A4FD-81F4-4588-9E6D-70E57577D8BF}"/>
              </a:ext>
            </a:extLst>
          </p:cNvPr>
          <p:cNvCxnSpPr>
            <a:cxnSpLocks/>
          </p:cNvCxnSpPr>
          <p:nvPr userDrawn="1"/>
        </p:nvCxnSpPr>
        <p:spPr>
          <a:xfrm>
            <a:off x="5679220" y="2286312"/>
            <a:ext cx="1717831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CF1D2ED-7B25-4251-BF07-47FBAA534810}"/>
              </a:ext>
            </a:extLst>
          </p:cNvPr>
          <p:cNvGrpSpPr/>
          <p:nvPr userDrawn="1"/>
        </p:nvGrpSpPr>
        <p:grpSpPr>
          <a:xfrm>
            <a:off x="11079786" y="421045"/>
            <a:ext cx="748798" cy="134113"/>
            <a:chOff x="4827813" y="2534636"/>
            <a:chExt cx="996651" cy="178504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397537E-DF51-4990-9447-2DAE98ABC683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E99CAB5-81F4-4EA8-8B36-4A70C59861FD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6AADF9A-A507-4453-8CE3-3F78BB303FA4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33AA69F-C4B8-479C-9F0F-69C184D0611F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8725921A-0ED5-431E-899C-28A6920B5029}"/>
              </a:ext>
            </a:extLst>
          </p:cNvPr>
          <p:cNvSpPr/>
          <p:nvPr userDrawn="1"/>
        </p:nvSpPr>
        <p:spPr>
          <a:xfrm>
            <a:off x="10039330" y="896815"/>
            <a:ext cx="3298372" cy="329837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E8B169A-8A2F-4425-A9A1-1B828428B434}"/>
              </a:ext>
            </a:extLst>
          </p:cNvPr>
          <p:cNvSpPr/>
          <p:nvPr userDrawn="1"/>
        </p:nvSpPr>
        <p:spPr>
          <a:xfrm>
            <a:off x="9720923" y="672411"/>
            <a:ext cx="1268186" cy="1268186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3B45974-F6C7-40D3-9399-E05FA19C565E}"/>
              </a:ext>
            </a:extLst>
          </p:cNvPr>
          <p:cNvCxnSpPr>
            <a:cxnSpLocks/>
          </p:cNvCxnSpPr>
          <p:nvPr userDrawn="1"/>
        </p:nvCxnSpPr>
        <p:spPr>
          <a:xfrm>
            <a:off x="7508020" y="2286312"/>
            <a:ext cx="545734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1847650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769A4-5203-4A51-8E67-75BB4AB6889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2662399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769A4-5203-4A51-8E67-75BB4AB6889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611644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769A4-5203-4A51-8E67-75BB4AB6889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8463152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30477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id-ID">
              <a:solidFill>
                <a:srgbClr val="24285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FF769A4-5203-4A51-8E67-75BB4AB6889B}" type="slidenum">
              <a:rPr lang="id-ID" smtClean="0">
                <a:solidFill>
                  <a:srgbClr val="242852"/>
                </a:solidFill>
              </a:rPr>
              <a:pPr/>
              <a:t>‹#›</a:t>
            </a:fld>
            <a:endParaRPr lang="id-ID">
              <a:solidFill>
                <a:srgbClr val="24285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853389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769A4-5203-4A51-8E67-75BB4AB6889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4903064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769A4-5203-4A51-8E67-75BB4AB6889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2269979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769A4-5203-4A51-8E67-75BB4AB6889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7253742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7AC5BF-F149-4F1B-B4F2-8FA4EBAC002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42297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7AC5BF-F149-4F1B-B4F2-8FA4EBAC002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361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and Three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16441-0F1F-453B-BACF-543CEDE2A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416" y="1046163"/>
            <a:ext cx="5445369" cy="1114784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C9302-80D9-4A88-8591-DE2D4BA1F91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63416" y="2506662"/>
            <a:ext cx="5445370" cy="3454523"/>
          </a:xfrm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C89B828-B338-413C-B008-0A8566F48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5384" y="6463207"/>
            <a:ext cx="2743200" cy="249385"/>
          </a:xfrm>
        </p:spPr>
        <p:txBody>
          <a:bodyPr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48BB047D-A6CD-43AB-96F0-683C726B586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Content Placeholder 16">
            <a:extLst>
              <a:ext uri="{FF2B5EF4-FFF2-40B4-BE49-F238E27FC236}">
                <a16:creationId xmlns:a16="http://schemas.microsoft.com/office/drawing/2014/main" id="{6AEAE6ED-58FA-4039-939A-E4032520CB3C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63416" y="6462713"/>
            <a:ext cx="2262187" cy="249237"/>
          </a:xfrm>
        </p:spPr>
        <p:txBody>
          <a:bodyPr>
            <a:noAutofit/>
          </a:bodyPr>
          <a:lstStyle>
            <a:lvl1pPr marL="0" indent="0">
              <a:buNone/>
              <a:defRPr sz="14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Your company name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4502AABE-45EB-48A5-AD25-47BD8B79DF6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919755" y="1"/>
            <a:ext cx="3430408" cy="4091942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888A4FD-81F4-4588-9E6D-70E57577D8BF}"/>
              </a:ext>
            </a:extLst>
          </p:cNvPr>
          <p:cNvCxnSpPr>
            <a:cxnSpLocks/>
          </p:cNvCxnSpPr>
          <p:nvPr userDrawn="1"/>
        </p:nvCxnSpPr>
        <p:spPr>
          <a:xfrm>
            <a:off x="-24055" y="2286312"/>
            <a:ext cx="1717831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CF1D2ED-7B25-4251-BF07-47FBAA534810}"/>
              </a:ext>
            </a:extLst>
          </p:cNvPr>
          <p:cNvGrpSpPr/>
          <p:nvPr userDrawn="1"/>
        </p:nvGrpSpPr>
        <p:grpSpPr>
          <a:xfrm>
            <a:off x="363416" y="421045"/>
            <a:ext cx="748798" cy="134113"/>
            <a:chOff x="4827813" y="2534636"/>
            <a:chExt cx="996651" cy="178504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397537E-DF51-4990-9447-2DAE98ABC683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E99CAB5-81F4-4EA8-8B36-4A70C59861FD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6AADF9A-A507-4453-8CE3-3F78BB303FA4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33AA69F-C4B8-479C-9F0F-69C184D0611F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8725921A-0ED5-431E-899C-28A6920B5029}"/>
              </a:ext>
            </a:extLst>
          </p:cNvPr>
          <p:cNvSpPr/>
          <p:nvPr userDrawn="1"/>
        </p:nvSpPr>
        <p:spPr>
          <a:xfrm>
            <a:off x="4608159" y="4718683"/>
            <a:ext cx="3298372" cy="329837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E8B169A-8A2F-4425-A9A1-1B828428B434}"/>
              </a:ext>
            </a:extLst>
          </p:cNvPr>
          <p:cNvSpPr/>
          <p:nvPr userDrawn="1"/>
        </p:nvSpPr>
        <p:spPr>
          <a:xfrm>
            <a:off x="4289752" y="4494279"/>
            <a:ext cx="1268186" cy="1268186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3B45974-F6C7-40D3-9399-E05FA19C565E}"/>
              </a:ext>
            </a:extLst>
          </p:cNvPr>
          <p:cNvCxnSpPr>
            <a:cxnSpLocks/>
          </p:cNvCxnSpPr>
          <p:nvPr userDrawn="1"/>
        </p:nvCxnSpPr>
        <p:spPr>
          <a:xfrm>
            <a:off x="1804745" y="2286312"/>
            <a:ext cx="545734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Picture Placeholder 9">
            <a:extLst>
              <a:ext uri="{FF2B5EF4-FFF2-40B4-BE49-F238E27FC236}">
                <a16:creationId xmlns:a16="http://schemas.microsoft.com/office/drawing/2014/main" id="{63A2A33D-4D91-454D-A35B-6DA97069EC3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542186" y="555157"/>
            <a:ext cx="2649814" cy="4298197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9">
            <a:extLst>
              <a:ext uri="{FF2B5EF4-FFF2-40B4-BE49-F238E27FC236}">
                <a16:creationId xmlns:a16="http://schemas.microsoft.com/office/drawing/2014/main" id="{7EC67FB7-777C-473E-95B8-585AA8E6640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919754" y="4289110"/>
            <a:ext cx="3430407" cy="1672075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4058956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Image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44E22-137C-4913-A29E-04F82EA8786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3794663"/>
            <a:ext cx="10515600" cy="823232"/>
          </a:xfrm>
        </p:spPr>
        <p:txBody>
          <a:bodyPr vert="horz" lIns="91440" tIns="45720" rIns="91440" bIns="45720" rtlCol="0" anchor="b">
            <a:noAutofit/>
          </a:bodyPr>
          <a:lstStyle>
            <a:lvl1pPr algn="ctr">
              <a:defRPr lang="en-IN" sz="3600" b="1" cap="all" baseline="0"/>
            </a:lvl1pPr>
          </a:lstStyle>
          <a:p>
            <a:pPr lvl="0"/>
            <a:r>
              <a:rPr lang="en-US" noProof="0"/>
              <a:t>TITLE 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8BFC94-FFEC-4290-AC27-760323F21BA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839691"/>
            <a:ext cx="10515600" cy="1305379"/>
          </a:xfrm>
        </p:spPr>
        <p:txBody>
          <a:bodyPr vert="horz" lIns="91440" tIns="45720" rIns="91440" bIns="45720"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lang="en-US" sz="1800" b="0" cap="none" baseline="0" dirty="0" smtClean="0"/>
            </a:lvl1pPr>
          </a:lstStyle>
          <a:p>
            <a:pPr marL="228600" lvl="0" indent="-228600"/>
            <a:r>
              <a:rPr lang="en-US" noProof="0"/>
              <a:t>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4139FA-A83B-432B-9C7C-26634F463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5384" y="6463207"/>
            <a:ext cx="2743200" cy="249385"/>
          </a:xfrm>
        </p:spPr>
        <p:txBody>
          <a:bodyPr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48BB047D-A6CD-43AB-96F0-683C726B586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A7389277-B3D3-4AEE-8BE0-0559A739698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13018"/>
          </a:xfrm>
          <a:solidFill>
            <a:schemeClr val="bg1">
              <a:lumMod val="8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93E40EC-FFAE-4BC0-932E-60CC9A1785C0}"/>
              </a:ext>
            </a:extLst>
          </p:cNvPr>
          <p:cNvCxnSpPr>
            <a:cxnSpLocks/>
          </p:cNvCxnSpPr>
          <p:nvPr userDrawn="1"/>
        </p:nvCxnSpPr>
        <p:spPr>
          <a:xfrm>
            <a:off x="5351690" y="3748188"/>
            <a:ext cx="1488621" cy="0"/>
          </a:xfrm>
          <a:prstGeom prst="line">
            <a:avLst/>
          </a:prstGeom>
          <a:ln w="139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B34A1799-63F2-4B23-A188-7BAB23FB821F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63416" y="6462713"/>
            <a:ext cx="2262187" cy="249237"/>
          </a:xfrm>
        </p:spPr>
        <p:txBody>
          <a:bodyPr>
            <a:noAutofit/>
          </a:bodyPr>
          <a:lstStyle>
            <a:lvl1pPr marL="0" indent="0">
              <a:buNone/>
              <a:defRPr sz="1400" b="1" cap="all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Your company name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5844635-8274-49B1-BBEC-354A0872E526}"/>
              </a:ext>
            </a:extLst>
          </p:cNvPr>
          <p:cNvGrpSpPr/>
          <p:nvPr userDrawn="1"/>
        </p:nvGrpSpPr>
        <p:grpSpPr>
          <a:xfrm>
            <a:off x="5721601" y="4594679"/>
            <a:ext cx="748798" cy="134113"/>
            <a:chOff x="4827813" y="2534636"/>
            <a:chExt cx="996651" cy="178504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754643C-5B30-4FC2-BFAC-4FD007AC9EC7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3FDDB55-6BA5-4489-9E37-4A76254A5CD7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DA023CF8-2471-40A5-B2EF-E9BF4DF2C0E1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F9B0428F-5D1A-4CD3-BDA2-9CA7F5141455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4278063850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237E7-A574-47D2-9624-D12F4756051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3416" y="246186"/>
            <a:ext cx="3206261" cy="1037492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Title 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2D9B6D-CE43-4FB1-87C0-D3565E73024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080986" y="2426274"/>
            <a:ext cx="3008434" cy="601087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9D73CD-EB11-4ED6-80CF-B68320D57E91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080986" y="3097702"/>
            <a:ext cx="3008434" cy="3091961"/>
          </a:xfrm>
        </p:spPr>
        <p:txBody>
          <a:bodyPr lIns="0" tIns="0" rIns="0" bIns="0">
            <a:no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99564622-96D9-48C4-BB60-87F3F7C8E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5384" y="6463207"/>
            <a:ext cx="2743200" cy="249385"/>
          </a:xfrm>
        </p:spPr>
        <p:txBody>
          <a:bodyPr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48BB047D-A6CD-43AB-96F0-683C726B586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Content Placeholder 16">
            <a:extLst>
              <a:ext uri="{FF2B5EF4-FFF2-40B4-BE49-F238E27FC236}">
                <a16:creationId xmlns:a16="http://schemas.microsoft.com/office/drawing/2014/main" id="{57889B18-CC7E-47A7-B83B-45D7871D298A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63416" y="6462713"/>
            <a:ext cx="2262187" cy="249237"/>
          </a:xfrm>
        </p:spPr>
        <p:txBody>
          <a:bodyPr>
            <a:noAutofit/>
          </a:bodyPr>
          <a:lstStyle>
            <a:lvl1pPr marL="0" indent="0">
              <a:buNone/>
              <a:defRPr sz="1400" b="1" cap="all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Your company name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6A27954-3A0E-430B-AD48-05A3F3278D70}"/>
              </a:ext>
            </a:extLst>
          </p:cNvPr>
          <p:cNvGrpSpPr/>
          <p:nvPr userDrawn="1"/>
        </p:nvGrpSpPr>
        <p:grpSpPr>
          <a:xfrm>
            <a:off x="-24056" y="1452564"/>
            <a:ext cx="3385227" cy="134113"/>
            <a:chOff x="-24055" y="1452565"/>
            <a:chExt cx="2374534" cy="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9C089FD-3BC7-434F-810A-04F78AFC84D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24055" y="1452565"/>
              <a:ext cx="1717831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F7AC837-D78F-424C-9FDC-C3A445A5E0B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804745" y="1452565"/>
              <a:ext cx="54573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831C4EF-58CF-4AEC-9F81-CB38D946A457}"/>
              </a:ext>
            </a:extLst>
          </p:cNvPr>
          <p:cNvCxnSpPr>
            <a:cxnSpLocks/>
          </p:cNvCxnSpPr>
          <p:nvPr userDrawn="1"/>
        </p:nvCxnSpPr>
        <p:spPr>
          <a:xfrm flipV="1">
            <a:off x="3639489" y="421045"/>
            <a:ext cx="0" cy="5768619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A09F60F9-61AE-4464-B369-1CF86DB708DA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7870582" y="2426274"/>
            <a:ext cx="3008434" cy="601087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124CEF01-2C7C-4568-8A45-5F5A058ECFC1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7870582" y="3097702"/>
            <a:ext cx="3008434" cy="3091961"/>
          </a:xfrm>
        </p:spPr>
        <p:txBody>
          <a:bodyPr lIns="0" tIns="0" rIns="0" bIns="0">
            <a:no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AF86618-E012-4E70-91E3-A72E71C63E64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080986" y="1676296"/>
            <a:ext cx="587932" cy="587932"/>
          </a:xfrm>
          <a:noFill/>
        </p:spPr>
        <p:txBody>
          <a:bodyPr anchor="ctr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Icon Here</a:t>
            </a:r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4FF378B9-734E-4C43-836C-CB80566DDB15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7868008" y="1676296"/>
            <a:ext cx="587932" cy="587932"/>
          </a:xfrm>
          <a:noFill/>
        </p:spPr>
        <p:txBody>
          <a:bodyPr anchor="ctr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Icon Here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F366940-FB5E-4B76-8829-80C14F137B3A}"/>
              </a:ext>
            </a:extLst>
          </p:cNvPr>
          <p:cNvSpPr/>
          <p:nvPr userDrawn="1"/>
        </p:nvSpPr>
        <p:spPr>
          <a:xfrm>
            <a:off x="10251393" y="555158"/>
            <a:ext cx="3298372" cy="3298372"/>
          </a:xfrm>
          <a:prstGeom prst="ellipse">
            <a:avLst/>
          </a:prstGeom>
          <a:noFill/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5486FFB-46EF-4E74-BFFF-7ED054DB0D9C}"/>
              </a:ext>
            </a:extLst>
          </p:cNvPr>
          <p:cNvSpPr/>
          <p:nvPr userDrawn="1"/>
        </p:nvSpPr>
        <p:spPr>
          <a:xfrm>
            <a:off x="9932986" y="330754"/>
            <a:ext cx="1268186" cy="1268186"/>
          </a:xfrm>
          <a:prstGeom prst="ellipse">
            <a:avLst/>
          </a:prstGeom>
          <a:noFill/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6F2CCF2-293A-49CA-B2A9-134BB5DEF98E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4080985" y="480157"/>
            <a:ext cx="6944563" cy="823912"/>
          </a:xfrm>
        </p:spPr>
        <p:txBody>
          <a:bodyPr lIns="0" tIns="0" rIns="0" bIns="0" anchor="ctr">
            <a:noAutofit/>
          </a:bodyPr>
          <a:lstStyle>
            <a:lvl1pPr marL="0" indent="0">
              <a:buNone/>
              <a:defRPr sz="20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D35CCD2-B73F-944C-B572-7FBFC7DE22E4}"/>
              </a:ext>
            </a:extLst>
          </p:cNvPr>
          <p:cNvGrpSpPr/>
          <p:nvPr userDrawn="1"/>
        </p:nvGrpSpPr>
        <p:grpSpPr>
          <a:xfrm>
            <a:off x="363416" y="421045"/>
            <a:ext cx="748798" cy="134113"/>
            <a:chOff x="4827813" y="2534636"/>
            <a:chExt cx="996651" cy="178504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D8F78D8-558F-3540-A5F4-B1AD8942B341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3F8F621A-F298-2B48-B7E0-8D9BEE8AA763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C17A3A3B-82AE-0A46-AE32-9B111F975BDB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DF206CE3-6B94-C340-8BA3-A2A4E407E499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219051630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Image Vertical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A7389277-B3D3-4AEE-8BE0-0559A739698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16488" y="0"/>
            <a:ext cx="6875511" cy="6858000"/>
          </a:xfrm>
          <a:solidFill>
            <a:schemeClr val="bg1">
              <a:lumMod val="8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536DA47-61AF-4CF1-8DF3-3721934D13E3}"/>
              </a:ext>
            </a:extLst>
          </p:cNvPr>
          <p:cNvSpPr/>
          <p:nvPr userDrawn="1"/>
        </p:nvSpPr>
        <p:spPr>
          <a:xfrm>
            <a:off x="0" y="0"/>
            <a:ext cx="5316488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56FD760-FBDC-4410-A039-469F7931D3A3}"/>
              </a:ext>
            </a:extLst>
          </p:cNvPr>
          <p:cNvSpPr/>
          <p:nvPr userDrawn="1"/>
        </p:nvSpPr>
        <p:spPr>
          <a:xfrm>
            <a:off x="831850" y="1723292"/>
            <a:ext cx="5307246" cy="37455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D44E22-137C-4913-A29E-04F82EA8786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4651" y="1087907"/>
            <a:ext cx="4468698" cy="1444275"/>
          </a:xfrm>
        </p:spPr>
        <p:txBody>
          <a:bodyPr vert="horz" lIns="91440" tIns="792000" rIns="91440" bIns="45720" rtlCol="0" anchor="t">
            <a:noAutofit/>
          </a:bodyPr>
          <a:lstStyle>
            <a:lvl1pPr algn="l">
              <a:defRPr lang="en-IN" sz="3600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TITLE 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8BFC94-FFEC-4290-AC27-760323F21BA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68711" y="2552611"/>
            <a:ext cx="4097778" cy="1992819"/>
          </a:xfrm>
        </p:spPr>
        <p:txBody>
          <a:bodyPr vert="horz" lIns="91440" tIns="45720" rIns="91440" bIns="45720" rtlCol="0"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sz="1800" b="0" cap="none" baseline="0" dirty="0" smtClean="0">
                <a:solidFill>
                  <a:schemeClr val="bg1"/>
                </a:solidFill>
              </a:defRPr>
            </a:lvl1pPr>
          </a:lstStyle>
          <a:p>
            <a:pPr marL="228600" lvl="0" indent="-228600"/>
            <a:r>
              <a:rPr lang="en-US" noProof="0"/>
              <a:t>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4139FA-A83B-432B-9C7C-26634F463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5384" y="6463207"/>
            <a:ext cx="2743200" cy="249385"/>
          </a:xfrm>
        </p:spPr>
        <p:txBody>
          <a:bodyPr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48BB047D-A6CD-43AB-96F0-683C726B586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93E40EC-FFAE-4BC0-932E-60CC9A1785C0}"/>
              </a:ext>
            </a:extLst>
          </p:cNvPr>
          <p:cNvCxnSpPr>
            <a:cxnSpLocks/>
          </p:cNvCxnSpPr>
          <p:nvPr userDrawn="1"/>
        </p:nvCxnSpPr>
        <p:spPr>
          <a:xfrm>
            <a:off x="454991" y="1620451"/>
            <a:ext cx="1488621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B34A1799-63F2-4B23-A188-7BAB23FB821F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63416" y="6462713"/>
            <a:ext cx="2262187" cy="249237"/>
          </a:xfrm>
        </p:spPr>
        <p:txBody>
          <a:bodyPr>
            <a:noAutofit/>
          </a:bodyPr>
          <a:lstStyle>
            <a:lvl1pPr marL="0" indent="0">
              <a:buNone/>
              <a:defRPr sz="1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Your company name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5F2EA84-5150-479B-86D5-F4BAE1263488}"/>
              </a:ext>
            </a:extLst>
          </p:cNvPr>
          <p:cNvGrpSpPr/>
          <p:nvPr userDrawn="1"/>
        </p:nvGrpSpPr>
        <p:grpSpPr>
          <a:xfrm flipH="1">
            <a:off x="1130928" y="4803540"/>
            <a:ext cx="3616779" cy="3522776"/>
            <a:chOff x="2555621" y="3917613"/>
            <a:chExt cx="3616779" cy="3522776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0699C4B-8D8E-47E2-A0C5-D71C25ABAC72}"/>
                </a:ext>
              </a:extLst>
            </p:cNvPr>
            <p:cNvSpPr/>
            <p:nvPr userDrawn="1"/>
          </p:nvSpPr>
          <p:spPr>
            <a:xfrm>
              <a:off x="2874028" y="4142017"/>
              <a:ext cx="3298372" cy="3298372"/>
            </a:xfrm>
            <a:prstGeom prst="ellipse">
              <a:avLst/>
            </a:prstGeom>
            <a:noFill/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F607AB9-31A7-4B79-9AFE-0DFDB792E20C}"/>
                </a:ext>
              </a:extLst>
            </p:cNvPr>
            <p:cNvSpPr/>
            <p:nvPr userDrawn="1"/>
          </p:nvSpPr>
          <p:spPr>
            <a:xfrm>
              <a:off x="2555621" y="3917613"/>
              <a:ext cx="1268186" cy="1268186"/>
            </a:xfrm>
            <a:prstGeom prst="ellipse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1941749301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CABAC-B403-4354-A27F-4C38B08C1D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12885" y="2704121"/>
            <a:ext cx="6556248" cy="750278"/>
          </a:xfrm>
        </p:spPr>
        <p:txBody>
          <a:bodyPr/>
          <a:lstStyle>
            <a:lvl1pPr>
              <a:defRPr lang="en-US" sz="4800" b="1" kern="1200" cap="all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noProof="0"/>
              <a:t>Thank You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DE5D2F-535D-4D7C-9BE1-84BFEC7A65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1F93407-1483-4B80-86DE-DAE1D4D89093}" type="datetimeFigureOut">
              <a:rPr lang="en-US" noProof="0" smtClean="0"/>
              <a:t>4/14/2020</a:t>
            </a:fld>
            <a:endParaRPr lang="en-US" noProof="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4363625-95D4-4DF0-A1AA-D060728EC426}"/>
              </a:ext>
            </a:extLst>
          </p:cNvPr>
          <p:cNvCxnSpPr>
            <a:cxnSpLocks/>
          </p:cNvCxnSpPr>
          <p:nvPr userDrawn="1"/>
        </p:nvCxnSpPr>
        <p:spPr>
          <a:xfrm>
            <a:off x="4827813" y="3760408"/>
            <a:ext cx="1488621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F0C7F772-E2DA-4B13-AC2E-28A0EE6D846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4424363" cy="6858000"/>
          </a:xfr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7953C80-71A5-4AA2-AEAD-21948D1AA6DC}"/>
              </a:ext>
            </a:extLst>
          </p:cNvPr>
          <p:cNvSpPr/>
          <p:nvPr userDrawn="1"/>
        </p:nvSpPr>
        <p:spPr>
          <a:xfrm>
            <a:off x="8621485" y="4408714"/>
            <a:ext cx="3298372" cy="329837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C4582D1-F710-4E2F-9868-CB89116D5932}"/>
              </a:ext>
            </a:extLst>
          </p:cNvPr>
          <p:cNvSpPr/>
          <p:nvPr userDrawn="1"/>
        </p:nvSpPr>
        <p:spPr>
          <a:xfrm>
            <a:off x="8303078" y="4184310"/>
            <a:ext cx="1268186" cy="1268186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23" name="Graphic 22" descr="Envelope">
            <a:extLst>
              <a:ext uri="{FF2B5EF4-FFF2-40B4-BE49-F238E27FC236}">
                <a16:creationId xmlns:a16="http://schemas.microsoft.com/office/drawing/2014/main" id="{3C32C7E5-809C-4E12-8962-1B868951E67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34803" y="4029040"/>
            <a:ext cx="469232" cy="469232"/>
          </a:xfrm>
          <a:prstGeom prst="rect">
            <a:avLst/>
          </a:prstGeom>
        </p:spPr>
      </p:pic>
      <p:sp>
        <p:nvSpPr>
          <p:cNvPr id="34" name="Subtitle 2">
            <a:extLst>
              <a:ext uri="{FF2B5EF4-FFF2-40B4-BE49-F238E27FC236}">
                <a16:creationId xmlns:a16="http://schemas.microsoft.com/office/drawing/2014/main" id="{31AD270F-1692-4526-B979-6B5945A20D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06809" y="4126311"/>
            <a:ext cx="3640478" cy="433938"/>
          </a:xfrm>
        </p:spPr>
        <p:txBody>
          <a:bodyPr>
            <a:normAutofit/>
          </a:bodyPr>
          <a:lstStyle>
            <a:lvl1pPr marL="0" indent="0" algn="l">
              <a:buNone/>
              <a:defRPr sz="1800" b="0" cap="none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39" name="Content Placeholder 38">
            <a:extLst>
              <a:ext uri="{FF2B5EF4-FFF2-40B4-BE49-F238E27FC236}">
                <a16:creationId xmlns:a16="http://schemas.microsoft.com/office/drawing/2014/main" id="{382940E6-7963-411F-B35A-57121171A98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408614" y="4836222"/>
            <a:ext cx="3638674" cy="45393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800" b="0" cap="none" baseline="0" dirty="0" smtClean="0"/>
            </a:lvl1pPr>
            <a:lvl2pPr>
              <a:defRPr lang="en-US" sz="2000" dirty="0" smtClean="0"/>
            </a:lvl2pPr>
            <a:lvl3pPr>
              <a:defRPr lang="en-US" sz="1800" dirty="0" smtClean="0"/>
            </a:lvl3pPr>
            <a:lvl4pPr>
              <a:defRPr lang="en-US" sz="1600" dirty="0" smtClean="0"/>
            </a:lvl4pPr>
            <a:lvl5pPr>
              <a:defRPr lang="en-IN" sz="1600" dirty="0"/>
            </a:lvl5pPr>
          </a:lstStyle>
          <a:p>
            <a:pPr marL="228600" lvl="0" indent="-228600"/>
            <a:r>
              <a:rPr lang="en-US" noProof="0"/>
              <a:t>Edit Master text styles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F8FC2D7-B114-3444-8684-995FC4D6D459}"/>
              </a:ext>
            </a:extLst>
          </p:cNvPr>
          <p:cNvGrpSpPr/>
          <p:nvPr userDrawn="1"/>
        </p:nvGrpSpPr>
        <p:grpSpPr>
          <a:xfrm>
            <a:off x="4793474" y="2475187"/>
            <a:ext cx="748798" cy="134113"/>
            <a:chOff x="4827813" y="2534636"/>
            <a:chExt cx="996651" cy="178504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CEE45073-ED8E-0544-85FA-9AF5A478417E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B8BAF06E-A8A8-484C-8F6C-E42EDC46BBCB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586EB62D-13C7-6E43-9D98-B706D2B9ADDF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35CF3453-ED5A-024D-8815-C08EFA13D1A6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pic>
        <p:nvPicPr>
          <p:cNvPr id="3" name="Graphic 2" descr="Link">
            <a:extLst>
              <a:ext uri="{FF2B5EF4-FFF2-40B4-BE49-F238E27FC236}">
                <a16:creationId xmlns:a16="http://schemas.microsoft.com/office/drawing/2014/main" id="{16E3F5A0-978F-8D46-BBFB-19A7F7883D9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87152" y="4809677"/>
            <a:ext cx="542081" cy="542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35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582E5-8FA2-4056-805F-EF36F706689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86300" y="2726872"/>
            <a:ext cx="7233557" cy="832077"/>
          </a:xfrm>
        </p:spPr>
        <p:txBody>
          <a:bodyPr anchor="b">
            <a:normAutofit/>
          </a:bodyPr>
          <a:lstStyle>
            <a:lvl1pPr algn="l">
              <a:defRPr sz="48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085D6F-874B-44F8-B241-51EF13CA9C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86300" y="3569380"/>
            <a:ext cx="7233557" cy="365125"/>
          </a:xfrm>
        </p:spPr>
        <p:txBody>
          <a:bodyPr lIns="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DE5D2F-535D-4D7C-9BE1-84BFEC7A65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1F93407-1483-4B80-86DE-DAE1D4D89093}" type="datetimeFigureOut">
              <a:rPr lang="en-US" noProof="0" smtClean="0"/>
              <a:t>4/14/2020</a:t>
            </a:fld>
            <a:endParaRPr lang="en-US" noProof="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4363625-95D4-4DF0-A1AA-D060728EC426}"/>
              </a:ext>
            </a:extLst>
          </p:cNvPr>
          <p:cNvCxnSpPr>
            <a:cxnSpLocks/>
          </p:cNvCxnSpPr>
          <p:nvPr userDrawn="1"/>
        </p:nvCxnSpPr>
        <p:spPr>
          <a:xfrm>
            <a:off x="4827813" y="4082142"/>
            <a:ext cx="1488621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ECBCF8A4-C2B4-4945-8D79-C9D46B7FBECB}"/>
              </a:ext>
            </a:extLst>
          </p:cNvPr>
          <p:cNvGrpSpPr/>
          <p:nvPr userDrawn="1"/>
        </p:nvGrpSpPr>
        <p:grpSpPr>
          <a:xfrm>
            <a:off x="4793474" y="2475187"/>
            <a:ext cx="748798" cy="134113"/>
            <a:chOff x="4827813" y="2534636"/>
            <a:chExt cx="996651" cy="178504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79C2256-8A0F-4625-86F0-FB439F3EAD4E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253CF488-6D31-4B63-A3C6-C4D838C23FCE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32985B6-7260-445A-A580-6993E0DEBFD9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BC682E1-4E5D-4006-81EA-550DD98166E4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5" name="Oval 14">
            <a:extLst>
              <a:ext uri="{FF2B5EF4-FFF2-40B4-BE49-F238E27FC236}">
                <a16:creationId xmlns:a16="http://schemas.microsoft.com/office/drawing/2014/main" id="{47953C80-71A5-4AA2-AEAD-21948D1AA6DC}"/>
              </a:ext>
            </a:extLst>
          </p:cNvPr>
          <p:cNvSpPr/>
          <p:nvPr userDrawn="1"/>
        </p:nvSpPr>
        <p:spPr>
          <a:xfrm>
            <a:off x="8621485" y="4408714"/>
            <a:ext cx="3298372" cy="329837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C4582D1-F710-4E2F-9868-CB89116D5932}"/>
              </a:ext>
            </a:extLst>
          </p:cNvPr>
          <p:cNvSpPr/>
          <p:nvPr userDrawn="1"/>
        </p:nvSpPr>
        <p:spPr>
          <a:xfrm>
            <a:off x="8303078" y="4184310"/>
            <a:ext cx="1268186" cy="1268186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5F8A1A8-E078-4836-ABD1-CD4E75BBF58F}"/>
              </a:ext>
            </a:extLst>
          </p:cNvPr>
          <p:cNvSpPr/>
          <p:nvPr userDrawn="1"/>
        </p:nvSpPr>
        <p:spPr>
          <a:xfrm>
            <a:off x="0" y="0"/>
            <a:ext cx="4424363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61775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C89B828-B338-413C-B008-0A8566F48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5384" y="6463207"/>
            <a:ext cx="2743200" cy="249385"/>
          </a:xfrm>
        </p:spPr>
        <p:txBody>
          <a:bodyPr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48BB047D-A6CD-43AB-96F0-683C726B586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888A4FD-81F4-4588-9E6D-70E57577D8BF}"/>
              </a:ext>
            </a:extLst>
          </p:cNvPr>
          <p:cNvCxnSpPr>
            <a:cxnSpLocks/>
          </p:cNvCxnSpPr>
          <p:nvPr userDrawn="1"/>
        </p:nvCxnSpPr>
        <p:spPr>
          <a:xfrm>
            <a:off x="5679220" y="2286312"/>
            <a:ext cx="1717831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CF1D2ED-7B25-4251-BF07-47FBAA534810}"/>
              </a:ext>
            </a:extLst>
          </p:cNvPr>
          <p:cNvGrpSpPr/>
          <p:nvPr userDrawn="1"/>
        </p:nvGrpSpPr>
        <p:grpSpPr>
          <a:xfrm>
            <a:off x="11079786" y="421045"/>
            <a:ext cx="748798" cy="134113"/>
            <a:chOff x="4827813" y="2534636"/>
            <a:chExt cx="996651" cy="178504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397537E-DF51-4990-9447-2DAE98ABC683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E99CAB5-81F4-4EA8-8B36-4A70C59861FD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6AADF9A-A507-4453-8CE3-3F78BB303FA4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33AA69F-C4B8-479C-9F0F-69C184D0611F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8725921A-0ED5-431E-899C-28A6920B5029}"/>
              </a:ext>
            </a:extLst>
          </p:cNvPr>
          <p:cNvSpPr/>
          <p:nvPr userDrawn="1"/>
        </p:nvSpPr>
        <p:spPr>
          <a:xfrm>
            <a:off x="10039330" y="896815"/>
            <a:ext cx="3298372" cy="329837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E8B169A-8A2F-4425-A9A1-1B828428B434}"/>
              </a:ext>
            </a:extLst>
          </p:cNvPr>
          <p:cNvSpPr/>
          <p:nvPr userDrawn="1"/>
        </p:nvSpPr>
        <p:spPr>
          <a:xfrm>
            <a:off x="9720923" y="672411"/>
            <a:ext cx="1268186" cy="1268186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3B45974-F6C7-40D3-9399-E05FA19C565E}"/>
              </a:ext>
            </a:extLst>
          </p:cNvPr>
          <p:cNvCxnSpPr>
            <a:cxnSpLocks/>
          </p:cNvCxnSpPr>
          <p:nvPr userDrawn="1"/>
        </p:nvCxnSpPr>
        <p:spPr>
          <a:xfrm>
            <a:off x="7508020" y="2286312"/>
            <a:ext cx="545734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9A55704E-D515-4774-90C6-5F887DDAE55E}"/>
              </a:ext>
            </a:extLst>
          </p:cNvPr>
          <p:cNvSpPr/>
          <p:nvPr userDrawn="1"/>
        </p:nvSpPr>
        <p:spPr>
          <a:xfrm>
            <a:off x="469044" y="1"/>
            <a:ext cx="5210176" cy="596106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4878778-0299-471F-A4C9-D0C1E82ED8D2}"/>
              </a:ext>
            </a:extLst>
          </p:cNvPr>
          <p:cNvCxnSpPr>
            <a:cxnSpLocks/>
          </p:cNvCxnSpPr>
          <p:nvPr userDrawn="1"/>
        </p:nvCxnSpPr>
        <p:spPr>
          <a:xfrm>
            <a:off x="1001746" y="1290512"/>
            <a:ext cx="1488621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E39D1C78-6110-4052-8455-7E7893F7F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5466" y="1276857"/>
            <a:ext cx="4097778" cy="1255325"/>
          </a:xfrm>
        </p:spPr>
        <p:txBody>
          <a:bodyPr/>
          <a:lstStyle>
            <a:lvl1pPr>
              <a:defRPr lang="en-US" sz="3600" b="1" kern="1200" cap="all" baseline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3405997-7AE2-4C6E-8A7D-735F58A49D1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15467" y="2620651"/>
            <a:ext cx="4097778" cy="1933681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b="0" cap="none" baseline="0">
                <a:solidFill>
                  <a:schemeClr val="bg1"/>
                </a:solidFill>
              </a:defRPr>
            </a:lvl1pPr>
          </a:lstStyle>
          <a:p>
            <a:pPr lvl="0">
              <a:lnSpc>
                <a:spcPct val="100000"/>
              </a:lnSpc>
              <a:buNone/>
            </a:pPr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3153372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0D79E1-5F46-41CA-85E7-44C2A6C62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416" y="365125"/>
            <a:ext cx="11465168" cy="918553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B0B511-05FD-459E-AC79-A87540961F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3416" y="1825625"/>
            <a:ext cx="1146516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32B635-1E22-483C-94B9-F587908DE6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98321-594C-4030-A2B0-3492F77EE0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85384" y="6463207"/>
            <a:ext cx="2743200" cy="2582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48BB047D-A6CD-43AB-96F0-683C726B586B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53652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51" r:id="rId4"/>
    <p:sldLayoutId id="2147483662" r:id="rId5"/>
    <p:sldLayoutId id="2147483660" r:id="rId6"/>
    <p:sldLayoutId id="2147483663" r:id="rId7"/>
    <p:sldLayoutId id="2147483667" r:id="rId8"/>
    <p:sldLayoutId id="2147483668" r:id="rId9"/>
    <p:sldLayoutId id="2147483666" r:id="rId10"/>
    <p:sldLayoutId id="2147483669" r:id="rId11"/>
    <p:sldLayoutId id="2147483670" r:id="rId12"/>
    <p:sldLayoutId id="2147483671" r:id="rId13"/>
    <p:sldLayoutId id="2147483672" r:id="rId14"/>
    <p:sldLayoutId id="2147483664" r:id="rId15"/>
    <p:sldLayoutId id="2147483665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FF769A4-5203-4A51-8E67-75BB4AB6889B}" type="slidenum">
              <a:rPr lang="id-ID" smtClean="0"/>
              <a:pPr/>
              <a:t>‹#›</a:t>
            </a:fld>
            <a:endParaRPr lang="id-ID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3345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6.png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11.png"/><Relationship Id="rId4" Type="http://schemas.openxmlformats.org/officeDocument/2006/relationships/image" Target="../media/image10.webp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eversingID/Awesome-Reversing/" TargetMode="External"/><Relationship Id="rId2" Type="http://schemas.openxmlformats.org/officeDocument/2006/relationships/hyperlink" Target="https://scriptingxss.gitbook.io/firmware-security-testing-methodology/" TargetMode="External"/><Relationship Id="rId1" Type="http://schemas.openxmlformats.org/officeDocument/2006/relationships/slideLayout" Target="../slideLayouts/slideLayout15.xml"/><Relationship Id="rId4" Type="http://schemas.openxmlformats.org/officeDocument/2006/relationships/hyperlink" Target="https://wiki.owasp.org/index.php/OWASP_Internet_of_Things_Project#tab=IoT_Top_10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webp"/><Relationship Id="rId5" Type="http://schemas.openxmlformats.org/officeDocument/2006/relationships/image" Target="../media/image9.png"/><Relationship Id="rId4" Type="http://schemas.openxmlformats.org/officeDocument/2006/relationships/hyperlink" Target="https://xathrya.id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Placeholder 35" descr="aerial view bridge over water">
            <a:extLst>
              <a:ext uri="{FF2B5EF4-FFF2-40B4-BE49-F238E27FC236}">
                <a16:creationId xmlns:a16="http://schemas.microsoft.com/office/drawing/2014/main" id="{F7CD9EDC-C949-4D72-B04B-A61A034595A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8389" y="8390"/>
            <a:ext cx="4424363" cy="6858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30359CD-8DFF-4AF2-B957-630ED2A60E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IoT Security fun-</a:t>
            </a:r>
            <a:r>
              <a:rPr lang="en-US" dirty="0" err="1"/>
              <a:t>damental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DF7D53-1D50-48D8-B3B4-B9632324B2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 Offensive Perspective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A907FF-74CE-4D56-BBDB-FC8032C199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55708" y="153996"/>
            <a:ext cx="769899" cy="58330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08304B2-E23D-4405-8ABD-1E279AF4F54F}"/>
              </a:ext>
            </a:extLst>
          </p:cNvPr>
          <p:cNvSpPr txBox="1"/>
          <p:nvPr/>
        </p:nvSpPr>
        <p:spPr>
          <a:xfrm>
            <a:off x="10748640" y="747735"/>
            <a:ext cx="1376650" cy="33855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sz="1600" dirty="0">
                <a:latin typeface="Algerian" panose="04020705040A02060702" pitchFamily="82" charset="0"/>
              </a:rPr>
              <a:t>Cyber Sec</a:t>
            </a:r>
            <a:endParaRPr lang="id-ID" sz="1600" dirty="0">
              <a:latin typeface="Algerian" panose="04020705040A02060702" pitchFamily="8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87416A-8315-478E-9798-68A9867A906D}"/>
              </a:ext>
            </a:extLst>
          </p:cNvPr>
          <p:cNvSpPr txBox="1"/>
          <p:nvPr/>
        </p:nvSpPr>
        <p:spPr>
          <a:xfrm>
            <a:off x="9771674" y="5959468"/>
            <a:ext cx="1953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Satria Ady Pradana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DA61E6-7E12-4C07-95D4-19E59D5003DA}"/>
              </a:ext>
            </a:extLst>
          </p:cNvPr>
          <p:cNvSpPr txBox="1"/>
          <p:nvPr/>
        </p:nvSpPr>
        <p:spPr>
          <a:xfrm>
            <a:off x="10103047" y="6305402"/>
            <a:ext cx="1622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April 14</a:t>
            </a:r>
            <a:r>
              <a:rPr lang="en-US" baseline="30000" dirty="0"/>
              <a:t>th</a:t>
            </a:r>
            <a:r>
              <a:rPr lang="en-US" dirty="0"/>
              <a:t>, 2020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CE69758-1DD4-4EC2-91E8-DF86BD0B43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3210" y="227011"/>
            <a:ext cx="1893044" cy="493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44069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1121095-FA48-460F-8D0A-2CF9956BC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B047D-A6CD-43AB-96F0-683C726B586B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74EF8BB-FA8F-4BF7-A2C3-05DF4414A7BA}"/>
              </a:ext>
            </a:extLst>
          </p:cNvPr>
          <p:cNvSpPr/>
          <p:nvPr/>
        </p:nvSpPr>
        <p:spPr>
          <a:xfrm>
            <a:off x="3954011" y="1542561"/>
            <a:ext cx="7127846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b="1" dirty="0"/>
              <a:t>Authentication</a:t>
            </a:r>
            <a:r>
              <a:rPr lang="en-US" sz="2400" dirty="0"/>
              <a:t>: how to </a:t>
            </a:r>
            <a:r>
              <a:rPr lang="en-US" sz="2400" dirty="0">
                <a:solidFill>
                  <a:srgbClr val="0070C0"/>
                </a:solidFill>
              </a:rPr>
              <a:t>prove</a:t>
            </a:r>
            <a:r>
              <a:rPr lang="en-US" sz="2400" dirty="0"/>
              <a:t> identities claimed by devices or users?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/>
              <a:t>Authorization</a:t>
            </a:r>
            <a:r>
              <a:rPr lang="en-US" sz="2400" dirty="0"/>
              <a:t>: what set of actions a user </a:t>
            </a:r>
            <a:r>
              <a:rPr lang="en-US" sz="2400" dirty="0">
                <a:solidFill>
                  <a:srgbClr val="0070C0"/>
                </a:solidFill>
              </a:rPr>
              <a:t>can do</a:t>
            </a:r>
            <a:r>
              <a:rPr lang="en-US" sz="2400" dirty="0"/>
              <a:t>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/>
              <a:t>Update</a:t>
            </a:r>
            <a:r>
              <a:rPr lang="en-US" sz="2400" dirty="0"/>
              <a:t>: how do we </a:t>
            </a:r>
            <a:r>
              <a:rPr lang="en-US" sz="2400" dirty="0">
                <a:solidFill>
                  <a:srgbClr val="0070C0"/>
                </a:solidFill>
              </a:rPr>
              <a:t>upgrade</a:t>
            </a:r>
            <a:r>
              <a:rPr lang="en-US" sz="2400" dirty="0"/>
              <a:t> the system or part of it?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/>
              <a:t>communication</a:t>
            </a:r>
            <a:r>
              <a:rPr lang="en-US" sz="2400" dirty="0"/>
              <a:t>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/>
              <a:t>how do we ensure no one can read or modify the messages?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/>
              <a:t>how do we detect and response to disruption the communication channel?</a:t>
            </a:r>
            <a:endParaRPr lang="en-US" sz="24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600" b="1" dirty="0"/>
              <a:t>Data</a:t>
            </a:r>
            <a:r>
              <a:rPr lang="en-US" sz="2600" dirty="0"/>
              <a:t>: how do we ensure the generated data are valid?</a:t>
            </a:r>
          </a:p>
        </p:txBody>
      </p:sp>
      <p:sp>
        <p:nvSpPr>
          <p:cNvPr id="12" name="object 11">
            <a:extLst>
              <a:ext uri="{FF2B5EF4-FFF2-40B4-BE49-F238E27FC236}">
                <a16:creationId xmlns:a16="http://schemas.microsoft.com/office/drawing/2014/main" id="{5BF48012-623A-4C67-A2CE-C91A0F0606D9}"/>
              </a:ext>
            </a:extLst>
          </p:cNvPr>
          <p:cNvSpPr/>
          <p:nvPr/>
        </p:nvSpPr>
        <p:spPr>
          <a:xfrm>
            <a:off x="1001850" y="1448572"/>
            <a:ext cx="121739" cy="206881"/>
          </a:xfrm>
          <a:custGeom>
            <a:avLst/>
            <a:gdLst/>
            <a:ahLst/>
            <a:cxnLst/>
            <a:rect l="l" t="t" r="r" b="b"/>
            <a:pathLst>
              <a:path w="103505" h="175894">
                <a:moveTo>
                  <a:pt x="0" y="0"/>
                </a:moveTo>
                <a:lnTo>
                  <a:pt x="7483" y="52899"/>
                </a:lnTo>
                <a:lnTo>
                  <a:pt x="27063" y="100861"/>
                </a:lnTo>
                <a:lnTo>
                  <a:pt x="57092" y="142230"/>
                </a:lnTo>
                <a:lnTo>
                  <a:pt x="95923" y="175348"/>
                </a:lnTo>
                <a:lnTo>
                  <a:pt x="99054" y="164841"/>
                </a:lnTo>
                <a:lnTo>
                  <a:pt x="101360" y="154119"/>
                </a:lnTo>
                <a:lnTo>
                  <a:pt x="102811" y="143232"/>
                </a:lnTo>
                <a:lnTo>
                  <a:pt x="103378" y="132232"/>
                </a:lnTo>
                <a:lnTo>
                  <a:pt x="79960" y="109007"/>
                </a:lnTo>
                <a:lnTo>
                  <a:pt x="61221" y="81748"/>
                </a:lnTo>
                <a:lnTo>
                  <a:pt x="47819" y="51124"/>
                </a:lnTo>
                <a:lnTo>
                  <a:pt x="40411" y="17805"/>
                </a:lnTo>
                <a:lnTo>
                  <a:pt x="30646" y="11930"/>
                </a:lnTo>
                <a:lnTo>
                  <a:pt x="20634" y="7026"/>
                </a:lnTo>
                <a:lnTo>
                  <a:pt x="10407" y="3060"/>
                </a:lnTo>
                <a:lnTo>
                  <a:pt x="0" y="0"/>
                </a:lnTo>
                <a:close/>
              </a:path>
            </a:pathLst>
          </a:custGeom>
          <a:solidFill>
            <a:srgbClr val="E32725"/>
          </a:solidFill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1218632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316" algn="l" defTabSz="1218632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632" algn="l" defTabSz="1218632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7948" algn="l" defTabSz="1218632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263" algn="l" defTabSz="1218632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6573" algn="l" defTabSz="1218632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5896" algn="l" defTabSz="1218632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5207" algn="l" defTabSz="1218632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4521" algn="l" defTabSz="1218632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sz="2117"/>
          </a:p>
        </p:txBody>
      </p:sp>
      <p:sp>
        <p:nvSpPr>
          <p:cNvPr id="13" name="object 12">
            <a:extLst>
              <a:ext uri="{FF2B5EF4-FFF2-40B4-BE49-F238E27FC236}">
                <a16:creationId xmlns:a16="http://schemas.microsoft.com/office/drawing/2014/main" id="{3EEA5C28-3260-4854-8634-35CC32B6E048}"/>
              </a:ext>
            </a:extLst>
          </p:cNvPr>
          <p:cNvSpPr/>
          <p:nvPr/>
        </p:nvSpPr>
        <p:spPr>
          <a:xfrm>
            <a:off x="1385479" y="1448572"/>
            <a:ext cx="121739" cy="206881"/>
          </a:xfrm>
          <a:custGeom>
            <a:avLst/>
            <a:gdLst/>
            <a:ahLst/>
            <a:cxnLst/>
            <a:rect l="l" t="t" r="r" b="b"/>
            <a:pathLst>
              <a:path w="103505" h="175894">
                <a:moveTo>
                  <a:pt x="103378" y="0"/>
                </a:moveTo>
                <a:lnTo>
                  <a:pt x="62966" y="17805"/>
                </a:lnTo>
                <a:lnTo>
                  <a:pt x="55558" y="51124"/>
                </a:lnTo>
                <a:lnTo>
                  <a:pt x="42156" y="81748"/>
                </a:lnTo>
                <a:lnTo>
                  <a:pt x="23417" y="109007"/>
                </a:lnTo>
                <a:lnTo>
                  <a:pt x="0" y="132232"/>
                </a:lnTo>
                <a:lnTo>
                  <a:pt x="566" y="143232"/>
                </a:lnTo>
                <a:lnTo>
                  <a:pt x="2017" y="154119"/>
                </a:lnTo>
                <a:lnTo>
                  <a:pt x="4323" y="164841"/>
                </a:lnTo>
                <a:lnTo>
                  <a:pt x="7454" y="175348"/>
                </a:lnTo>
                <a:lnTo>
                  <a:pt x="46285" y="142230"/>
                </a:lnTo>
                <a:lnTo>
                  <a:pt x="76314" y="100861"/>
                </a:lnTo>
                <a:lnTo>
                  <a:pt x="95894" y="52899"/>
                </a:lnTo>
                <a:lnTo>
                  <a:pt x="103378" y="0"/>
                </a:lnTo>
                <a:close/>
              </a:path>
            </a:pathLst>
          </a:custGeom>
          <a:solidFill>
            <a:srgbClr val="E32725"/>
          </a:solidFill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1218632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316" algn="l" defTabSz="1218632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632" algn="l" defTabSz="1218632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7948" algn="l" defTabSz="1218632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263" algn="l" defTabSz="1218632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6573" algn="l" defTabSz="1218632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5896" algn="l" defTabSz="1218632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5207" algn="l" defTabSz="1218632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4521" algn="l" defTabSz="1218632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sz="2117"/>
          </a:p>
        </p:txBody>
      </p:sp>
      <p:sp>
        <p:nvSpPr>
          <p:cNvPr id="14" name="object 13">
            <a:extLst>
              <a:ext uri="{FF2B5EF4-FFF2-40B4-BE49-F238E27FC236}">
                <a16:creationId xmlns:a16="http://schemas.microsoft.com/office/drawing/2014/main" id="{593C3544-0313-4038-9BD9-1C9036B5C925}"/>
              </a:ext>
            </a:extLst>
          </p:cNvPr>
          <p:cNvSpPr/>
          <p:nvPr/>
        </p:nvSpPr>
        <p:spPr>
          <a:xfrm>
            <a:off x="1127585" y="1191687"/>
            <a:ext cx="253187" cy="67965"/>
          </a:xfrm>
          <a:custGeom>
            <a:avLst/>
            <a:gdLst/>
            <a:ahLst/>
            <a:cxnLst/>
            <a:rect l="l" t="t" r="r" b="b"/>
            <a:pathLst>
              <a:path w="215265" h="57785">
                <a:moveTo>
                  <a:pt x="107873" y="0"/>
                </a:moveTo>
                <a:lnTo>
                  <a:pt x="78899" y="1955"/>
                </a:lnTo>
                <a:lnTo>
                  <a:pt x="51098" y="7645"/>
                </a:lnTo>
                <a:lnTo>
                  <a:pt x="24716" y="16802"/>
                </a:lnTo>
                <a:lnTo>
                  <a:pt x="0" y="29159"/>
                </a:lnTo>
                <a:lnTo>
                  <a:pt x="6559" y="37022"/>
                </a:lnTo>
                <a:lnTo>
                  <a:pt x="13725" y="44389"/>
                </a:lnTo>
                <a:lnTo>
                  <a:pt x="21506" y="51219"/>
                </a:lnTo>
                <a:lnTo>
                  <a:pt x="29908" y="57467"/>
                </a:lnTo>
                <a:lnTo>
                  <a:pt x="48071" y="49678"/>
                </a:lnTo>
                <a:lnTo>
                  <a:pt x="67209" y="43935"/>
                </a:lnTo>
                <a:lnTo>
                  <a:pt x="87296" y="40376"/>
                </a:lnTo>
                <a:lnTo>
                  <a:pt x="107873" y="39166"/>
                </a:lnTo>
                <a:lnTo>
                  <a:pt x="206260" y="39166"/>
                </a:lnTo>
                <a:lnTo>
                  <a:pt x="208575" y="36742"/>
                </a:lnTo>
                <a:lnTo>
                  <a:pt x="215138" y="28816"/>
                </a:lnTo>
                <a:lnTo>
                  <a:pt x="190539" y="16598"/>
                </a:lnTo>
                <a:lnTo>
                  <a:pt x="164301" y="7550"/>
                </a:lnTo>
                <a:lnTo>
                  <a:pt x="136665" y="1930"/>
                </a:lnTo>
                <a:lnTo>
                  <a:pt x="107873" y="0"/>
                </a:lnTo>
                <a:close/>
              </a:path>
              <a:path w="215265" h="57785">
                <a:moveTo>
                  <a:pt x="206260" y="39166"/>
                </a:moveTo>
                <a:lnTo>
                  <a:pt x="107873" y="39166"/>
                </a:lnTo>
                <a:lnTo>
                  <a:pt x="128554" y="40383"/>
                </a:lnTo>
                <a:lnTo>
                  <a:pt x="148532" y="43935"/>
                </a:lnTo>
                <a:lnTo>
                  <a:pt x="167661" y="49678"/>
                </a:lnTo>
                <a:lnTo>
                  <a:pt x="185699" y="57403"/>
                </a:lnTo>
                <a:lnTo>
                  <a:pt x="193840" y="51085"/>
                </a:lnTo>
                <a:lnTo>
                  <a:pt x="201471" y="44181"/>
                </a:lnTo>
                <a:lnTo>
                  <a:pt x="206260" y="39166"/>
                </a:lnTo>
                <a:close/>
              </a:path>
            </a:pathLst>
          </a:custGeom>
          <a:solidFill>
            <a:srgbClr val="E32725"/>
          </a:solidFill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1218632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316" algn="l" defTabSz="1218632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632" algn="l" defTabSz="1218632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7948" algn="l" defTabSz="1218632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263" algn="l" defTabSz="1218632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6573" algn="l" defTabSz="1218632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5896" algn="l" defTabSz="1218632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5207" algn="l" defTabSz="1218632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4521" algn="l" defTabSz="1218632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sz="2117"/>
          </a:p>
        </p:txBody>
      </p:sp>
      <p:sp>
        <p:nvSpPr>
          <p:cNvPr id="15" name="object 14">
            <a:extLst>
              <a:ext uri="{FF2B5EF4-FFF2-40B4-BE49-F238E27FC236}">
                <a16:creationId xmlns:a16="http://schemas.microsoft.com/office/drawing/2014/main" id="{2354F899-7D7F-4C9B-B222-4784186E52C9}"/>
              </a:ext>
            </a:extLst>
          </p:cNvPr>
          <p:cNvSpPr/>
          <p:nvPr/>
        </p:nvSpPr>
        <p:spPr>
          <a:xfrm>
            <a:off x="802547" y="1033093"/>
            <a:ext cx="904452" cy="767030"/>
          </a:xfrm>
          <a:custGeom>
            <a:avLst/>
            <a:gdLst/>
            <a:ahLst/>
            <a:cxnLst/>
            <a:rect l="l" t="t" r="r" b="b"/>
            <a:pathLst>
              <a:path w="768985" h="652145">
                <a:moveTo>
                  <a:pt x="135712" y="638683"/>
                </a:moveTo>
                <a:lnTo>
                  <a:pt x="181593" y="650455"/>
                </a:lnTo>
                <a:lnTo>
                  <a:pt x="229136" y="651808"/>
                </a:lnTo>
                <a:lnTo>
                  <a:pt x="276494" y="642283"/>
                </a:lnTo>
                <a:lnTo>
                  <a:pt x="283346" y="639129"/>
                </a:lnTo>
                <a:lnTo>
                  <a:pt x="161213" y="639129"/>
                </a:lnTo>
                <a:lnTo>
                  <a:pt x="135712" y="638683"/>
                </a:lnTo>
                <a:close/>
              </a:path>
              <a:path w="768985" h="652145">
                <a:moveTo>
                  <a:pt x="480669" y="564553"/>
                </a:moveTo>
                <a:lnTo>
                  <a:pt x="385114" y="564553"/>
                </a:lnTo>
                <a:lnTo>
                  <a:pt x="397998" y="580681"/>
                </a:lnTo>
                <a:lnTo>
                  <a:pt x="428791" y="609260"/>
                </a:lnTo>
                <a:lnTo>
                  <a:pt x="491957" y="642283"/>
                </a:lnTo>
                <a:lnTo>
                  <a:pt x="539315" y="651808"/>
                </a:lnTo>
                <a:lnTo>
                  <a:pt x="586858" y="650455"/>
                </a:lnTo>
                <a:lnTo>
                  <a:pt x="630998" y="639129"/>
                </a:lnTo>
                <a:lnTo>
                  <a:pt x="607237" y="639129"/>
                </a:lnTo>
                <a:lnTo>
                  <a:pt x="581745" y="635550"/>
                </a:lnTo>
                <a:lnTo>
                  <a:pt x="532714" y="615721"/>
                </a:lnTo>
                <a:lnTo>
                  <a:pt x="495966" y="585033"/>
                </a:lnTo>
                <a:lnTo>
                  <a:pt x="481786" y="566542"/>
                </a:lnTo>
                <a:lnTo>
                  <a:pt x="480669" y="564553"/>
                </a:lnTo>
                <a:close/>
              </a:path>
              <a:path w="768985" h="652145">
                <a:moveTo>
                  <a:pt x="458317" y="508977"/>
                </a:moveTo>
                <a:lnTo>
                  <a:pt x="458190" y="509028"/>
                </a:lnTo>
                <a:lnTo>
                  <a:pt x="310123" y="509028"/>
                </a:lnTo>
                <a:lnTo>
                  <a:pt x="309041" y="514261"/>
                </a:lnTo>
                <a:lnTo>
                  <a:pt x="307784" y="519544"/>
                </a:lnTo>
                <a:lnTo>
                  <a:pt x="306120" y="524840"/>
                </a:lnTo>
                <a:lnTo>
                  <a:pt x="303860" y="532180"/>
                </a:lnTo>
                <a:lnTo>
                  <a:pt x="300951" y="539318"/>
                </a:lnTo>
                <a:lnTo>
                  <a:pt x="297624" y="546290"/>
                </a:lnTo>
                <a:lnTo>
                  <a:pt x="297954" y="546430"/>
                </a:lnTo>
                <a:lnTo>
                  <a:pt x="272484" y="585033"/>
                </a:lnTo>
                <a:lnTo>
                  <a:pt x="235737" y="615721"/>
                </a:lnTo>
                <a:lnTo>
                  <a:pt x="186705" y="635550"/>
                </a:lnTo>
                <a:lnTo>
                  <a:pt x="161213" y="639129"/>
                </a:lnTo>
                <a:lnTo>
                  <a:pt x="283346" y="639129"/>
                </a:lnTo>
                <a:lnTo>
                  <a:pt x="321818" y="621423"/>
                </a:lnTo>
                <a:lnTo>
                  <a:pt x="355882" y="595631"/>
                </a:lnTo>
                <a:lnTo>
                  <a:pt x="383336" y="564553"/>
                </a:lnTo>
                <a:lnTo>
                  <a:pt x="480669" y="564553"/>
                </a:lnTo>
                <a:lnTo>
                  <a:pt x="470496" y="546430"/>
                </a:lnTo>
                <a:lnTo>
                  <a:pt x="470827" y="546290"/>
                </a:lnTo>
                <a:lnTo>
                  <a:pt x="467499" y="539318"/>
                </a:lnTo>
                <a:lnTo>
                  <a:pt x="464591" y="532180"/>
                </a:lnTo>
                <a:lnTo>
                  <a:pt x="462330" y="524840"/>
                </a:lnTo>
                <a:lnTo>
                  <a:pt x="460667" y="519544"/>
                </a:lnTo>
                <a:lnTo>
                  <a:pt x="459409" y="514261"/>
                </a:lnTo>
                <a:lnTo>
                  <a:pt x="458328" y="509028"/>
                </a:lnTo>
                <a:lnTo>
                  <a:pt x="310261" y="509028"/>
                </a:lnTo>
                <a:lnTo>
                  <a:pt x="310134" y="508977"/>
                </a:lnTo>
                <a:lnTo>
                  <a:pt x="458317" y="508977"/>
                </a:lnTo>
                <a:close/>
              </a:path>
              <a:path w="768985" h="652145">
                <a:moveTo>
                  <a:pt x="632739" y="638683"/>
                </a:moveTo>
                <a:lnTo>
                  <a:pt x="607237" y="639129"/>
                </a:lnTo>
                <a:lnTo>
                  <a:pt x="630998" y="639129"/>
                </a:lnTo>
                <a:lnTo>
                  <a:pt x="632739" y="638683"/>
                </a:lnTo>
                <a:close/>
              </a:path>
              <a:path w="768985" h="652145">
                <a:moveTo>
                  <a:pt x="378961" y="314312"/>
                </a:moveTo>
                <a:lnTo>
                  <a:pt x="145097" y="314312"/>
                </a:lnTo>
                <a:lnTo>
                  <a:pt x="164309" y="314534"/>
                </a:lnTo>
                <a:lnTo>
                  <a:pt x="182991" y="317093"/>
                </a:lnTo>
                <a:lnTo>
                  <a:pt x="221792" y="330365"/>
                </a:lnTo>
                <a:lnTo>
                  <a:pt x="262029" y="358001"/>
                </a:lnTo>
                <a:lnTo>
                  <a:pt x="289814" y="392036"/>
                </a:lnTo>
                <a:lnTo>
                  <a:pt x="309914" y="442672"/>
                </a:lnTo>
                <a:lnTo>
                  <a:pt x="313499" y="475348"/>
                </a:lnTo>
                <a:lnTo>
                  <a:pt x="313345" y="483845"/>
                </a:lnTo>
                <a:lnTo>
                  <a:pt x="312751" y="492298"/>
                </a:lnTo>
                <a:lnTo>
                  <a:pt x="311722" y="500696"/>
                </a:lnTo>
                <a:lnTo>
                  <a:pt x="310261" y="509028"/>
                </a:lnTo>
                <a:lnTo>
                  <a:pt x="458190" y="509028"/>
                </a:lnTo>
                <a:lnTo>
                  <a:pt x="456729" y="500696"/>
                </a:lnTo>
                <a:lnTo>
                  <a:pt x="455699" y="492298"/>
                </a:lnTo>
                <a:lnTo>
                  <a:pt x="455106" y="483845"/>
                </a:lnTo>
                <a:lnTo>
                  <a:pt x="455041" y="469404"/>
                </a:lnTo>
                <a:lnTo>
                  <a:pt x="455269" y="465836"/>
                </a:lnTo>
                <a:lnTo>
                  <a:pt x="463205" y="425361"/>
                </a:lnTo>
                <a:lnTo>
                  <a:pt x="473530" y="401599"/>
                </a:lnTo>
                <a:lnTo>
                  <a:pt x="384225" y="401599"/>
                </a:lnTo>
                <a:lnTo>
                  <a:pt x="367076" y="398137"/>
                </a:lnTo>
                <a:lnTo>
                  <a:pt x="353072" y="388696"/>
                </a:lnTo>
                <a:lnTo>
                  <a:pt x="343631" y="374692"/>
                </a:lnTo>
                <a:lnTo>
                  <a:pt x="340169" y="357543"/>
                </a:lnTo>
                <a:lnTo>
                  <a:pt x="343404" y="340956"/>
                </a:lnTo>
                <a:lnTo>
                  <a:pt x="352259" y="327263"/>
                </a:lnTo>
                <a:lnTo>
                  <a:pt x="365458" y="317727"/>
                </a:lnTo>
                <a:lnTo>
                  <a:pt x="378961" y="314312"/>
                </a:lnTo>
                <a:close/>
              </a:path>
              <a:path w="768985" h="652145">
                <a:moveTo>
                  <a:pt x="254050" y="0"/>
                </a:moveTo>
                <a:lnTo>
                  <a:pt x="220086" y="33019"/>
                </a:lnTo>
                <a:lnTo>
                  <a:pt x="194151" y="72890"/>
                </a:lnTo>
                <a:lnTo>
                  <a:pt x="177598" y="118273"/>
                </a:lnTo>
                <a:lnTo>
                  <a:pt x="171780" y="167830"/>
                </a:lnTo>
                <a:lnTo>
                  <a:pt x="172379" y="183846"/>
                </a:lnTo>
                <a:lnTo>
                  <a:pt x="174143" y="199539"/>
                </a:lnTo>
                <a:lnTo>
                  <a:pt x="177025" y="214864"/>
                </a:lnTo>
                <a:lnTo>
                  <a:pt x="180975" y="229781"/>
                </a:lnTo>
                <a:lnTo>
                  <a:pt x="160252" y="233801"/>
                </a:lnTo>
                <a:lnTo>
                  <a:pt x="119797" y="248265"/>
                </a:lnTo>
                <a:lnTo>
                  <a:pt x="61104" y="289598"/>
                </a:lnTo>
                <a:lnTo>
                  <a:pt x="31000" y="327379"/>
                </a:lnTo>
                <a:lnTo>
                  <a:pt x="10489" y="370291"/>
                </a:lnTo>
                <a:lnTo>
                  <a:pt x="0" y="416483"/>
                </a:lnTo>
                <a:lnTo>
                  <a:pt x="11261" y="393597"/>
                </a:lnTo>
                <a:lnTo>
                  <a:pt x="26092" y="372551"/>
                </a:lnTo>
                <a:lnTo>
                  <a:pt x="66128" y="337972"/>
                </a:lnTo>
                <a:lnTo>
                  <a:pt x="117974" y="317614"/>
                </a:lnTo>
                <a:lnTo>
                  <a:pt x="145097" y="314312"/>
                </a:lnTo>
                <a:lnTo>
                  <a:pt x="378961" y="314312"/>
                </a:lnTo>
                <a:lnTo>
                  <a:pt x="381723" y="313613"/>
                </a:lnTo>
                <a:lnTo>
                  <a:pt x="383387" y="313486"/>
                </a:lnTo>
                <a:lnTo>
                  <a:pt x="726380" y="313486"/>
                </a:lnTo>
                <a:lnTo>
                  <a:pt x="707347" y="289598"/>
                </a:lnTo>
                <a:lnTo>
                  <a:pt x="669686" y="260057"/>
                </a:lnTo>
                <a:lnTo>
                  <a:pt x="384225" y="260057"/>
                </a:lnTo>
                <a:lnTo>
                  <a:pt x="362095" y="258542"/>
                </a:lnTo>
                <a:lnTo>
                  <a:pt x="320801" y="247081"/>
                </a:lnTo>
                <a:lnTo>
                  <a:pt x="278065" y="220874"/>
                </a:lnTo>
                <a:lnTo>
                  <a:pt x="242443" y="177050"/>
                </a:lnTo>
                <a:lnTo>
                  <a:pt x="225886" y="134627"/>
                </a:lnTo>
                <a:lnTo>
                  <a:pt x="221500" y="97332"/>
                </a:lnTo>
                <a:lnTo>
                  <a:pt x="223725" y="70524"/>
                </a:lnTo>
                <a:lnTo>
                  <a:pt x="230146" y="45146"/>
                </a:lnTo>
                <a:lnTo>
                  <a:pt x="240381" y="21528"/>
                </a:lnTo>
                <a:lnTo>
                  <a:pt x="254050" y="0"/>
                </a:lnTo>
                <a:close/>
              </a:path>
              <a:path w="768985" h="652145">
                <a:moveTo>
                  <a:pt x="727038" y="314312"/>
                </a:moveTo>
                <a:lnTo>
                  <a:pt x="623354" y="314312"/>
                </a:lnTo>
                <a:lnTo>
                  <a:pt x="625602" y="314388"/>
                </a:lnTo>
                <a:lnTo>
                  <a:pt x="630085" y="314731"/>
                </a:lnTo>
                <a:lnTo>
                  <a:pt x="668200" y="322276"/>
                </a:lnTo>
                <a:lnTo>
                  <a:pt x="724042" y="353843"/>
                </a:lnTo>
                <a:lnTo>
                  <a:pt x="757184" y="393597"/>
                </a:lnTo>
                <a:lnTo>
                  <a:pt x="768438" y="416483"/>
                </a:lnTo>
                <a:lnTo>
                  <a:pt x="757957" y="370291"/>
                </a:lnTo>
                <a:lnTo>
                  <a:pt x="737449" y="327379"/>
                </a:lnTo>
                <a:lnTo>
                  <a:pt x="727038" y="314312"/>
                </a:lnTo>
                <a:close/>
              </a:path>
              <a:path w="768985" h="652145">
                <a:moveTo>
                  <a:pt x="726380" y="313486"/>
                </a:moveTo>
                <a:lnTo>
                  <a:pt x="384225" y="313486"/>
                </a:lnTo>
                <a:lnTo>
                  <a:pt x="386727" y="313613"/>
                </a:lnTo>
                <a:lnTo>
                  <a:pt x="402987" y="317727"/>
                </a:lnTo>
                <a:lnTo>
                  <a:pt x="416186" y="327263"/>
                </a:lnTo>
                <a:lnTo>
                  <a:pt x="425044" y="340956"/>
                </a:lnTo>
                <a:lnTo>
                  <a:pt x="428282" y="357543"/>
                </a:lnTo>
                <a:lnTo>
                  <a:pt x="427490" y="365859"/>
                </a:lnTo>
                <a:lnTo>
                  <a:pt x="402370" y="397675"/>
                </a:lnTo>
                <a:lnTo>
                  <a:pt x="384225" y="401599"/>
                </a:lnTo>
                <a:lnTo>
                  <a:pt x="473530" y="401599"/>
                </a:lnTo>
                <a:lnTo>
                  <a:pt x="506422" y="358001"/>
                </a:lnTo>
                <a:lnTo>
                  <a:pt x="541045" y="333387"/>
                </a:lnTo>
                <a:lnTo>
                  <a:pt x="585460" y="317093"/>
                </a:lnTo>
                <a:lnTo>
                  <a:pt x="623354" y="314312"/>
                </a:lnTo>
                <a:lnTo>
                  <a:pt x="727038" y="314312"/>
                </a:lnTo>
                <a:lnTo>
                  <a:pt x="726380" y="313486"/>
                </a:lnTo>
                <a:close/>
              </a:path>
              <a:path w="768985" h="652145">
                <a:moveTo>
                  <a:pt x="514400" y="0"/>
                </a:moveTo>
                <a:lnTo>
                  <a:pt x="528069" y="21528"/>
                </a:lnTo>
                <a:lnTo>
                  <a:pt x="538305" y="45146"/>
                </a:lnTo>
                <a:lnTo>
                  <a:pt x="544726" y="70524"/>
                </a:lnTo>
                <a:lnTo>
                  <a:pt x="546950" y="97332"/>
                </a:lnTo>
                <a:lnTo>
                  <a:pt x="545225" y="120960"/>
                </a:lnTo>
                <a:lnTo>
                  <a:pt x="540226" y="143517"/>
                </a:lnTo>
                <a:lnTo>
                  <a:pt x="532216" y="164782"/>
                </a:lnTo>
                <a:lnTo>
                  <a:pt x="521462" y="184531"/>
                </a:lnTo>
                <a:lnTo>
                  <a:pt x="521175" y="184531"/>
                </a:lnTo>
                <a:lnTo>
                  <a:pt x="517778" y="189699"/>
                </a:lnTo>
                <a:lnTo>
                  <a:pt x="496557" y="214731"/>
                </a:lnTo>
                <a:lnTo>
                  <a:pt x="496582" y="214864"/>
                </a:lnTo>
                <a:lnTo>
                  <a:pt x="467093" y="237197"/>
                </a:lnTo>
                <a:lnTo>
                  <a:pt x="466344" y="237680"/>
                </a:lnTo>
                <a:lnTo>
                  <a:pt x="420647" y="255876"/>
                </a:lnTo>
                <a:lnTo>
                  <a:pt x="384225" y="260057"/>
                </a:lnTo>
                <a:lnTo>
                  <a:pt x="669686" y="260057"/>
                </a:lnTo>
                <a:lnTo>
                  <a:pt x="628642" y="239947"/>
                </a:lnTo>
                <a:lnTo>
                  <a:pt x="587476" y="229781"/>
                </a:lnTo>
                <a:lnTo>
                  <a:pt x="591451" y="214731"/>
                </a:lnTo>
                <a:lnTo>
                  <a:pt x="594307" y="199539"/>
                </a:lnTo>
                <a:lnTo>
                  <a:pt x="595995" y="184531"/>
                </a:lnTo>
                <a:lnTo>
                  <a:pt x="521462" y="184531"/>
                </a:lnTo>
                <a:lnTo>
                  <a:pt x="521284" y="184365"/>
                </a:lnTo>
                <a:lnTo>
                  <a:pt x="596013" y="184365"/>
                </a:lnTo>
                <a:lnTo>
                  <a:pt x="596072" y="183846"/>
                </a:lnTo>
                <a:lnTo>
                  <a:pt x="596671" y="167830"/>
                </a:lnTo>
                <a:lnTo>
                  <a:pt x="590853" y="118273"/>
                </a:lnTo>
                <a:lnTo>
                  <a:pt x="574300" y="72890"/>
                </a:lnTo>
                <a:lnTo>
                  <a:pt x="548365" y="33019"/>
                </a:lnTo>
                <a:lnTo>
                  <a:pt x="514400" y="0"/>
                </a:lnTo>
                <a:close/>
              </a:path>
            </a:pathLst>
          </a:custGeom>
          <a:solidFill>
            <a:srgbClr val="E32725"/>
          </a:solidFill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1218632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316" algn="l" defTabSz="1218632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632" algn="l" defTabSz="1218632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7948" algn="l" defTabSz="1218632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263" algn="l" defTabSz="1218632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6573" algn="l" defTabSz="1218632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5896" algn="l" defTabSz="1218632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5207" algn="l" defTabSz="1218632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4521" algn="l" defTabSz="1218632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sz="2117"/>
          </a:p>
        </p:txBody>
      </p:sp>
      <p:sp>
        <p:nvSpPr>
          <p:cNvPr id="16" name="object 15">
            <a:extLst>
              <a:ext uri="{FF2B5EF4-FFF2-40B4-BE49-F238E27FC236}">
                <a16:creationId xmlns:a16="http://schemas.microsoft.com/office/drawing/2014/main" id="{49600584-539F-467A-A458-4CC65FC5138D}"/>
              </a:ext>
            </a:extLst>
          </p:cNvPr>
          <p:cNvSpPr/>
          <p:nvPr/>
        </p:nvSpPr>
        <p:spPr>
          <a:xfrm>
            <a:off x="932750" y="4907652"/>
            <a:ext cx="643050" cy="771511"/>
          </a:xfrm>
          <a:custGeom>
            <a:avLst/>
            <a:gdLst/>
            <a:ahLst/>
            <a:cxnLst/>
            <a:rect l="l" t="t" r="r" b="b"/>
            <a:pathLst>
              <a:path w="546735" h="655954">
                <a:moveTo>
                  <a:pt x="491782" y="273215"/>
                </a:moveTo>
                <a:lnTo>
                  <a:pt x="54635" y="273215"/>
                </a:lnTo>
                <a:lnTo>
                  <a:pt x="33363" y="277506"/>
                </a:lnTo>
                <a:lnTo>
                  <a:pt x="15997" y="289213"/>
                </a:lnTo>
                <a:lnTo>
                  <a:pt x="4291" y="306583"/>
                </a:lnTo>
                <a:lnTo>
                  <a:pt x="0" y="327863"/>
                </a:lnTo>
                <a:lnTo>
                  <a:pt x="0" y="601065"/>
                </a:lnTo>
                <a:lnTo>
                  <a:pt x="4291" y="622345"/>
                </a:lnTo>
                <a:lnTo>
                  <a:pt x="15997" y="639714"/>
                </a:lnTo>
                <a:lnTo>
                  <a:pt x="33363" y="651421"/>
                </a:lnTo>
                <a:lnTo>
                  <a:pt x="54635" y="655713"/>
                </a:lnTo>
                <a:lnTo>
                  <a:pt x="491782" y="655713"/>
                </a:lnTo>
                <a:lnTo>
                  <a:pt x="513054" y="651421"/>
                </a:lnTo>
                <a:lnTo>
                  <a:pt x="530420" y="639714"/>
                </a:lnTo>
                <a:lnTo>
                  <a:pt x="542125" y="622345"/>
                </a:lnTo>
                <a:lnTo>
                  <a:pt x="546417" y="601065"/>
                </a:lnTo>
                <a:lnTo>
                  <a:pt x="546417" y="560082"/>
                </a:lnTo>
                <a:lnTo>
                  <a:pt x="252717" y="560082"/>
                </a:lnTo>
                <a:lnTo>
                  <a:pt x="244731" y="558476"/>
                </a:lnTo>
                <a:lnTo>
                  <a:pt x="238221" y="554093"/>
                </a:lnTo>
                <a:lnTo>
                  <a:pt x="233838" y="547582"/>
                </a:lnTo>
                <a:lnTo>
                  <a:pt x="232232" y="539597"/>
                </a:lnTo>
                <a:lnTo>
                  <a:pt x="243573" y="469379"/>
                </a:lnTo>
                <a:lnTo>
                  <a:pt x="233322" y="460823"/>
                </a:lnTo>
                <a:lnTo>
                  <a:pt x="225431" y="450016"/>
                </a:lnTo>
                <a:lnTo>
                  <a:pt x="220359" y="437416"/>
                </a:lnTo>
                <a:lnTo>
                  <a:pt x="218567" y="423481"/>
                </a:lnTo>
                <a:lnTo>
                  <a:pt x="222858" y="402207"/>
                </a:lnTo>
                <a:lnTo>
                  <a:pt x="234565" y="384836"/>
                </a:lnTo>
                <a:lnTo>
                  <a:pt x="251935" y="373126"/>
                </a:lnTo>
                <a:lnTo>
                  <a:pt x="273215" y="368833"/>
                </a:lnTo>
                <a:lnTo>
                  <a:pt x="546417" y="368833"/>
                </a:lnTo>
                <a:lnTo>
                  <a:pt x="546417" y="327863"/>
                </a:lnTo>
                <a:lnTo>
                  <a:pt x="542125" y="306583"/>
                </a:lnTo>
                <a:lnTo>
                  <a:pt x="530420" y="289213"/>
                </a:lnTo>
                <a:lnTo>
                  <a:pt x="513054" y="277506"/>
                </a:lnTo>
                <a:lnTo>
                  <a:pt x="491782" y="273215"/>
                </a:lnTo>
                <a:close/>
              </a:path>
              <a:path w="546735" h="655954">
                <a:moveTo>
                  <a:pt x="546417" y="368833"/>
                </a:moveTo>
                <a:lnTo>
                  <a:pt x="273215" y="368833"/>
                </a:lnTo>
                <a:lnTo>
                  <a:pt x="294487" y="373126"/>
                </a:lnTo>
                <a:lnTo>
                  <a:pt x="311853" y="384836"/>
                </a:lnTo>
                <a:lnTo>
                  <a:pt x="323558" y="402207"/>
                </a:lnTo>
                <a:lnTo>
                  <a:pt x="327850" y="423481"/>
                </a:lnTo>
                <a:lnTo>
                  <a:pt x="326058" y="437416"/>
                </a:lnTo>
                <a:lnTo>
                  <a:pt x="320987" y="450016"/>
                </a:lnTo>
                <a:lnTo>
                  <a:pt x="313100" y="460823"/>
                </a:lnTo>
                <a:lnTo>
                  <a:pt x="302856" y="469379"/>
                </a:lnTo>
                <a:lnTo>
                  <a:pt x="306027" y="488614"/>
                </a:lnTo>
                <a:lnTo>
                  <a:pt x="308263" y="502340"/>
                </a:lnTo>
                <a:lnTo>
                  <a:pt x="310629" y="517140"/>
                </a:lnTo>
                <a:lnTo>
                  <a:pt x="314185" y="539597"/>
                </a:lnTo>
                <a:lnTo>
                  <a:pt x="312579" y="547582"/>
                </a:lnTo>
                <a:lnTo>
                  <a:pt x="308195" y="554093"/>
                </a:lnTo>
                <a:lnTo>
                  <a:pt x="301685" y="558476"/>
                </a:lnTo>
                <a:lnTo>
                  <a:pt x="293700" y="560082"/>
                </a:lnTo>
                <a:lnTo>
                  <a:pt x="546417" y="560082"/>
                </a:lnTo>
                <a:lnTo>
                  <a:pt x="546417" y="368833"/>
                </a:lnTo>
                <a:close/>
              </a:path>
              <a:path w="546735" h="655954">
                <a:moveTo>
                  <a:pt x="273215" y="0"/>
                </a:moveTo>
                <a:lnTo>
                  <a:pt x="225999" y="6343"/>
                </a:lnTo>
                <a:lnTo>
                  <a:pt x="183573" y="24244"/>
                </a:lnTo>
                <a:lnTo>
                  <a:pt x="147631" y="52011"/>
                </a:lnTo>
                <a:lnTo>
                  <a:pt x="119863" y="87951"/>
                </a:lnTo>
                <a:lnTo>
                  <a:pt x="101961" y="130373"/>
                </a:lnTo>
                <a:lnTo>
                  <a:pt x="95618" y="177584"/>
                </a:lnTo>
                <a:lnTo>
                  <a:pt x="95618" y="273215"/>
                </a:lnTo>
                <a:lnTo>
                  <a:pt x="163918" y="273215"/>
                </a:lnTo>
                <a:lnTo>
                  <a:pt x="163918" y="177584"/>
                </a:lnTo>
                <a:lnTo>
                  <a:pt x="172504" y="135037"/>
                </a:lnTo>
                <a:lnTo>
                  <a:pt x="195921" y="100301"/>
                </a:lnTo>
                <a:lnTo>
                  <a:pt x="230661" y="76885"/>
                </a:lnTo>
                <a:lnTo>
                  <a:pt x="273215" y="68300"/>
                </a:lnTo>
                <a:lnTo>
                  <a:pt x="411372" y="68300"/>
                </a:lnTo>
                <a:lnTo>
                  <a:pt x="398787" y="52011"/>
                </a:lnTo>
                <a:lnTo>
                  <a:pt x="362847" y="24244"/>
                </a:lnTo>
                <a:lnTo>
                  <a:pt x="320425" y="6343"/>
                </a:lnTo>
                <a:lnTo>
                  <a:pt x="273215" y="0"/>
                </a:lnTo>
                <a:close/>
              </a:path>
              <a:path w="546735" h="655954">
                <a:moveTo>
                  <a:pt x="411372" y="68300"/>
                </a:moveTo>
                <a:lnTo>
                  <a:pt x="273215" y="68300"/>
                </a:lnTo>
                <a:lnTo>
                  <a:pt x="315761" y="76885"/>
                </a:lnTo>
                <a:lnTo>
                  <a:pt x="350497" y="100301"/>
                </a:lnTo>
                <a:lnTo>
                  <a:pt x="373913" y="135037"/>
                </a:lnTo>
                <a:lnTo>
                  <a:pt x="382498" y="177584"/>
                </a:lnTo>
                <a:lnTo>
                  <a:pt x="382498" y="184416"/>
                </a:lnTo>
                <a:lnTo>
                  <a:pt x="385184" y="197709"/>
                </a:lnTo>
                <a:lnTo>
                  <a:pt x="392506" y="208564"/>
                </a:lnTo>
                <a:lnTo>
                  <a:pt x="403361" y="215883"/>
                </a:lnTo>
                <a:lnTo>
                  <a:pt x="416648" y="218566"/>
                </a:lnTo>
                <a:lnTo>
                  <a:pt x="429935" y="215883"/>
                </a:lnTo>
                <a:lnTo>
                  <a:pt x="440791" y="208564"/>
                </a:lnTo>
                <a:lnTo>
                  <a:pt x="448113" y="197709"/>
                </a:lnTo>
                <a:lnTo>
                  <a:pt x="450799" y="184416"/>
                </a:lnTo>
                <a:lnTo>
                  <a:pt x="450799" y="177584"/>
                </a:lnTo>
                <a:lnTo>
                  <a:pt x="444456" y="130373"/>
                </a:lnTo>
                <a:lnTo>
                  <a:pt x="426554" y="87951"/>
                </a:lnTo>
                <a:lnTo>
                  <a:pt x="411372" y="68300"/>
                </a:lnTo>
                <a:close/>
              </a:path>
            </a:pathLst>
          </a:custGeom>
          <a:solidFill>
            <a:srgbClr val="F9CB59"/>
          </a:solidFill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1218632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316" algn="l" defTabSz="1218632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632" algn="l" defTabSz="1218632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7948" algn="l" defTabSz="1218632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263" algn="l" defTabSz="1218632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6573" algn="l" defTabSz="1218632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5896" algn="l" defTabSz="1218632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5207" algn="l" defTabSz="1218632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4521" algn="l" defTabSz="1218632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sz="2117"/>
          </a:p>
        </p:txBody>
      </p:sp>
      <p:sp>
        <p:nvSpPr>
          <p:cNvPr id="17" name="object 16">
            <a:extLst>
              <a:ext uri="{FF2B5EF4-FFF2-40B4-BE49-F238E27FC236}">
                <a16:creationId xmlns:a16="http://schemas.microsoft.com/office/drawing/2014/main" id="{7BC6AEB9-B1C6-4D7D-A856-57BABFCACC10}"/>
              </a:ext>
            </a:extLst>
          </p:cNvPr>
          <p:cNvSpPr/>
          <p:nvPr/>
        </p:nvSpPr>
        <p:spPr>
          <a:xfrm>
            <a:off x="1203886" y="3098088"/>
            <a:ext cx="100827" cy="372686"/>
          </a:xfrm>
          <a:custGeom>
            <a:avLst/>
            <a:gdLst/>
            <a:ahLst/>
            <a:cxnLst/>
            <a:rect l="l" t="t" r="r" b="b"/>
            <a:pathLst>
              <a:path w="85725" h="316864">
                <a:moveTo>
                  <a:pt x="43559" y="0"/>
                </a:moveTo>
                <a:lnTo>
                  <a:pt x="41832" y="0"/>
                </a:lnTo>
                <a:lnTo>
                  <a:pt x="33018" y="934"/>
                </a:lnTo>
                <a:lnTo>
                  <a:pt x="1793" y="29197"/>
                </a:lnTo>
                <a:lnTo>
                  <a:pt x="0" y="37780"/>
                </a:lnTo>
                <a:lnTo>
                  <a:pt x="36" y="46647"/>
                </a:lnTo>
                <a:lnTo>
                  <a:pt x="29144" y="311835"/>
                </a:lnTo>
                <a:lnTo>
                  <a:pt x="34364" y="316509"/>
                </a:lnTo>
                <a:lnTo>
                  <a:pt x="51026" y="316509"/>
                </a:lnTo>
                <a:lnTo>
                  <a:pt x="56246" y="311835"/>
                </a:lnTo>
                <a:lnTo>
                  <a:pt x="85354" y="46647"/>
                </a:lnTo>
                <a:lnTo>
                  <a:pt x="85391" y="37780"/>
                </a:lnTo>
                <a:lnTo>
                  <a:pt x="83597" y="29197"/>
                </a:lnTo>
                <a:lnTo>
                  <a:pt x="52372" y="934"/>
                </a:lnTo>
                <a:lnTo>
                  <a:pt x="43559" y="0"/>
                </a:lnTo>
                <a:close/>
              </a:path>
            </a:pathLst>
          </a:custGeom>
          <a:solidFill>
            <a:srgbClr val="F47720"/>
          </a:solidFill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1218632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316" algn="l" defTabSz="1218632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632" algn="l" defTabSz="1218632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7948" algn="l" defTabSz="1218632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263" algn="l" defTabSz="1218632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6573" algn="l" defTabSz="1218632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5896" algn="l" defTabSz="1218632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5207" algn="l" defTabSz="1218632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4521" algn="l" defTabSz="1218632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sz="2117"/>
          </a:p>
        </p:txBody>
      </p:sp>
      <p:sp>
        <p:nvSpPr>
          <p:cNvPr id="18" name="object 17">
            <a:extLst>
              <a:ext uri="{FF2B5EF4-FFF2-40B4-BE49-F238E27FC236}">
                <a16:creationId xmlns:a16="http://schemas.microsoft.com/office/drawing/2014/main" id="{089D6B95-8789-4B20-B0A4-2526EE21FDBF}"/>
              </a:ext>
            </a:extLst>
          </p:cNvPr>
          <p:cNvSpPr/>
          <p:nvPr/>
        </p:nvSpPr>
        <p:spPr>
          <a:xfrm>
            <a:off x="1207394" y="3495170"/>
            <a:ext cx="94105" cy="94105"/>
          </a:xfrm>
          <a:custGeom>
            <a:avLst/>
            <a:gdLst/>
            <a:ahLst/>
            <a:cxnLst/>
            <a:rect l="l" t="t" r="r" b="b"/>
            <a:pathLst>
              <a:path w="80009" h="80010">
                <a:moveTo>
                  <a:pt x="39712" y="0"/>
                </a:moveTo>
                <a:lnTo>
                  <a:pt x="24254" y="3121"/>
                </a:lnTo>
                <a:lnTo>
                  <a:pt x="11631" y="11633"/>
                </a:lnTo>
                <a:lnTo>
                  <a:pt x="3120" y="24260"/>
                </a:lnTo>
                <a:lnTo>
                  <a:pt x="0" y="39725"/>
                </a:lnTo>
                <a:lnTo>
                  <a:pt x="3120" y="55183"/>
                </a:lnTo>
                <a:lnTo>
                  <a:pt x="11631" y="67806"/>
                </a:lnTo>
                <a:lnTo>
                  <a:pt x="24254" y="76317"/>
                </a:lnTo>
                <a:lnTo>
                  <a:pt x="39712" y="79438"/>
                </a:lnTo>
                <a:lnTo>
                  <a:pt x="55170" y="76317"/>
                </a:lnTo>
                <a:lnTo>
                  <a:pt x="67794" y="67806"/>
                </a:lnTo>
                <a:lnTo>
                  <a:pt x="76304" y="55183"/>
                </a:lnTo>
                <a:lnTo>
                  <a:pt x="79425" y="39725"/>
                </a:lnTo>
                <a:lnTo>
                  <a:pt x="76304" y="24260"/>
                </a:lnTo>
                <a:lnTo>
                  <a:pt x="67794" y="11633"/>
                </a:lnTo>
                <a:lnTo>
                  <a:pt x="55170" y="3121"/>
                </a:lnTo>
                <a:lnTo>
                  <a:pt x="39712" y="0"/>
                </a:lnTo>
                <a:close/>
              </a:path>
            </a:pathLst>
          </a:custGeom>
          <a:solidFill>
            <a:srgbClr val="F47720"/>
          </a:solidFill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1218632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316" algn="l" defTabSz="1218632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632" algn="l" defTabSz="1218632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7948" algn="l" defTabSz="1218632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263" algn="l" defTabSz="1218632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6573" algn="l" defTabSz="1218632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5896" algn="l" defTabSz="1218632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5207" algn="l" defTabSz="1218632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4521" algn="l" defTabSz="1218632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sz="2117"/>
          </a:p>
        </p:txBody>
      </p:sp>
      <p:sp>
        <p:nvSpPr>
          <p:cNvPr id="19" name="object 18">
            <a:extLst>
              <a:ext uri="{FF2B5EF4-FFF2-40B4-BE49-F238E27FC236}">
                <a16:creationId xmlns:a16="http://schemas.microsoft.com/office/drawing/2014/main" id="{8033697B-FA29-43ED-BD93-7C153A9386CA}"/>
              </a:ext>
            </a:extLst>
          </p:cNvPr>
          <p:cNvSpPr/>
          <p:nvPr/>
        </p:nvSpPr>
        <p:spPr>
          <a:xfrm>
            <a:off x="825455" y="2910110"/>
            <a:ext cx="857401" cy="773752"/>
          </a:xfrm>
          <a:custGeom>
            <a:avLst/>
            <a:gdLst/>
            <a:ahLst/>
            <a:cxnLst/>
            <a:rect l="l" t="t" r="r" b="b"/>
            <a:pathLst>
              <a:path w="728980" h="657860">
                <a:moveTo>
                  <a:pt x="364437" y="0"/>
                </a:moveTo>
                <a:lnTo>
                  <a:pt x="321274" y="18784"/>
                </a:lnTo>
                <a:lnTo>
                  <a:pt x="10805" y="541553"/>
                </a:lnTo>
                <a:lnTo>
                  <a:pt x="0" y="577011"/>
                </a:lnTo>
                <a:lnTo>
                  <a:pt x="700" y="595876"/>
                </a:lnTo>
                <a:lnTo>
                  <a:pt x="15587" y="631913"/>
                </a:lnTo>
                <a:lnTo>
                  <a:pt x="64374" y="657250"/>
                </a:lnTo>
                <a:lnTo>
                  <a:pt x="664512" y="657250"/>
                </a:lnTo>
                <a:lnTo>
                  <a:pt x="713302" y="631907"/>
                </a:lnTo>
                <a:lnTo>
                  <a:pt x="723523" y="613371"/>
                </a:lnTo>
                <a:lnTo>
                  <a:pt x="57147" y="613371"/>
                </a:lnTo>
                <a:lnTo>
                  <a:pt x="50086" y="607301"/>
                </a:lnTo>
                <a:lnTo>
                  <a:pt x="46362" y="597915"/>
                </a:lnTo>
                <a:lnTo>
                  <a:pt x="44068" y="589328"/>
                </a:lnTo>
                <a:lnTo>
                  <a:pt x="43703" y="580405"/>
                </a:lnTo>
                <a:lnTo>
                  <a:pt x="45231" y="571716"/>
                </a:lnTo>
                <a:lnTo>
                  <a:pt x="48613" y="563829"/>
                </a:lnTo>
                <a:lnTo>
                  <a:pt x="352708" y="47917"/>
                </a:lnTo>
                <a:lnTo>
                  <a:pt x="358569" y="43878"/>
                </a:lnTo>
                <a:lnTo>
                  <a:pt x="424752" y="43878"/>
                </a:lnTo>
                <a:lnTo>
                  <a:pt x="417993" y="32410"/>
                </a:lnTo>
                <a:lnTo>
                  <a:pt x="407617" y="18784"/>
                </a:lnTo>
                <a:lnTo>
                  <a:pt x="394825" y="8594"/>
                </a:lnTo>
                <a:lnTo>
                  <a:pt x="380227" y="2210"/>
                </a:lnTo>
                <a:lnTo>
                  <a:pt x="364437" y="0"/>
                </a:lnTo>
                <a:close/>
              </a:path>
              <a:path w="728980" h="657860">
                <a:moveTo>
                  <a:pt x="424752" y="43878"/>
                </a:moveTo>
                <a:lnTo>
                  <a:pt x="370317" y="43878"/>
                </a:lnTo>
                <a:lnTo>
                  <a:pt x="376204" y="47929"/>
                </a:lnTo>
                <a:lnTo>
                  <a:pt x="680273" y="563829"/>
                </a:lnTo>
                <a:lnTo>
                  <a:pt x="683655" y="571716"/>
                </a:lnTo>
                <a:lnTo>
                  <a:pt x="685185" y="580407"/>
                </a:lnTo>
                <a:lnTo>
                  <a:pt x="684822" y="589334"/>
                </a:lnTo>
                <a:lnTo>
                  <a:pt x="682529" y="597928"/>
                </a:lnTo>
                <a:lnTo>
                  <a:pt x="678800" y="607301"/>
                </a:lnTo>
                <a:lnTo>
                  <a:pt x="671726" y="613371"/>
                </a:lnTo>
                <a:lnTo>
                  <a:pt x="723523" y="613371"/>
                </a:lnTo>
                <a:lnTo>
                  <a:pt x="728196" y="595863"/>
                </a:lnTo>
                <a:lnTo>
                  <a:pt x="728895" y="577011"/>
                </a:lnTo>
                <a:lnTo>
                  <a:pt x="725498" y="558569"/>
                </a:lnTo>
                <a:lnTo>
                  <a:pt x="718081" y="541553"/>
                </a:lnTo>
                <a:lnTo>
                  <a:pt x="424752" y="43878"/>
                </a:lnTo>
                <a:close/>
              </a:path>
            </a:pathLst>
          </a:custGeom>
          <a:solidFill>
            <a:srgbClr val="F47720"/>
          </a:solidFill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1218632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316" algn="l" defTabSz="1218632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632" algn="l" defTabSz="1218632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7948" algn="l" defTabSz="1218632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263" algn="l" defTabSz="1218632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6573" algn="l" defTabSz="1218632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5896" algn="l" defTabSz="1218632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5207" algn="l" defTabSz="1218632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4521" algn="l" defTabSz="1218632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sz="2117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7C9E477-3107-4630-90BF-1BC1AE9EBCDA}"/>
              </a:ext>
            </a:extLst>
          </p:cNvPr>
          <p:cNvSpPr txBox="1"/>
          <p:nvPr/>
        </p:nvSpPr>
        <p:spPr>
          <a:xfrm>
            <a:off x="8347046" y="318782"/>
            <a:ext cx="29274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070C0"/>
                </a:solidFill>
              </a:rPr>
              <a:t>Security Issues</a:t>
            </a:r>
          </a:p>
        </p:txBody>
      </p:sp>
    </p:spTree>
    <p:extLst>
      <p:ext uri="{BB962C8B-B14F-4D97-AF65-F5344CB8AC3E}">
        <p14:creationId xmlns:p14="http://schemas.microsoft.com/office/powerpoint/2010/main" val="2644530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6613801-6DC2-4ECE-BFBB-9FF501F5D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B047D-A6CD-43AB-96F0-683C726B586B}" type="slidenum">
              <a:rPr lang="en-US" noProof="0" smtClean="0"/>
              <a:pPr/>
              <a:t>11</a:t>
            </a:fld>
            <a:endParaRPr lang="en-US" noProof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D4E689-1A0A-4BDC-8DD5-F59C3E1F3B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9175"/>
            <a:ext cx="4840448" cy="168583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2204047-147D-47DA-800F-4C1598F685BA}"/>
              </a:ext>
            </a:extLst>
          </p:cNvPr>
          <p:cNvSpPr txBox="1"/>
          <p:nvPr/>
        </p:nvSpPr>
        <p:spPr>
          <a:xfrm>
            <a:off x="3775045" y="704674"/>
            <a:ext cx="806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2018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C039F1D-4172-4F51-8CAD-8B37202DE006}"/>
              </a:ext>
            </a:extLst>
          </p:cNvPr>
          <p:cNvSpPr/>
          <p:nvPr/>
        </p:nvSpPr>
        <p:spPr>
          <a:xfrm>
            <a:off x="5841534" y="1396900"/>
            <a:ext cx="6096000" cy="378885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Weak Guessable or Hardcoded Passwords</a:t>
            </a:r>
          </a:p>
          <a:p>
            <a:pPr>
              <a:lnSpc>
                <a:spcPct val="150000"/>
              </a:lnSpc>
            </a:pPr>
            <a:r>
              <a:rPr lang="en-US" dirty="0"/>
              <a:t>Insecure Network Services</a:t>
            </a:r>
          </a:p>
          <a:p>
            <a:pPr>
              <a:lnSpc>
                <a:spcPct val="150000"/>
              </a:lnSpc>
            </a:pPr>
            <a:r>
              <a:rPr lang="en-US" dirty="0"/>
              <a:t>Insecure Ecosystem Interfaces</a:t>
            </a:r>
          </a:p>
          <a:p>
            <a:pPr>
              <a:lnSpc>
                <a:spcPct val="150000"/>
              </a:lnSpc>
            </a:pPr>
            <a:r>
              <a:rPr lang="en-US" dirty="0"/>
              <a:t>Lack of Secure Update Mechanism</a:t>
            </a:r>
          </a:p>
          <a:p>
            <a:pPr>
              <a:lnSpc>
                <a:spcPct val="150000"/>
              </a:lnSpc>
            </a:pPr>
            <a:r>
              <a:rPr lang="en-US" dirty="0"/>
              <a:t>Insufficient Privacy Protection</a:t>
            </a:r>
          </a:p>
          <a:p>
            <a:pPr>
              <a:lnSpc>
                <a:spcPct val="150000"/>
              </a:lnSpc>
            </a:pPr>
            <a:r>
              <a:rPr lang="en-US" dirty="0"/>
              <a:t>Insecure Data Transfer and Storage</a:t>
            </a:r>
          </a:p>
          <a:p>
            <a:pPr>
              <a:lnSpc>
                <a:spcPct val="150000"/>
              </a:lnSpc>
            </a:pPr>
            <a:r>
              <a:rPr lang="en-US" dirty="0"/>
              <a:t>Lack of Device Management</a:t>
            </a:r>
          </a:p>
          <a:p>
            <a:pPr>
              <a:lnSpc>
                <a:spcPct val="150000"/>
              </a:lnSpc>
            </a:pPr>
            <a:r>
              <a:rPr lang="en-US" dirty="0"/>
              <a:t>Insecure Default Settings</a:t>
            </a:r>
          </a:p>
          <a:p>
            <a:pPr>
              <a:lnSpc>
                <a:spcPct val="150000"/>
              </a:lnSpc>
            </a:pPr>
            <a:r>
              <a:rPr lang="en-US" dirty="0"/>
              <a:t>Lack of Physical Hardening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0C271FA-5B1F-4049-BB95-5EBD462AAB50}"/>
              </a:ext>
            </a:extLst>
          </p:cNvPr>
          <p:cNvSpPr txBox="1"/>
          <p:nvPr/>
        </p:nvSpPr>
        <p:spPr>
          <a:xfrm>
            <a:off x="1619075" y="1820411"/>
            <a:ext cx="1850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Internet of Things</a:t>
            </a:r>
          </a:p>
        </p:txBody>
      </p:sp>
    </p:spTree>
    <p:extLst>
      <p:ext uri="{BB962C8B-B14F-4D97-AF65-F5344CB8AC3E}">
        <p14:creationId xmlns:p14="http://schemas.microsoft.com/office/powerpoint/2010/main" val="19459226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0BB84-999B-4DBA-A0C6-1AA226042B98}"/>
              </a:ext>
            </a:extLst>
          </p:cNvPr>
          <p:cNvSpPr txBox="1">
            <a:spLocks/>
          </p:cNvSpPr>
          <p:nvPr/>
        </p:nvSpPr>
        <p:spPr>
          <a:xfrm>
            <a:off x="652959" y="601057"/>
            <a:ext cx="10058400" cy="894256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tx1"/>
                </a:solidFill>
                <a:latin typeface="+mn-lt"/>
              </a:rPr>
              <a:t>Security on IoT is a serious concern …</a:t>
            </a:r>
            <a:endParaRPr lang="en-US" b="1" dirty="0">
              <a:solidFill>
                <a:srgbClr val="629DD1"/>
              </a:solidFill>
              <a:latin typeface="+mn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25581B-6993-4D43-B0E2-C485EFCE8748}"/>
              </a:ext>
            </a:extLst>
          </p:cNvPr>
          <p:cNvSpPr txBox="1"/>
          <p:nvPr/>
        </p:nvSpPr>
        <p:spPr>
          <a:xfrm>
            <a:off x="1879573" y="4746424"/>
            <a:ext cx="1871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Development</a:t>
            </a:r>
            <a:endParaRPr lang="id-ID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A566A1-3320-4066-991E-ECD44E455567}"/>
              </a:ext>
            </a:extLst>
          </p:cNvPr>
          <p:cNvSpPr txBox="1"/>
          <p:nvPr/>
        </p:nvSpPr>
        <p:spPr>
          <a:xfrm>
            <a:off x="5216236" y="4746423"/>
            <a:ext cx="15874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Monitoring</a:t>
            </a:r>
            <a:endParaRPr lang="id-ID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350409-4B2E-4CCC-BA73-C2FE20598C79}"/>
              </a:ext>
            </a:extLst>
          </p:cNvPr>
          <p:cNvSpPr txBox="1"/>
          <p:nvPr/>
        </p:nvSpPr>
        <p:spPr>
          <a:xfrm>
            <a:off x="8551107" y="4746422"/>
            <a:ext cx="16950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Assessment</a:t>
            </a:r>
            <a:endParaRPr lang="id-ID" sz="2400" b="1" dirty="0">
              <a:solidFill>
                <a:srgbClr val="FF00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BBDCAD4-4520-4AF2-A521-D263D11FDF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6796" y="2512849"/>
            <a:ext cx="1746926" cy="1723633"/>
          </a:xfrm>
          <a:prstGeom prst="rect">
            <a:avLst/>
          </a:prstGeom>
        </p:spPr>
      </p:pic>
      <p:pic>
        <p:nvPicPr>
          <p:cNvPr id="1026" name="Picture 2" descr="Image result for bulls eye target logo">
            <a:extLst>
              <a:ext uri="{FF2B5EF4-FFF2-40B4-BE49-F238E27FC236}">
                <a16:creationId xmlns:a16="http://schemas.microsoft.com/office/drawing/2014/main" id="{22809FC1-0F4D-4AE3-AF0C-E040F6B941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1107" y="2621518"/>
            <a:ext cx="1987648" cy="1614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F33E5D5-B2D2-47CC-814D-6384F7A723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43843" y="2357437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740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A2542-F052-4A1C-B741-56DCCDEAE06B}"/>
              </a:ext>
            </a:extLst>
          </p:cNvPr>
          <p:cNvSpPr txBox="1">
            <a:spLocks/>
          </p:cNvSpPr>
          <p:nvPr/>
        </p:nvSpPr>
        <p:spPr>
          <a:xfrm>
            <a:off x="620686" y="837725"/>
            <a:ext cx="10058400" cy="894256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tx1"/>
                </a:solidFill>
                <a:latin typeface="+mn-lt"/>
              </a:rPr>
              <a:t>Unique Approach</a:t>
            </a:r>
            <a:endParaRPr lang="en-US" b="1" dirty="0">
              <a:solidFill>
                <a:srgbClr val="629DD1"/>
              </a:solidFill>
              <a:latin typeface="+mn-lt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74A0128-BD29-49FE-BBA2-3EFDD0AE2728}"/>
              </a:ext>
            </a:extLst>
          </p:cNvPr>
          <p:cNvCxnSpPr/>
          <p:nvPr/>
        </p:nvCxnSpPr>
        <p:spPr>
          <a:xfrm flipV="1">
            <a:off x="750627" y="922381"/>
            <a:ext cx="1210102" cy="1021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0098810B-DB62-4381-8F39-BF25DBC1F0A5}"/>
              </a:ext>
            </a:extLst>
          </p:cNvPr>
          <p:cNvSpPr/>
          <p:nvPr/>
        </p:nvSpPr>
        <p:spPr>
          <a:xfrm>
            <a:off x="1245478" y="2138759"/>
            <a:ext cx="4499106" cy="18912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5600" indent="-271463" algn="just">
              <a:lnSpc>
                <a:spcPct val="150000"/>
              </a:lnSpc>
              <a:buFont typeface="Wingdings" charset="2"/>
              <a:buChar char="q"/>
            </a:pPr>
            <a:r>
              <a:rPr lang="en-US" sz="2000" dirty="0"/>
              <a:t>Rapid growth, massive volume.</a:t>
            </a:r>
          </a:p>
          <a:p>
            <a:pPr marL="355600" lvl="0" indent="-271463" algn="just">
              <a:lnSpc>
                <a:spcPct val="150000"/>
              </a:lnSpc>
              <a:buFont typeface="Wingdings" charset="2"/>
              <a:buChar char="q"/>
            </a:pPr>
            <a:r>
              <a:rPr lang="en-US" sz="2000" dirty="0">
                <a:solidFill>
                  <a:srgbClr val="00B0F0"/>
                </a:solidFill>
              </a:rPr>
              <a:t>Distinctive</a:t>
            </a:r>
            <a:r>
              <a:rPr lang="en-US" sz="2000" dirty="0"/>
              <a:t> technology.</a:t>
            </a:r>
          </a:p>
          <a:p>
            <a:pPr marL="355600" indent="-271463" algn="just">
              <a:lnSpc>
                <a:spcPct val="150000"/>
              </a:lnSpc>
              <a:buFont typeface="Wingdings" charset="2"/>
              <a:buChar char="q"/>
            </a:pPr>
            <a:r>
              <a:rPr lang="en-US" sz="2000" dirty="0"/>
              <a:t>Wide range of </a:t>
            </a:r>
            <a:r>
              <a:rPr lang="en-US" sz="2000" dirty="0">
                <a:solidFill>
                  <a:srgbClr val="00B0F0"/>
                </a:solidFill>
              </a:rPr>
              <a:t>implementations</a:t>
            </a:r>
            <a:r>
              <a:rPr lang="en-US" sz="2000" dirty="0"/>
              <a:t>.</a:t>
            </a:r>
          </a:p>
          <a:p>
            <a:pPr marL="355600" indent="-271463" algn="just">
              <a:lnSpc>
                <a:spcPct val="150000"/>
              </a:lnSpc>
              <a:buFont typeface="Wingdings" charset="2"/>
              <a:buChar char="q"/>
            </a:pPr>
            <a:r>
              <a:rPr lang="en-US" sz="2000" dirty="0">
                <a:solidFill>
                  <a:srgbClr val="00B0F0"/>
                </a:solidFill>
              </a:rPr>
              <a:t>Multilayered</a:t>
            </a:r>
            <a:r>
              <a:rPr lang="en-US" sz="2000" dirty="0"/>
              <a:t> stacks.</a:t>
            </a:r>
            <a:endParaRPr lang="id-ID" sz="2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7C86C3C-05A1-4859-A915-BA429D70772D}"/>
              </a:ext>
            </a:extLst>
          </p:cNvPr>
          <p:cNvSpPr/>
          <p:nvPr/>
        </p:nvSpPr>
        <p:spPr>
          <a:xfrm>
            <a:off x="7313305" y="2557502"/>
            <a:ext cx="4321706" cy="14296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5600" indent="-271463" algn="just">
              <a:lnSpc>
                <a:spcPct val="150000"/>
              </a:lnSpc>
              <a:buFont typeface="Wingdings" charset="2"/>
              <a:buChar char="q"/>
            </a:pPr>
            <a:r>
              <a:rPr lang="en-US" sz="2000" dirty="0"/>
              <a:t>End to end system.</a:t>
            </a:r>
          </a:p>
          <a:p>
            <a:pPr marL="355600" lvl="0" indent="-271463" algn="just">
              <a:lnSpc>
                <a:spcPct val="150000"/>
              </a:lnSpc>
              <a:buFont typeface="Wingdings" charset="2"/>
              <a:buChar char="q"/>
            </a:pPr>
            <a:r>
              <a:rPr lang="en-US" sz="2000" dirty="0"/>
              <a:t>Web protocol technology.</a:t>
            </a:r>
          </a:p>
          <a:p>
            <a:pPr marL="355600" lvl="0" indent="-271463" algn="just">
              <a:lnSpc>
                <a:spcPct val="150000"/>
              </a:lnSpc>
              <a:buFont typeface="Wingdings" charset="2"/>
              <a:buChar char="q"/>
            </a:pPr>
            <a:r>
              <a:rPr lang="en-US" sz="2000" dirty="0"/>
              <a:t>Embedded systems</a:t>
            </a:r>
            <a:endParaRPr lang="id-ID" sz="20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307ACB4-F5DC-4304-A9AD-F0494A92770F}"/>
              </a:ext>
            </a:extLst>
          </p:cNvPr>
          <p:cNvSpPr txBox="1">
            <a:spLocks/>
          </p:cNvSpPr>
          <p:nvPr/>
        </p:nvSpPr>
        <p:spPr>
          <a:xfrm>
            <a:off x="6603731" y="4678892"/>
            <a:ext cx="5269454" cy="894256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tx1"/>
                </a:solidFill>
                <a:latin typeface="+mn-lt"/>
              </a:rPr>
              <a:t>Knowledge Needed</a:t>
            </a:r>
            <a:endParaRPr lang="en-US" b="1" dirty="0">
              <a:solidFill>
                <a:srgbClr val="629DD1"/>
              </a:solidFill>
              <a:latin typeface="+mn-lt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5279BD8-3CEE-467F-956E-5208346759AC}"/>
              </a:ext>
            </a:extLst>
          </p:cNvPr>
          <p:cNvCxnSpPr>
            <a:cxnSpLocks/>
          </p:cNvCxnSpPr>
          <p:nvPr/>
        </p:nvCxnSpPr>
        <p:spPr>
          <a:xfrm>
            <a:off x="9649609" y="5573148"/>
            <a:ext cx="1822673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124952E0-2958-4B1E-BA28-BA98C37C47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5708" y="153996"/>
            <a:ext cx="769899" cy="58330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78ACF7D-DE8D-436A-85F9-01A2A52C2B1A}"/>
              </a:ext>
            </a:extLst>
          </p:cNvPr>
          <p:cNvSpPr txBox="1"/>
          <p:nvPr/>
        </p:nvSpPr>
        <p:spPr>
          <a:xfrm>
            <a:off x="10748640" y="747735"/>
            <a:ext cx="1376650" cy="33855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sz="1600" dirty="0">
                <a:latin typeface="Algerian" panose="04020705040A02060702" pitchFamily="82" charset="0"/>
              </a:rPr>
              <a:t>Cyber Sec</a:t>
            </a:r>
            <a:endParaRPr lang="id-ID" sz="16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71215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6723971-BDDA-4AA0-804F-0AD357C70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B047D-A6CD-43AB-96F0-683C726B586B}" type="slidenum">
              <a:rPr lang="en-US" noProof="0" smtClean="0"/>
              <a:pPr/>
              <a:t>14</a:t>
            </a:fld>
            <a:endParaRPr lang="en-US" noProof="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D9B5769-E740-486E-AAD4-A2A4A67C13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6545" y="0"/>
            <a:ext cx="6602039" cy="6858000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F3C6E60-403C-4496-B968-071D8FDB48E9}"/>
              </a:ext>
            </a:extLst>
          </p:cNvPr>
          <p:cNvSpPr txBox="1">
            <a:spLocks/>
          </p:cNvSpPr>
          <p:nvPr/>
        </p:nvSpPr>
        <p:spPr>
          <a:xfrm>
            <a:off x="724273" y="1908649"/>
            <a:ext cx="4216200" cy="4679250"/>
          </a:xfrm>
          <a:prstGeom prst="rect">
            <a:avLst/>
          </a:prstGeom>
        </p:spPr>
        <p:txBody>
          <a:bodyPr/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/>
              <a:t>Nodes</a:t>
            </a:r>
          </a:p>
          <a:p>
            <a:r>
              <a:rPr lang="en-US" sz="2600" dirty="0"/>
              <a:t>Edge Gateway</a:t>
            </a:r>
          </a:p>
          <a:p>
            <a:r>
              <a:rPr lang="en-US" sz="2600" dirty="0"/>
              <a:t>Cloud Gateway</a:t>
            </a:r>
          </a:p>
          <a:p>
            <a:r>
              <a:rPr lang="en-US" sz="2600" dirty="0"/>
              <a:t>Data storage</a:t>
            </a:r>
          </a:p>
          <a:p>
            <a:r>
              <a:rPr lang="en-US" sz="2600" dirty="0"/>
              <a:t>Analytics</a:t>
            </a:r>
          </a:p>
          <a:p>
            <a:r>
              <a:rPr lang="en-US" sz="2600" dirty="0"/>
              <a:t>User business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0BA579-D1CD-4102-BE11-6D75F45010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068" y="5879899"/>
            <a:ext cx="769899" cy="58330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A41E40A-B86A-4454-855F-6070A74CE33D}"/>
              </a:ext>
            </a:extLst>
          </p:cNvPr>
          <p:cNvSpPr txBox="1"/>
          <p:nvPr/>
        </p:nvSpPr>
        <p:spPr>
          <a:xfrm>
            <a:off x="0" y="6473638"/>
            <a:ext cx="1376650" cy="33855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sz="1600" dirty="0">
                <a:latin typeface="Algerian" panose="04020705040A02060702" pitchFamily="82" charset="0"/>
              </a:rPr>
              <a:t>Cyber Sec</a:t>
            </a:r>
            <a:endParaRPr lang="id-ID" sz="16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55058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1D0275D-1B79-4FBD-8496-867E26897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B047D-A6CD-43AB-96F0-683C726B586B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238CFC-F763-49EF-82B5-529288C80ADF}"/>
              </a:ext>
            </a:extLst>
          </p:cNvPr>
          <p:cNvSpPr txBox="1"/>
          <p:nvPr/>
        </p:nvSpPr>
        <p:spPr>
          <a:xfrm>
            <a:off x="3455631" y="4840645"/>
            <a:ext cx="46767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B0F0"/>
                </a:solidFill>
              </a:rPr>
              <a:t>Integrated</a:t>
            </a:r>
            <a:r>
              <a:rPr lang="en-US" sz="2400" dirty="0"/>
              <a:t> Testing for </a:t>
            </a:r>
            <a:r>
              <a:rPr lang="en-US" sz="2400" dirty="0">
                <a:solidFill>
                  <a:srgbClr val="FF0000"/>
                </a:solidFill>
              </a:rPr>
              <a:t>IoT Ecosystem</a:t>
            </a:r>
            <a:endParaRPr lang="id-ID" sz="2400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A20928-954C-4675-A6E1-2E5E5287CAD0}"/>
              </a:ext>
            </a:extLst>
          </p:cNvPr>
          <p:cNvSpPr txBox="1"/>
          <p:nvPr/>
        </p:nvSpPr>
        <p:spPr>
          <a:xfrm>
            <a:off x="1792722" y="3910245"/>
            <a:ext cx="9941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Things</a:t>
            </a:r>
            <a:endParaRPr lang="id-ID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D7932D-8FD1-4324-BAB4-462F946E53DA}"/>
              </a:ext>
            </a:extLst>
          </p:cNvPr>
          <p:cNvSpPr txBox="1"/>
          <p:nvPr/>
        </p:nvSpPr>
        <p:spPr>
          <a:xfrm>
            <a:off x="5162123" y="3916079"/>
            <a:ext cx="12637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Network</a:t>
            </a:r>
            <a:endParaRPr lang="id-ID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7FCDC8-26A3-4D2D-A653-92A3294F2BED}"/>
              </a:ext>
            </a:extLst>
          </p:cNvPr>
          <p:cNvSpPr txBox="1"/>
          <p:nvPr/>
        </p:nvSpPr>
        <p:spPr>
          <a:xfrm>
            <a:off x="8641047" y="3916079"/>
            <a:ext cx="13322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Compute</a:t>
            </a:r>
            <a:endParaRPr lang="id-ID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4002A1-86F5-4178-B947-00394A2C25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295394">
            <a:off x="1750602" y="1752356"/>
            <a:ext cx="1078421" cy="203579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B6A594F-48A7-418F-B552-17774AE10E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331" y="1983890"/>
            <a:ext cx="2176342" cy="191953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56560AD-9CE6-4793-B0E7-3DA0ABAAFA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7991" y="1551053"/>
            <a:ext cx="2438400" cy="2438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1E46CAF-C96D-4B0E-B404-36A37644F4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55708" y="153996"/>
            <a:ext cx="769899" cy="58330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B29B77D-BFA6-4AF7-B512-449B27263297}"/>
              </a:ext>
            </a:extLst>
          </p:cNvPr>
          <p:cNvSpPr txBox="1"/>
          <p:nvPr/>
        </p:nvSpPr>
        <p:spPr>
          <a:xfrm>
            <a:off x="10748640" y="747735"/>
            <a:ext cx="1376650" cy="33855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sz="1600" dirty="0">
                <a:latin typeface="Algerian" panose="04020705040A02060702" pitchFamily="82" charset="0"/>
              </a:rPr>
              <a:t>Cyber Sec</a:t>
            </a:r>
            <a:endParaRPr lang="id-ID" sz="16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29189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E68E31FD-BE74-4CB3-A5A5-652148351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39EAE20-443B-4528-BBD6-32BD19163C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Devices | Sensors | Machines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7378E833-4562-4660-94DC-D642C584CBF1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MII </a:t>
            </a:r>
            <a:r>
              <a:rPr lang="en-US" dirty="0" err="1"/>
              <a:t>Cybersec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8341D9-3B78-467A-9828-B85D230F5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B047D-A6CD-43AB-96F0-683C726B586B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2AD59DAC-4CCF-4D15-BE19-B10D5AAF792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t="34913" b="3491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9045452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9DD85A-435A-4035-A2ED-513EA8B02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B047D-A6CD-43AB-96F0-683C726B586B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416D7B-BED7-4595-9BFA-2FF89D2E82A8}"/>
              </a:ext>
            </a:extLst>
          </p:cNvPr>
          <p:cNvSpPr txBox="1"/>
          <p:nvPr/>
        </p:nvSpPr>
        <p:spPr>
          <a:xfrm>
            <a:off x="6711192" y="268448"/>
            <a:ext cx="49936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DEFINE: </a:t>
            </a:r>
            <a:r>
              <a:rPr lang="en-US" sz="4800" dirty="0">
                <a:solidFill>
                  <a:srgbClr val="0070C0"/>
                </a:solidFill>
              </a:rPr>
              <a:t>The Things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D3FA045-A0DD-41F4-9614-EF55EC1C1B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295394">
            <a:off x="1238874" y="1710411"/>
            <a:ext cx="1078421" cy="203579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D8CEE78-31BC-43A1-BAFD-2B02F22610A7}"/>
              </a:ext>
            </a:extLst>
          </p:cNvPr>
          <p:cNvSpPr txBox="1"/>
          <p:nvPr/>
        </p:nvSpPr>
        <p:spPr>
          <a:xfrm>
            <a:off x="4328719" y="2162293"/>
            <a:ext cx="6618030" cy="21268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Programmable machine built for specific purpose(s)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Sense physical events in surrounding.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Control the connected peripherals.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Adaptive actions, based on the dynamic of events and commands.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Able to </a:t>
            </a:r>
            <a:r>
              <a:rPr lang="en-US" dirty="0">
                <a:solidFill>
                  <a:srgbClr val="0070C0"/>
                </a:solidFill>
              </a:rPr>
              <a:t>communicate</a:t>
            </a:r>
            <a:r>
              <a:rPr lang="en-US" dirty="0"/>
              <a:t> with peers and servers, directly or indirectly.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1B33E60-039F-4543-8E53-606CE280FE0E}"/>
              </a:ext>
            </a:extLst>
          </p:cNvPr>
          <p:cNvSpPr txBox="1"/>
          <p:nvPr/>
        </p:nvSpPr>
        <p:spPr>
          <a:xfrm>
            <a:off x="6756917" y="914779"/>
            <a:ext cx="2502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a.k.a</a:t>
            </a:r>
            <a:r>
              <a:rPr lang="en-US" dirty="0"/>
              <a:t> Embedded Systems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E4A112-C5DF-4B7E-B30E-B11CE5A13906}"/>
              </a:ext>
            </a:extLst>
          </p:cNvPr>
          <p:cNvSpPr txBox="1"/>
          <p:nvPr/>
        </p:nvSpPr>
        <p:spPr>
          <a:xfrm>
            <a:off x="7190304" y="6093875"/>
            <a:ext cx="4137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 all devices are qualified to be “things”</a:t>
            </a:r>
          </a:p>
        </p:txBody>
      </p:sp>
    </p:spTree>
    <p:extLst>
      <p:ext uri="{BB962C8B-B14F-4D97-AF65-F5344CB8AC3E}">
        <p14:creationId xmlns:p14="http://schemas.microsoft.com/office/powerpoint/2010/main" val="33373252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9DD85A-435A-4035-A2ED-513EA8B02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B047D-A6CD-43AB-96F0-683C726B586B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416D7B-BED7-4595-9BFA-2FF89D2E82A8}"/>
              </a:ext>
            </a:extLst>
          </p:cNvPr>
          <p:cNvSpPr txBox="1"/>
          <p:nvPr/>
        </p:nvSpPr>
        <p:spPr>
          <a:xfrm>
            <a:off x="6711192" y="268448"/>
            <a:ext cx="50456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ATTACK: </a:t>
            </a:r>
            <a:r>
              <a:rPr lang="en-US" sz="4800" dirty="0">
                <a:solidFill>
                  <a:srgbClr val="0070C0"/>
                </a:solidFill>
              </a:rPr>
              <a:t>The Things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D3FA045-A0DD-41F4-9614-EF55EC1C1B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295394">
            <a:off x="1238874" y="1710411"/>
            <a:ext cx="1078421" cy="203579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D8CEE78-31BC-43A1-BAFD-2B02F22610A7}"/>
              </a:ext>
            </a:extLst>
          </p:cNvPr>
          <p:cNvSpPr txBox="1"/>
          <p:nvPr/>
        </p:nvSpPr>
        <p:spPr>
          <a:xfrm>
            <a:off x="3511066" y="2548630"/>
            <a:ext cx="2073003" cy="1295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Change Behavior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Take Over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Disable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04B28B-13A7-4B55-B91B-B3D6193EFA26}"/>
              </a:ext>
            </a:extLst>
          </p:cNvPr>
          <p:cNvSpPr txBox="1"/>
          <p:nvPr/>
        </p:nvSpPr>
        <p:spPr>
          <a:xfrm>
            <a:off x="6711192" y="914779"/>
            <a:ext cx="1873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Physical or Logical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2339426-E38A-420F-8423-D6E7DD2D5EB7}"/>
              </a:ext>
            </a:extLst>
          </p:cNvPr>
          <p:cNvSpPr txBox="1">
            <a:spLocks/>
          </p:cNvSpPr>
          <p:nvPr/>
        </p:nvSpPr>
        <p:spPr>
          <a:xfrm>
            <a:off x="3271607" y="1745776"/>
            <a:ext cx="10058400" cy="894256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tx1"/>
                </a:solidFill>
                <a:latin typeface="+mn-lt"/>
              </a:rPr>
              <a:t>Goal</a:t>
            </a:r>
            <a:endParaRPr lang="en-US" b="1" dirty="0">
              <a:solidFill>
                <a:srgbClr val="629DD1"/>
              </a:solidFill>
              <a:latin typeface="+mn-lt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FE314B8-89A1-48B3-9A94-D63C443FC742}"/>
              </a:ext>
            </a:extLst>
          </p:cNvPr>
          <p:cNvCxnSpPr/>
          <p:nvPr/>
        </p:nvCxnSpPr>
        <p:spPr>
          <a:xfrm flipV="1">
            <a:off x="3401548" y="1830432"/>
            <a:ext cx="1210102" cy="1021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A87D806D-B2BC-435A-9D78-A70051C23FAC}"/>
              </a:ext>
            </a:extLst>
          </p:cNvPr>
          <p:cNvSpPr txBox="1">
            <a:spLocks/>
          </p:cNvSpPr>
          <p:nvPr/>
        </p:nvSpPr>
        <p:spPr>
          <a:xfrm>
            <a:off x="6711192" y="5048965"/>
            <a:ext cx="5269454" cy="894256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b="1" dirty="0">
                <a:solidFill>
                  <a:schemeClr val="tx1"/>
                </a:solidFill>
                <a:latin typeface="+mn-lt"/>
              </a:rPr>
              <a:t>Techniques</a:t>
            </a:r>
            <a:endParaRPr lang="en-US" b="1" dirty="0">
              <a:solidFill>
                <a:srgbClr val="629DD1"/>
              </a:solidFill>
              <a:latin typeface="+mn-lt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392D8B0-D2B2-4190-85D4-5CDEE53E65FB}"/>
              </a:ext>
            </a:extLst>
          </p:cNvPr>
          <p:cNvCxnSpPr>
            <a:cxnSpLocks/>
          </p:cNvCxnSpPr>
          <p:nvPr/>
        </p:nvCxnSpPr>
        <p:spPr>
          <a:xfrm>
            <a:off x="9757070" y="5943221"/>
            <a:ext cx="1822673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E1A4402-E93C-499E-87A9-55E1700D859B}"/>
              </a:ext>
            </a:extLst>
          </p:cNvPr>
          <p:cNvSpPr txBox="1"/>
          <p:nvPr/>
        </p:nvSpPr>
        <p:spPr>
          <a:xfrm>
            <a:off x="5918248" y="3309696"/>
            <a:ext cx="5910336" cy="21268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Exploitation</a:t>
            </a:r>
            <a:r>
              <a:rPr lang="en-US" dirty="0"/>
              <a:t> (memory corruption, race condition, etc.)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Injection</a:t>
            </a:r>
            <a:r>
              <a:rPr lang="en-US" dirty="0"/>
              <a:t> (command or telemetry)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Code Rewrite </a:t>
            </a:r>
            <a:r>
              <a:rPr lang="en-US" dirty="0"/>
              <a:t>(firmware replace or downgrade)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Side-Channel (timing, hardware glitching, power analysis)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Hardcoded secret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7705161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71F0A11-B2C8-4353-B8EA-C6396AD2D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B047D-A6CD-43AB-96F0-683C726B586B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C2F9A2-47CA-4B59-913D-949E5E0262BF}"/>
              </a:ext>
            </a:extLst>
          </p:cNvPr>
          <p:cNvSpPr txBox="1"/>
          <p:nvPr/>
        </p:nvSpPr>
        <p:spPr>
          <a:xfrm>
            <a:off x="9085384" y="285539"/>
            <a:ext cx="25522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rgbClr val="0070C0"/>
                </a:solidFill>
              </a:rPr>
              <a:t>Firmware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40CC6F-3666-42F6-9628-07F5B389F4B2}"/>
              </a:ext>
            </a:extLst>
          </p:cNvPr>
          <p:cNvSpPr txBox="1"/>
          <p:nvPr/>
        </p:nvSpPr>
        <p:spPr>
          <a:xfrm>
            <a:off x="8648148" y="931870"/>
            <a:ext cx="2989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Most common Analysis Target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14FC93-2C7F-4D8B-AA43-D5330E9C7C1C}"/>
              </a:ext>
            </a:extLst>
          </p:cNvPr>
          <p:cNvSpPr txBox="1"/>
          <p:nvPr/>
        </p:nvSpPr>
        <p:spPr>
          <a:xfrm>
            <a:off x="325728" y="1947533"/>
            <a:ext cx="346627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Bare Metal Firmware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B46484E-8490-4F2F-B5FE-35FA74C0678A}"/>
              </a:ext>
            </a:extLst>
          </p:cNvPr>
          <p:cNvCxnSpPr/>
          <p:nvPr/>
        </p:nvCxnSpPr>
        <p:spPr>
          <a:xfrm flipV="1">
            <a:off x="445689" y="2501531"/>
            <a:ext cx="1210102" cy="1021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CF1DE05-AF32-49D5-8979-28C2041926CF}"/>
              </a:ext>
            </a:extLst>
          </p:cNvPr>
          <p:cNvSpPr txBox="1"/>
          <p:nvPr/>
        </p:nvSpPr>
        <p:spPr>
          <a:xfrm>
            <a:off x="8400003" y="1947533"/>
            <a:ext cx="321370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Full-Stack Firmware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4FD83BE-47C2-4A1A-AEEE-4669DA0B7F9B}"/>
              </a:ext>
            </a:extLst>
          </p:cNvPr>
          <p:cNvCxnSpPr/>
          <p:nvPr/>
        </p:nvCxnSpPr>
        <p:spPr>
          <a:xfrm flipV="1">
            <a:off x="10288033" y="2501531"/>
            <a:ext cx="1210102" cy="1021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D87A1DF-8E9B-4978-96FF-2C85FA871250}"/>
              </a:ext>
            </a:extLst>
          </p:cNvPr>
          <p:cNvSpPr txBox="1"/>
          <p:nvPr/>
        </p:nvSpPr>
        <p:spPr>
          <a:xfrm>
            <a:off x="325728" y="2731285"/>
            <a:ext cx="5244000" cy="21268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Single program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No operating system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Direct access and full control of low level hardware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Primitive operations.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Typically used for specific hardware.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F20B13-AC93-4DA9-8F1E-C20AE55E3ED8}"/>
              </a:ext>
            </a:extLst>
          </p:cNvPr>
          <p:cNvSpPr txBox="1"/>
          <p:nvPr/>
        </p:nvSpPr>
        <p:spPr>
          <a:xfrm>
            <a:off x="7328460" y="2719370"/>
            <a:ext cx="3513847" cy="17113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One or more application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Include embedded OS (ex: </a:t>
            </a:r>
            <a:r>
              <a:rPr lang="en-US" dirty="0" err="1"/>
              <a:t>linux</a:t>
            </a:r>
            <a:r>
              <a:rPr lang="en-US" dirty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Higher level of operations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Typically used</a:t>
            </a:r>
          </a:p>
        </p:txBody>
      </p:sp>
    </p:spTree>
    <p:extLst>
      <p:ext uri="{BB962C8B-B14F-4D97-AF65-F5344CB8AC3E}">
        <p14:creationId xmlns:p14="http://schemas.microsoft.com/office/powerpoint/2010/main" val="565329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4F46C5-E449-4C78-805A-7803A037B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B047D-A6CD-43AB-96F0-683C726B586B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763CD4F-FF20-4535-ACD5-1C8B59F09D47}"/>
              </a:ext>
            </a:extLst>
          </p:cNvPr>
          <p:cNvSpPr txBox="1">
            <a:spLocks/>
          </p:cNvSpPr>
          <p:nvPr/>
        </p:nvSpPr>
        <p:spPr>
          <a:xfrm>
            <a:off x="595590" y="495291"/>
            <a:ext cx="10515600" cy="5207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defRPr/>
            </a:pPr>
            <a:r>
              <a:rPr lang="en-US" b="1" dirty="0">
                <a:solidFill>
                  <a:srgbClr val="0070C0"/>
                </a:solidFill>
              </a:rPr>
              <a:t>Who am I?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586FB78-844F-44E2-BC87-D86EEC8E39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327" y="1342260"/>
            <a:ext cx="2837252" cy="382713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35FD21F-DFCD-4E43-9FAB-884514472F0B}"/>
              </a:ext>
            </a:extLst>
          </p:cNvPr>
          <p:cNvSpPr txBox="1"/>
          <p:nvPr/>
        </p:nvSpPr>
        <p:spPr>
          <a:xfrm>
            <a:off x="4420997" y="1342260"/>
            <a:ext cx="42280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B0F0"/>
                </a:solidFill>
              </a:rPr>
              <a:t>Satria</a:t>
            </a:r>
            <a:r>
              <a:rPr lang="en-US" sz="3600" dirty="0"/>
              <a:t> Ady Pradana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3C5569-474C-4DA2-8F88-542AC1424E5F}"/>
              </a:ext>
            </a:extLst>
          </p:cNvPr>
          <p:cNvSpPr txBox="1"/>
          <p:nvPr/>
        </p:nvSpPr>
        <p:spPr>
          <a:xfrm>
            <a:off x="4434764" y="1803925"/>
            <a:ext cx="283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Ordinary Cyber Security Guy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527918-C6B9-45AD-8271-DE84CBA15A57}"/>
              </a:ext>
            </a:extLst>
          </p:cNvPr>
          <p:cNvSpPr txBox="1"/>
          <p:nvPr/>
        </p:nvSpPr>
        <p:spPr>
          <a:xfrm>
            <a:off x="4823670" y="2441196"/>
            <a:ext cx="569329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Cyber Security Consultant of Mitra </a:t>
            </a:r>
            <a:r>
              <a:rPr lang="en-US" dirty="0" err="1"/>
              <a:t>Integrasi</a:t>
            </a:r>
            <a:r>
              <a:rPr lang="en-US" dirty="0"/>
              <a:t> </a:t>
            </a:r>
            <a:r>
              <a:rPr lang="en-US" dirty="0" err="1"/>
              <a:t>Informatika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Penetration Tester, Red Team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IoT / OT Cyber Security Special Interest Group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Community Leader of Reversing.ID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Love Low-Level Stuffs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B2A1B74-E799-4EB7-917C-436AA7190E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328" y="5440379"/>
            <a:ext cx="307902" cy="30790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DCCDA78-C0DB-424A-8E7F-1CDFADE91478}"/>
              </a:ext>
            </a:extLst>
          </p:cNvPr>
          <p:cNvSpPr txBox="1"/>
          <p:nvPr/>
        </p:nvSpPr>
        <p:spPr>
          <a:xfrm>
            <a:off x="1276818" y="5403158"/>
            <a:ext cx="8018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>
              <a:defRPr/>
            </a:pPr>
            <a:r>
              <a:rPr lang="id-ID" sz="1600" dirty="0">
                <a:ea typeface="+mn-ea"/>
              </a:rPr>
              <a:t>xathrya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5D7A519-64D0-4C68-89B1-614D931A3985}"/>
              </a:ext>
            </a:extLst>
          </p:cNvPr>
          <p:cNvSpPr txBox="1"/>
          <p:nvPr/>
        </p:nvSpPr>
        <p:spPr>
          <a:xfrm>
            <a:off x="1283230" y="5896144"/>
            <a:ext cx="9909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>
              <a:defRPr/>
            </a:pPr>
            <a:r>
              <a:rPr lang="id-ID" sz="1600" dirty="0">
                <a:ea typeface="+mn-ea"/>
              </a:rPr>
              <a:t>@xathrya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9840110-4418-4213-BD5C-E7B4F36753C3}"/>
              </a:ext>
            </a:extLst>
          </p:cNvPr>
          <p:cNvSpPr txBox="1"/>
          <p:nvPr/>
        </p:nvSpPr>
        <p:spPr>
          <a:xfrm>
            <a:off x="2666653" y="5403158"/>
            <a:ext cx="8018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>
              <a:defRPr/>
            </a:pPr>
            <a:r>
              <a:rPr lang="id-ID" sz="1600" dirty="0">
                <a:ea typeface="+mn-ea"/>
              </a:rPr>
              <a:t>xathrya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BCA7EB4-E2C0-43F8-B577-5D18877153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5365" y="5290962"/>
            <a:ext cx="520710" cy="52071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CBB18C2-6995-48E0-A764-F5EDF3F3F3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8476" y="5884618"/>
            <a:ext cx="361605" cy="361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0372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DFC4F-F347-49D8-BE49-E58DA9B8A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C0945-09E0-4436-9241-E085C7A11D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| Protocol | Media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631467-C386-4C86-9AB8-5A2E25994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B047D-A6CD-43AB-96F0-683C726B586B}" type="slidenum">
              <a:rPr lang="en-US" noProof="0" smtClean="0"/>
              <a:pPr/>
              <a:t>20</a:t>
            </a:fld>
            <a:endParaRPr lang="en-US" noProof="0" dirty="0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ED281820-5897-4860-AA55-6F5EC44C0A7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14561" b="14561"/>
          <a:stretch>
            <a:fillRect/>
          </a:stretch>
        </p:blipFill>
        <p:spPr/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973779-3B9B-4C7A-80AA-9C28EAE96CCA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MII </a:t>
            </a:r>
            <a:r>
              <a:rPr lang="en-US" dirty="0" err="1"/>
              <a:t>Cybersec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277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9DD85A-435A-4035-A2ED-513EA8B02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B047D-A6CD-43AB-96F0-683C726B586B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416D7B-BED7-4595-9BFA-2FF89D2E82A8}"/>
              </a:ext>
            </a:extLst>
          </p:cNvPr>
          <p:cNvSpPr txBox="1"/>
          <p:nvPr/>
        </p:nvSpPr>
        <p:spPr>
          <a:xfrm>
            <a:off x="6490304" y="268448"/>
            <a:ext cx="55376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DEFINE: </a:t>
            </a:r>
            <a:r>
              <a:rPr lang="en-US" sz="4800" dirty="0">
                <a:solidFill>
                  <a:srgbClr val="0070C0"/>
                </a:solidFill>
              </a:rPr>
              <a:t>The Network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8CEE78-31BC-43A1-BAFD-2B02F22610A7}"/>
              </a:ext>
            </a:extLst>
          </p:cNvPr>
          <p:cNvSpPr txBox="1"/>
          <p:nvPr/>
        </p:nvSpPr>
        <p:spPr>
          <a:xfrm>
            <a:off x="4328719" y="2162293"/>
            <a:ext cx="4418325" cy="21268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Medium for connection.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Over the air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Over the wire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Uniquely addressing the things by identity.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Protocol for data transport.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3C9F60A-18CD-475C-8858-9B10B29D01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285" y="1592187"/>
            <a:ext cx="2488958" cy="2195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9317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9DD85A-435A-4035-A2ED-513EA8B02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B047D-A6CD-43AB-96F0-683C726B586B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416D7B-BED7-4595-9BFA-2FF89D2E82A8}"/>
              </a:ext>
            </a:extLst>
          </p:cNvPr>
          <p:cNvSpPr txBox="1"/>
          <p:nvPr/>
        </p:nvSpPr>
        <p:spPr>
          <a:xfrm>
            <a:off x="6290548" y="232539"/>
            <a:ext cx="55896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ATTACK: </a:t>
            </a:r>
            <a:r>
              <a:rPr lang="en-US" sz="4800" dirty="0">
                <a:solidFill>
                  <a:srgbClr val="0070C0"/>
                </a:solidFill>
              </a:rPr>
              <a:t>The Network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8CEE78-31BC-43A1-BAFD-2B02F22610A7}"/>
              </a:ext>
            </a:extLst>
          </p:cNvPr>
          <p:cNvSpPr txBox="1"/>
          <p:nvPr/>
        </p:nvSpPr>
        <p:spPr>
          <a:xfrm>
            <a:off x="1400256" y="2512500"/>
            <a:ext cx="2671950" cy="1295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Disrupt communication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2339426-E38A-420F-8423-D6E7DD2D5EB7}"/>
              </a:ext>
            </a:extLst>
          </p:cNvPr>
          <p:cNvSpPr txBox="1">
            <a:spLocks/>
          </p:cNvSpPr>
          <p:nvPr/>
        </p:nvSpPr>
        <p:spPr>
          <a:xfrm>
            <a:off x="955698" y="1692665"/>
            <a:ext cx="10058400" cy="894256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tx1"/>
                </a:solidFill>
                <a:latin typeface="+mn-lt"/>
              </a:rPr>
              <a:t>Goal</a:t>
            </a:r>
            <a:endParaRPr lang="en-US" b="1" dirty="0">
              <a:solidFill>
                <a:srgbClr val="629DD1"/>
              </a:solidFill>
              <a:latin typeface="+mn-lt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FE314B8-89A1-48B3-9A94-D63C443FC742}"/>
              </a:ext>
            </a:extLst>
          </p:cNvPr>
          <p:cNvCxnSpPr/>
          <p:nvPr/>
        </p:nvCxnSpPr>
        <p:spPr>
          <a:xfrm flipV="1">
            <a:off x="1085639" y="1777321"/>
            <a:ext cx="1210102" cy="1021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A87D806D-B2BC-435A-9D78-A70051C23FAC}"/>
              </a:ext>
            </a:extLst>
          </p:cNvPr>
          <p:cNvSpPr txBox="1">
            <a:spLocks/>
          </p:cNvSpPr>
          <p:nvPr/>
        </p:nvSpPr>
        <p:spPr>
          <a:xfrm>
            <a:off x="6201350" y="5254064"/>
            <a:ext cx="5269454" cy="894256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b="1" dirty="0">
                <a:solidFill>
                  <a:schemeClr val="tx1"/>
                </a:solidFill>
                <a:latin typeface="+mn-lt"/>
              </a:rPr>
              <a:t>Techniques</a:t>
            </a:r>
            <a:endParaRPr lang="en-US" b="1" dirty="0">
              <a:solidFill>
                <a:srgbClr val="629DD1"/>
              </a:solidFill>
              <a:latin typeface="+mn-lt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392D8B0-D2B2-4190-85D4-5CDEE53E65FB}"/>
              </a:ext>
            </a:extLst>
          </p:cNvPr>
          <p:cNvCxnSpPr>
            <a:cxnSpLocks/>
          </p:cNvCxnSpPr>
          <p:nvPr/>
        </p:nvCxnSpPr>
        <p:spPr>
          <a:xfrm>
            <a:off x="9247228" y="6148320"/>
            <a:ext cx="1822673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E1A4402-E93C-499E-87A9-55E1700D859B}"/>
              </a:ext>
            </a:extLst>
          </p:cNvPr>
          <p:cNvSpPr txBox="1"/>
          <p:nvPr/>
        </p:nvSpPr>
        <p:spPr>
          <a:xfrm>
            <a:off x="7826866" y="3581272"/>
            <a:ext cx="2517036" cy="17113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</a:rPr>
              <a:t>Replay</a:t>
            </a:r>
            <a:r>
              <a:rPr lang="en-US" dirty="0"/>
              <a:t> Attack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</a:rPr>
              <a:t>Spoofing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Packet </a:t>
            </a:r>
            <a:r>
              <a:rPr lang="en-US" dirty="0">
                <a:solidFill>
                  <a:srgbClr val="0070C0"/>
                </a:solidFill>
              </a:rPr>
              <a:t>Tampering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Jamming or Flooding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5352631-B84A-4E6F-8A3C-992268BB03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5583" y="2666325"/>
            <a:ext cx="2488958" cy="2195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1987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71F0A11-B2C8-4353-B8EA-C6396AD2D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B047D-A6CD-43AB-96F0-683C726B586B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C2F9A2-47CA-4B59-913D-949E5E0262BF}"/>
              </a:ext>
            </a:extLst>
          </p:cNvPr>
          <p:cNvSpPr txBox="1"/>
          <p:nvPr/>
        </p:nvSpPr>
        <p:spPr>
          <a:xfrm>
            <a:off x="325728" y="587239"/>
            <a:ext cx="415248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rgbClr val="0070C0"/>
                </a:solidFill>
              </a:rPr>
              <a:t>Communication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40CC6F-3666-42F6-9628-07F5B389F4B2}"/>
              </a:ext>
            </a:extLst>
          </p:cNvPr>
          <p:cNvSpPr txBox="1"/>
          <p:nvPr/>
        </p:nvSpPr>
        <p:spPr>
          <a:xfrm>
            <a:off x="337866" y="1343339"/>
            <a:ext cx="1972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Transmissions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14FC93-2C7F-4D8B-AA43-D5330E9C7C1C}"/>
              </a:ext>
            </a:extLst>
          </p:cNvPr>
          <p:cNvSpPr txBox="1"/>
          <p:nvPr/>
        </p:nvSpPr>
        <p:spPr>
          <a:xfrm>
            <a:off x="2079600" y="2220405"/>
            <a:ext cx="15165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Wireless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B46484E-8490-4F2F-B5FE-35FA74C0678A}"/>
              </a:ext>
            </a:extLst>
          </p:cNvPr>
          <p:cNvCxnSpPr/>
          <p:nvPr/>
        </p:nvCxnSpPr>
        <p:spPr>
          <a:xfrm flipV="1">
            <a:off x="2199561" y="2774403"/>
            <a:ext cx="1210102" cy="1021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CF1DE05-AF32-49D5-8979-28C2041926CF}"/>
              </a:ext>
            </a:extLst>
          </p:cNvPr>
          <p:cNvSpPr txBox="1"/>
          <p:nvPr/>
        </p:nvSpPr>
        <p:spPr>
          <a:xfrm>
            <a:off x="6632856" y="2174336"/>
            <a:ext cx="113819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Wired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4FD83BE-47C2-4A1A-AEEE-4669DA0B7F9B}"/>
              </a:ext>
            </a:extLst>
          </p:cNvPr>
          <p:cNvCxnSpPr/>
          <p:nvPr/>
        </p:nvCxnSpPr>
        <p:spPr>
          <a:xfrm flipV="1">
            <a:off x="6695831" y="2833372"/>
            <a:ext cx="1210102" cy="1021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D87A1DF-8E9B-4978-96FF-2C85FA871250}"/>
              </a:ext>
            </a:extLst>
          </p:cNvPr>
          <p:cNvSpPr txBox="1"/>
          <p:nvPr/>
        </p:nvSpPr>
        <p:spPr>
          <a:xfrm>
            <a:off x="2079600" y="3004157"/>
            <a:ext cx="2242024" cy="29578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WiFi</a:t>
            </a:r>
            <a:r>
              <a:rPr lang="en-US" dirty="0"/>
              <a:t> (</a:t>
            </a:r>
            <a:r>
              <a:rPr lang="en-US" dirty="0">
                <a:solidFill>
                  <a:srgbClr val="0070C0"/>
                </a:solidFill>
              </a:rPr>
              <a:t>IEEE 802.11</a:t>
            </a:r>
            <a:r>
              <a:rPr lang="en-US" dirty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Bluetooth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ZigBee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LoRaWAN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Cellular (GSM, LTE)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Z-Wave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Sigfox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F20B13-AC93-4DA9-8F1E-C20AE55E3ED8}"/>
              </a:ext>
            </a:extLst>
          </p:cNvPr>
          <p:cNvSpPr txBox="1"/>
          <p:nvPr/>
        </p:nvSpPr>
        <p:spPr>
          <a:xfrm>
            <a:off x="6894643" y="3004157"/>
            <a:ext cx="2509918" cy="17113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Ethernet (</a:t>
            </a:r>
            <a:r>
              <a:rPr lang="en-US" dirty="0">
                <a:solidFill>
                  <a:srgbClr val="0070C0"/>
                </a:solidFill>
              </a:rPr>
              <a:t>IEEE 802.3</a:t>
            </a:r>
            <a:r>
              <a:rPr lang="en-US" dirty="0"/>
              <a:t>)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USB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RS-232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UART</a:t>
            </a:r>
          </a:p>
        </p:txBody>
      </p:sp>
    </p:spTree>
    <p:extLst>
      <p:ext uri="{BB962C8B-B14F-4D97-AF65-F5344CB8AC3E}">
        <p14:creationId xmlns:p14="http://schemas.microsoft.com/office/powerpoint/2010/main" val="30604177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71F0A11-B2C8-4353-B8EA-C6396AD2D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B047D-A6CD-43AB-96F0-683C726B586B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C2F9A2-47CA-4B59-913D-949E5E0262BF}"/>
              </a:ext>
            </a:extLst>
          </p:cNvPr>
          <p:cNvSpPr txBox="1"/>
          <p:nvPr/>
        </p:nvSpPr>
        <p:spPr>
          <a:xfrm>
            <a:off x="325728" y="587239"/>
            <a:ext cx="28376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rgbClr val="0070C0"/>
                </a:solidFill>
              </a:rPr>
              <a:t>Messaging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40CC6F-3666-42F6-9628-07F5B389F4B2}"/>
              </a:ext>
            </a:extLst>
          </p:cNvPr>
          <p:cNvSpPr txBox="1"/>
          <p:nvPr/>
        </p:nvSpPr>
        <p:spPr>
          <a:xfrm>
            <a:off x="337866" y="1343339"/>
            <a:ext cx="270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Transport and Format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D87A1DF-8E9B-4978-96FF-2C85FA871250}"/>
              </a:ext>
            </a:extLst>
          </p:cNvPr>
          <p:cNvSpPr txBox="1"/>
          <p:nvPr/>
        </p:nvSpPr>
        <p:spPr>
          <a:xfrm>
            <a:off x="1441244" y="2468771"/>
            <a:ext cx="5744560" cy="171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</a:rPr>
              <a:t>MQTT</a:t>
            </a:r>
            <a:r>
              <a:rPr lang="en-US" dirty="0"/>
              <a:t> (Message Queue Telemetry Transport)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70C0"/>
                </a:solidFill>
              </a:rPr>
              <a:t>CoAP</a:t>
            </a:r>
            <a:r>
              <a:rPr lang="en-US" dirty="0"/>
              <a:t> (Constrained Application Protocol)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</a:rPr>
              <a:t>DDS</a:t>
            </a:r>
            <a:r>
              <a:rPr lang="en-US" dirty="0"/>
              <a:t> (Data Distribution Service)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</a:rPr>
              <a:t>AMQP</a:t>
            </a:r>
            <a:r>
              <a:rPr lang="en-US" dirty="0"/>
              <a:t> (Advanced Queuing Protocol)</a:t>
            </a:r>
          </a:p>
        </p:txBody>
      </p:sp>
    </p:spTree>
    <p:extLst>
      <p:ext uri="{BB962C8B-B14F-4D97-AF65-F5344CB8AC3E}">
        <p14:creationId xmlns:p14="http://schemas.microsoft.com/office/powerpoint/2010/main" val="34854133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6BF83-A1EB-41E6-852A-420F820CC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41AA1C-6F18-4CEB-9CD1-844F071452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Storage | Analysis | Visualization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4A68F2-472A-4345-9121-119BCA797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B047D-A6CD-43AB-96F0-683C726B586B}" type="slidenum">
              <a:rPr lang="en-US" noProof="0" smtClean="0"/>
              <a:pPr/>
              <a:t>25</a:t>
            </a:fld>
            <a:endParaRPr lang="en-US" noProof="0" dirty="0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84360E30-EFE2-4BBC-8E2A-282802CF870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27170" b="27170"/>
          <a:stretch>
            <a:fillRect/>
          </a:stretch>
        </p:blipFill>
        <p:spPr/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125C25-3FE8-4EE0-BB02-5B0098A911F4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MII </a:t>
            </a:r>
            <a:r>
              <a:rPr lang="en-US" dirty="0" err="1"/>
              <a:t>Cybersec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7841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9DD85A-435A-4035-A2ED-513EA8B02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B047D-A6CD-43AB-96F0-683C726B586B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416D7B-BED7-4595-9BFA-2FF89D2E82A8}"/>
              </a:ext>
            </a:extLst>
          </p:cNvPr>
          <p:cNvSpPr txBox="1"/>
          <p:nvPr/>
        </p:nvSpPr>
        <p:spPr>
          <a:xfrm>
            <a:off x="6490304" y="268448"/>
            <a:ext cx="56747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DEFINE: </a:t>
            </a:r>
            <a:r>
              <a:rPr lang="en-US" sz="4800" dirty="0">
                <a:solidFill>
                  <a:srgbClr val="0070C0"/>
                </a:solidFill>
              </a:rPr>
              <a:t>The Compute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8CEE78-31BC-43A1-BAFD-2B02F22610A7}"/>
              </a:ext>
            </a:extLst>
          </p:cNvPr>
          <p:cNvSpPr txBox="1"/>
          <p:nvPr/>
        </p:nvSpPr>
        <p:spPr>
          <a:xfrm>
            <a:off x="4328719" y="2162293"/>
            <a:ext cx="5064463" cy="17113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Aggregate and store all data generated by things.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Process and analyze the data.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Visualize the data, based on certain rules.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Control the things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BD96D87-E781-4E63-BE85-8E32A5CCAE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176" y="1344020"/>
            <a:ext cx="2438400" cy="24384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2E25282-EF1F-47FB-8FDF-36332D2A063A}"/>
              </a:ext>
            </a:extLst>
          </p:cNvPr>
          <p:cNvSpPr txBox="1"/>
          <p:nvPr/>
        </p:nvSpPr>
        <p:spPr>
          <a:xfrm>
            <a:off x="3505611" y="5851875"/>
            <a:ext cx="5180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Web Applications </a:t>
            </a:r>
            <a:r>
              <a:rPr lang="en-US" dirty="0"/>
              <a:t>| </a:t>
            </a:r>
            <a:r>
              <a:rPr lang="en-US" dirty="0">
                <a:solidFill>
                  <a:srgbClr val="00B050"/>
                </a:solidFill>
              </a:rPr>
              <a:t>Web Service </a:t>
            </a:r>
            <a:r>
              <a:rPr lang="en-US" dirty="0"/>
              <a:t>| Mobile Application</a:t>
            </a:r>
          </a:p>
        </p:txBody>
      </p:sp>
    </p:spTree>
    <p:extLst>
      <p:ext uri="{BB962C8B-B14F-4D97-AF65-F5344CB8AC3E}">
        <p14:creationId xmlns:p14="http://schemas.microsoft.com/office/powerpoint/2010/main" val="34052994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9DD85A-435A-4035-A2ED-513EA8B02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B047D-A6CD-43AB-96F0-683C726B586B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416D7B-BED7-4595-9BFA-2FF89D2E82A8}"/>
              </a:ext>
            </a:extLst>
          </p:cNvPr>
          <p:cNvSpPr txBox="1"/>
          <p:nvPr/>
        </p:nvSpPr>
        <p:spPr>
          <a:xfrm>
            <a:off x="6290548" y="232539"/>
            <a:ext cx="57267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ATTACK: </a:t>
            </a:r>
            <a:r>
              <a:rPr lang="en-US" sz="4800" dirty="0">
                <a:solidFill>
                  <a:srgbClr val="0070C0"/>
                </a:solidFill>
              </a:rPr>
              <a:t>The Compute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8CEE78-31BC-43A1-BAFD-2B02F22610A7}"/>
              </a:ext>
            </a:extLst>
          </p:cNvPr>
          <p:cNvSpPr txBox="1"/>
          <p:nvPr/>
        </p:nvSpPr>
        <p:spPr>
          <a:xfrm>
            <a:off x="1534213" y="3429000"/>
            <a:ext cx="2157001" cy="1295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Take Over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Data Exfiltration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Data Modification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2339426-E38A-420F-8423-D6E7DD2D5EB7}"/>
              </a:ext>
            </a:extLst>
          </p:cNvPr>
          <p:cNvSpPr txBox="1">
            <a:spLocks/>
          </p:cNvSpPr>
          <p:nvPr/>
        </p:nvSpPr>
        <p:spPr>
          <a:xfrm>
            <a:off x="1404272" y="2370677"/>
            <a:ext cx="10058400" cy="894256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tx1"/>
                </a:solidFill>
                <a:latin typeface="+mn-lt"/>
              </a:rPr>
              <a:t>Goal</a:t>
            </a:r>
            <a:endParaRPr lang="en-US" b="1" dirty="0">
              <a:solidFill>
                <a:srgbClr val="629DD1"/>
              </a:solidFill>
              <a:latin typeface="+mn-lt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FE314B8-89A1-48B3-9A94-D63C443FC742}"/>
              </a:ext>
            </a:extLst>
          </p:cNvPr>
          <p:cNvCxnSpPr/>
          <p:nvPr/>
        </p:nvCxnSpPr>
        <p:spPr>
          <a:xfrm flipV="1">
            <a:off x="1534213" y="2455333"/>
            <a:ext cx="1210102" cy="1021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A87D806D-B2BC-435A-9D78-A70051C23FAC}"/>
              </a:ext>
            </a:extLst>
          </p:cNvPr>
          <p:cNvSpPr txBox="1">
            <a:spLocks/>
          </p:cNvSpPr>
          <p:nvPr/>
        </p:nvSpPr>
        <p:spPr>
          <a:xfrm>
            <a:off x="4810908" y="2344632"/>
            <a:ext cx="5269454" cy="894256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b="1" dirty="0">
                <a:solidFill>
                  <a:schemeClr val="tx1"/>
                </a:solidFill>
                <a:latin typeface="+mn-lt"/>
              </a:rPr>
              <a:t>Techniques</a:t>
            </a:r>
            <a:endParaRPr lang="en-US" b="1" dirty="0">
              <a:solidFill>
                <a:srgbClr val="629DD1"/>
              </a:solidFill>
              <a:latin typeface="+mn-lt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392D8B0-D2B2-4190-85D4-5CDEE53E65FB}"/>
              </a:ext>
            </a:extLst>
          </p:cNvPr>
          <p:cNvCxnSpPr>
            <a:cxnSpLocks/>
          </p:cNvCxnSpPr>
          <p:nvPr/>
        </p:nvCxnSpPr>
        <p:spPr>
          <a:xfrm>
            <a:off x="8050214" y="2469696"/>
            <a:ext cx="1822673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E1A4402-E93C-499E-87A9-55E1700D859B}"/>
              </a:ext>
            </a:extLst>
          </p:cNvPr>
          <p:cNvSpPr txBox="1"/>
          <p:nvPr/>
        </p:nvSpPr>
        <p:spPr>
          <a:xfrm>
            <a:off x="7355851" y="3299272"/>
            <a:ext cx="1960793" cy="25423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Injections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Command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Query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Telemetry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Broken Session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Data Poisoning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5ABF80B-8551-44A8-857B-F6F94BB36A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760" y="1063536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0769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B810C-37F2-481A-A410-57C73888B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2B748C5-E2D3-439E-9886-D87A77A7A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B047D-A6CD-43AB-96F0-683C726B586B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654B5A-1CCD-4FCB-8FEF-D5FB3EFEFDDD}"/>
              </a:ext>
            </a:extLst>
          </p:cNvPr>
          <p:cNvSpPr txBox="1"/>
          <p:nvPr/>
        </p:nvSpPr>
        <p:spPr>
          <a:xfrm>
            <a:off x="276837" y="1879134"/>
            <a:ext cx="8786636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https://scriptingxss.gitbook.io/firmware-security-testing-methodology/</a:t>
            </a:r>
            <a:r>
              <a:rPr lang="en-US" dirty="0"/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https://github.com/ReversingID/Awesome-Reversing/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https://wiki.owasp.org/index.php/OWASP_Internet_of_Things_Project#tab=IoT_Top_10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75415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aerial view bridge over water">
            <a:extLst>
              <a:ext uri="{FF2B5EF4-FFF2-40B4-BE49-F238E27FC236}">
                <a16:creationId xmlns:a16="http://schemas.microsoft.com/office/drawing/2014/main" id="{A02A293F-91B7-40E6-B378-A5EED474FFB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9DD519AC-7392-4C53-9E3F-08F1208BC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9A294210-0A3A-40B7-8019-FDFD9DA759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xathrya [at] reversing.id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ABAD79F-DC94-4F5D-8A43-C69B1B426660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>
                <a:hlinkClick r:id="rId4"/>
              </a:rPr>
              <a:t>https://xathrya.id</a:t>
            </a:r>
            <a:r>
              <a:rPr lang="en-US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D3407D4-FF83-4D9A-9D65-5D834DBF1F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79680" y="179229"/>
            <a:ext cx="307902" cy="30790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521A586-D84F-4E00-89D1-6E7F35CF1400}"/>
              </a:ext>
            </a:extLst>
          </p:cNvPr>
          <p:cNvSpPr txBox="1"/>
          <p:nvPr/>
        </p:nvSpPr>
        <p:spPr>
          <a:xfrm>
            <a:off x="10868221" y="163903"/>
            <a:ext cx="8018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>
              <a:defRPr/>
            </a:pPr>
            <a:r>
              <a:rPr lang="id-ID" sz="1600" dirty="0">
                <a:ea typeface="+mn-ea"/>
              </a:rPr>
              <a:t>xathrya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1C12A9-E4E9-4B28-9F13-F9E33B255EA9}"/>
              </a:ext>
            </a:extLst>
          </p:cNvPr>
          <p:cNvSpPr txBox="1"/>
          <p:nvPr/>
        </p:nvSpPr>
        <p:spPr>
          <a:xfrm>
            <a:off x="10679067" y="642255"/>
            <a:ext cx="9909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>
              <a:defRPr/>
            </a:pPr>
            <a:r>
              <a:rPr lang="id-ID" sz="1600" dirty="0">
                <a:ea typeface="+mn-ea"/>
              </a:rPr>
              <a:t>@xathrya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1FCA90E-C183-4C73-A802-F2F09456B209}"/>
              </a:ext>
            </a:extLst>
          </p:cNvPr>
          <p:cNvSpPr txBox="1"/>
          <p:nvPr/>
        </p:nvSpPr>
        <p:spPr>
          <a:xfrm>
            <a:off x="10798304" y="1096945"/>
            <a:ext cx="8018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>
              <a:defRPr/>
            </a:pPr>
            <a:r>
              <a:rPr lang="id-ID" sz="1600" dirty="0">
                <a:ea typeface="+mn-ea"/>
              </a:rPr>
              <a:t>xathrya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6E00569-4009-47D5-BA55-3B9F4BA822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0127" y="1019521"/>
            <a:ext cx="520710" cy="52071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808B8BC-2EAA-4FC2-9890-E9AF181919F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679680" y="648635"/>
            <a:ext cx="361605" cy="361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043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CAFA7-E166-446F-AF52-64BCE02E3E4F}"/>
              </a:ext>
            </a:extLst>
          </p:cNvPr>
          <p:cNvSpPr txBox="1">
            <a:spLocks/>
          </p:cNvSpPr>
          <p:nvPr/>
        </p:nvSpPr>
        <p:spPr>
          <a:xfrm>
            <a:off x="652959" y="2892435"/>
            <a:ext cx="10058400" cy="894256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-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Imagine in (Near) Future …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3BA4282-6FA6-4326-A5A4-A79F95E857E1}"/>
              </a:ext>
            </a:extLst>
          </p:cNvPr>
          <p:cNvCxnSpPr/>
          <p:nvPr/>
        </p:nvCxnSpPr>
        <p:spPr>
          <a:xfrm flipV="1">
            <a:off x="652959" y="2892435"/>
            <a:ext cx="1210102" cy="1021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533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77950C3-C84E-41BE-8248-43EF6EB12A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035" y="414168"/>
            <a:ext cx="10515488" cy="517980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222B5C5A-8605-486D-B212-FD884B3C8E39}"/>
              </a:ext>
            </a:extLst>
          </p:cNvPr>
          <p:cNvSpPr txBox="1">
            <a:spLocks/>
          </p:cNvSpPr>
          <p:nvPr/>
        </p:nvSpPr>
        <p:spPr>
          <a:xfrm>
            <a:off x="7777042" y="5593975"/>
            <a:ext cx="3807879" cy="894256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tx1"/>
                </a:solidFill>
                <a:latin typeface="+mn-lt"/>
              </a:rPr>
              <a:t>Smart City</a:t>
            </a:r>
            <a:endParaRPr lang="en-US" b="1" dirty="0">
              <a:solidFill>
                <a:srgbClr val="629DD1"/>
              </a:solidFill>
              <a:latin typeface="+mn-lt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397D7CF-4238-47FA-8007-22E6FC1701C7}"/>
              </a:ext>
            </a:extLst>
          </p:cNvPr>
          <p:cNvCxnSpPr>
            <a:cxnSpLocks/>
          </p:cNvCxnSpPr>
          <p:nvPr/>
        </p:nvCxnSpPr>
        <p:spPr>
          <a:xfrm>
            <a:off x="1570616" y="5946202"/>
            <a:ext cx="5407265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3152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6FB6194-DD1B-4AFE-BE77-8305D04054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762" y="479564"/>
            <a:ext cx="8655424" cy="5455876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B307AD96-3335-4892-88E0-EF4C65FD75BF}"/>
              </a:ext>
            </a:extLst>
          </p:cNvPr>
          <p:cNvSpPr txBox="1">
            <a:spLocks/>
          </p:cNvSpPr>
          <p:nvPr/>
        </p:nvSpPr>
        <p:spPr>
          <a:xfrm rot="5400000">
            <a:off x="8739170" y="1936377"/>
            <a:ext cx="3807879" cy="894256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tx1"/>
                </a:solidFill>
                <a:latin typeface="+mn-lt"/>
              </a:rPr>
              <a:t>Smart Home</a:t>
            </a:r>
            <a:endParaRPr lang="en-US" b="1" dirty="0">
              <a:solidFill>
                <a:srgbClr val="629DD1"/>
              </a:solidFill>
              <a:latin typeface="+mn-lt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635F31-B7E2-4B74-AB6E-E0929D893574}"/>
              </a:ext>
            </a:extLst>
          </p:cNvPr>
          <p:cNvCxnSpPr>
            <a:cxnSpLocks/>
          </p:cNvCxnSpPr>
          <p:nvPr/>
        </p:nvCxnSpPr>
        <p:spPr>
          <a:xfrm>
            <a:off x="10396544" y="3948056"/>
            <a:ext cx="0" cy="198738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2414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3C386F8-A319-48CA-B01F-65A5DE8BCB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252" y="452345"/>
            <a:ext cx="9525000" cy="509270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77AFE406-12AD-49C9-8EF3-E43DBF567652}"/>
              </a:ext>
            </a:extLst>
          </p:cNvPr>
          <p:cNvSpPr txBox="1">
            <a:spLocks/>
          </p:cNvSpPr>
          <p:nvPr/>
        </p:nvSpPr>
        <p:spPr>
          <a:xfrm>
            <a:off x="634252" y="5545045"/>
            <a:ext cx="3807879" cy="894256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tx1"/>
                </a:solidFill>
                <a:latin typeface="+mn-lt"/>
              </a:rPr>
              <a:t>Smart Factory</a:t>
            </a:r>
            <a:endParaRPr lang="en-US" b="1" dirty="0">
              <a:solidFill>
                <a:srgbClr val="629DD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5474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82C5039-3547-42AC-8284-2E28EE4C32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8024" y="1079432"/>
            <a:ext cx="9542636" cy="5376133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A3336F6B-9E76-442A-B1EE-D209F018542E}"/>
              </a:ext>
            </a:extLst>
          </p:cNvPr>
          <p:cNvSpPr txBox="1">
            <a:spLocks/>
          </p:cNvSpPr>
          <p:nvPr/>
        </p:nvSpPr>
        <p:spPr>
          <a:xfrm>
            <a:off x="7491656" y="185176"/>
            <a:ext cx="4359004" cy="894256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tx1"/>
                </a:solidFill>
                <a:latin typeface="+mn-lt"/>
              </a:rPr>
              <a:t>Smart Agriculture</a:t>
            </a:r>
            <a:endParaRPr lang="en-US" b="1" dirty="0">
              <a:solidFill>
                <a:srgbClr val="629DD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769933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E4A56A5-BF16-47DB-9CCF-27511941A4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542" y="803694"/>
            <a:ext cx="9290916" cy="4892473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224DE172-6234-4B1B-B932-B4019DDB77F1}"/>
              </a:ext>
            </a:extLst>
          </p:cNvPr>
          <p:cNvSpPr txBox="1">
            <a:spLocks/>
          </p:cNvSpPr>
          <p:nvPr/>
        </p:nvSpPr>
        <p:spPr>
          <a:xfrm>
            <a:off x="3378663" y="5607178"/>
            <a:ext cx="6373091" cy="894256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-5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Small</a:t>
            </a:r>
            <a:r>
              <a:rPr kumimoji="0" lang="en-US" sz="3600" b="1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; Connected; </a:t>
            </a:r>
            <a:r>
              <a:rPr kumimoji="0" lang="en-US" sz="3600" b="1" i="0" u="none" strike="noStrike" kern="1200" cap="none" spc="-5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Continuous</a:t>
            </a:r>
          </a:p>
        </p:txBody>
      </p:sp>
    </p:spTree>
    <p:extLst>
      <p:ext uri="{BB962C8B-B14F-4D97-AF65-F5344CB8AC3E}">
        <p14:creationId xmlns:p14="http://schemas.microsoft.com/office/powerpoint/2010/main" val="42195850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7">
            <a:extLst>
              <a:ext uri="{FF2B5EF4-FFF2-40B4-BE49-F238E27FC236}">
                <a16:creationId xmlns:a16="http://schemas.microsoft.com/office/drawing/2014/main" id="{331E42C7-8399-4613-866A-E132BB385E56}"/>
              </a:ext>
            </a:extLst>
          </p:cNvPr>
          <p:cNvSpPr txBox="1"/>
          <p:nvPr/>
        </p:nvSpPr>
        <p:spPr>
          <a:xfrm>
            <a:off x="7320016" y="972837"/>
            <a:ext cx="2466892" cy="9975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1218632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316" algn="l" defTabSz="1218632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632" algn="l" defTabSz="1218632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7948" algn="l" defTabSz="1218632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263" algn="l" defTabSz="1218632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6573" algn="l" defTabSz="1218632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5896" algn="l" defTabSz="1218632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5207" algn="l" defTabSz="1218632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4521" algn="l" defTabSz="1218632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4938"/>
            <a:r>
              <a:rPr sz="2133" b="1" spc="88" dirty="0">
                <a:solidFill>
                  <a:srgbClr val="C00000"/>
                </a:solidFill>
                <a:latin typeface="Gotham"/>
                <a:cs typeface="Gotham"/>
              </a:rPr>
              <a:t>DISASTROUS</a:t>
            </a:r>
            <a:endParaRPr sz="2133" dirty="0">
              <a:solidFill>
                <a:srgbClr val="C00000"/>
              </a:solidFill>
              <a:latin typeface="Gotham"/>
              <a:cs typeface="Gotham"/>
            </a:endParaRPr>
          </a:p>
          <a:p>
            <a:pPr marL="14938" marR="5976">
              <a:spcBef>
                <a:spcPts val="53"/>
              </a:spcBef>
            </a:pPr>
            <a:r>
              <a:rPr lang="en-US" sz="2133" spc="12" dirty="0">
                <a:solidFill>
                  <a:srgbClr val="617485"/>
                </a:solidFill>
                <a:latin typeface="Gotham-Book"/>
                <a:cs typeface="Gotham-Book"/>
              </a:rPr>
              <a:t>C</a:t>
            </a:r>
            <a:r>
              <a:rPr sz="2133" spc="17" dirty="0">
                <a:solidFill>
                  <a:srgbClr val="617485"/>
                </a:solidFill>
                <a:latin typeface="Gotham-Book"/>
                <a:cs typeface="Gotham-Book"/>
              </a:rPr>
              <a:t>ause</a:t>
            </a:r>
            <a:r>
              <a:rPr sz="2133" spc="-29" dirty="0">
                <a:solidFill>
                  <a:srgbClr val="617485"/>
                </a:solidFill>
                <a:latin typeface="Gotham-Book"/>
                <a:cs typeface="Gotham-Book"/>
              </a:rPr>
              <a:t> </a:t>
            </a:r>
            <a:r>
              <a:rPr sz="2133" dirty="0">
                <a:solidFill>
                  <a:srgbClr val="617485"/>
                </a:solidFill>
                <a:latin typeface="Gotham-Book"/>
                <a:cs typeface="Gotham-Book"/>
              </a:rPr>
              <a:t>irreversible  </a:t>
            </a:r>
            <a:r>
              <a:rPr sz="2133" spc="17" dirty="0">
                <a:solidFill>
                  <a:srgbClr val="617485"/>
                </a:solidFill>
                <a:latin typeface="Gotham-Book"/>
                <a:cs typeface="Gotham-Book"/>
              </a:rPr>
              <a:t>damage</a:t>
            </a:r>
            <a:endParaRPr sz="2133" dirty="0">
              <a:latin typeface="Gotham-Book"/>
              <a:cs typeface="Gotham-Book"/>
            </a:endParaRPr>
          </a:p>
        </p:txBody>
      </p:sp>
      <p:sp>
        <p:nvSpPr>
          <p:cNvPr id="3" name="object 8">
            <a:extLst>
              <a:ext uri="{FF2B5EF4-FFF2-40B4-BE49-F238E27FC236}">
                <a16:creationId xmlns:a16="http://schemas.microsoft.com/office/drawing/2014/main" id="{5ADEE8F4-0F95-4F58-9BB1-1AD6D2B395BA}"/>
              </a:ext>
            </a:extLst>
          </p:cNvPr>
          <p:cNvSpPr txBox="1"/>
          <p:nvPr/>
        </p:nvSpPr>
        <p:spPr>
          <a:xfrm>
            <a:off x="7320015" y="2630080"/>
            <a:ext cx="2466892" cy="10103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1218632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316" algn="l" defTabSz="1218632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632" algn="l" defTabSz="1218632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7948" algn="l" defTabSz="1218632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263" algn="l" defTabSz="1218632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6573" algn="l" defTabSz="1218632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5896" algn="l" defTabSz="1218632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5207" algn="l" defTabSz="1218632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4521" algn="l" defTabSz="1218632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4938"/>
            <a:r>
              <a:rPr sz="2133" b="1" spc="100" dirty="0">
                <a:solidFill>
                  <a:srgbClr val="F47720"/>
                </a:solidFill>
                <a:latin typeface="Gotham"/>
                <a:cs typeface="Gotham"/>
              </a:rPr>
              <a:t>DISRUPTIVE</a:t>
            </a:r>
            <a:endParaRPr sz="2133" dirty="0">
              <a:latin typeface="Gotham"/>
              <a:cs typeface="Gotham"/>
            </a:endParaRPr>
          </a:p>
          <a:p>
            <a:pPr marL="14938">
              <a:spcBef>
                <a:spcPts val="200"/>
              </a:spcBef>
            </a:pPr>
            <a:r>
              <a:rPr lang="en-US" sz="2133" spc="17" dirty="0">
                <a:solidFill>
                  <a:srgbClr val="617485"/>
                </a:solidFill>
                <a:latin typeface="Gotham-Book"/>
                <a:cs typeface="Gotham-Book"/>
              </a:rPr>
              <a:t>D</a:t>
            </a:r>
            <a:r>
              <a:rPr sz="2133" spc="12" dirty="0">
                <a:solidFill>
                  <a:srgbClr val="617485"/>
                </a:solidFill>
                <a:latin typeface="Gotham-Book"/>
                <a:cs typeface="Gotham-Book"/>
              </a:rPr>
              <a:t>isrupt</a:t>
            </a:r>
            <a:r>
              <a:rPr sz="2133" spc="-71" dirty="0">
                <a:solidFill>
                  <a:srgbClr val="617485"/>
                </a:solidFill>
                <a:latin typeface="Gotham-Book"/>
                <a:cs typeface="Gotham-Book"/>
              </a:rPr>
              <a:t> </a:t>
            </a:r>
            <a:r>
              <a:rPr lang="en-US" sz="2133" spc="12" dirty="0">
                <a:solidFill>
                  <a:srgbClr val="617485"/>
                </a:solidFill>
                <a:latin typeface="Gotham-Book"/>
                <a:cs typeface="Gotham-Book"/>
              </a:rPr>
              <a:t>operational  </a:t>
            </a:r>
            <a:r>
              <a:rPr lang="en-US" sz="2133" spc="5" dirty="0">
                <a:solidFill>
                  <a:srgbClr val="617485"/>
                </a:solidFill>
                <a:latin typeface="Gotham-Book"/>
                <a:cs typeface="Gotham-Book"/>
              </a:rPr>
              <a:t>processes.</a:t>
            </a:r>
            <a:endParaRPr lang="en-US" sz="2133" dirty="0">
              <a:latin typeface="Gotham-Book"/>
              <a:cs typeface="Gotham-Book"/>
            </a:endParaRPr>
          </a:p>
        </p:txBody>
      </p:sp>
      <p:sp>
        <p:nvSpPr>
          <p:cNvPr id="4" name="object 10">
            <a:extLst>
              <a:ext uri="{FF2B5EF4-FFF2-40B4-BE49-F238E27FC236}">
                <a16:creationId xmlns:a16="http://schemas.microsoft.com/office/drawing/2014/main" id="{609A96F0-7102-4828-8377-ACB110200463}"/>
              </a:ext>
            </a:extLst>
          </p:cNvPr>
          <p:cNvSpPr txBox="1"/>
          <p:nvPr/>
        </p:nvSpPr>
        <p:spPr>
          <a:xfrm>
            <a:off x="7320015" y="4853140"/>
            <a:ext cx="2303328" cy="9975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1218632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316" algn="l" defTabSz="1218632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632" algn="l" defTabSz="1218632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7948" algn="l" defTabSz="1218632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263" algn="l" defTabSz="1218632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6573" algn="l" defTabSz="1218632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5896" algn="l" defTabSz="1218632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5207" algn="l" defTabSz="1218632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4521" algn="l" defTabSz="1218632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4938"/>
            <a:r>
              <a:rPr sz="2133" b="1" spc="76" dirty="0">
                <a:solidFill>
                  <a:srgbClr val="F9CB59"/>
                </a:solidFill>
                <a:latin typeface="Gotham"/>
                <a:cs typeface="Gotham"/>
              </a:rPr>
              <a:t>DAMAGING</a:t>
            </a:r>
          </a:p>
          <a:p>
            <a:pPr marL="14938" marR="5976">
              <a:spcBef>
                <a:spcPts val="53"/>
              </a:spcBef>
            </a:pPr>
            <a:r>
              <a:rPr lang="en-US" sz="2133" dirty="0">
                <a:solidFill>
                  <a:srgbClr val="617485"/>
                </a:solidFill>
                <a:latin typeface="Gotham-Book"/>
                <a:cs typeface="Gotham-Book"/>
              </a:rPr>
              <a:t>Enable information stealing</a:t>
            </a:r>
            <a:endParaRPr sz="2133" dirty="0">
              <a:latin typeface="Gotham-Book"/>
              <a:cs typeface="Gotham-Book"/>
            </a:endParaRPr>
          </a:p>
        </p:txBody>
      </p:sp>
      <p:sp>
        <p:nvSpPr>
          <p:cNvPr id="5" name="object 11">
            <a:extLst>
              <a:ext uri="{FF2B5EF4-FFF2-40B4-BE49-F238E27FC236}">
                <a16:creationId xmlns:a16="http://schemas.microsoft.com/office/drawing/2014/main" id="{199E3304-119D-4363-BA2B-463F6AE65BF6}"/>
              </a:ext>
            </a:extLst>
          </p:cNvPr>
          <p:cNvSpPr/>
          <p:nvPr/>
        </p:nvSpPr>
        <p:spPr>
          <a:xfrm>
            <a:off x="6295303" y="1440183"/>
            <a:ext cx="121739" cy="206881"/>
          </a:xfrm>
          <a:custGeom>
            <a:avLst/>
            <a:gdLst/>
            <a:ahLst/>
            <a:cxnLst/>
            <a:rect l="l" t="t" r="r" b="b"/>
            <a:pathLst>
              <a:path w="103505" h="175894">
                <a:moveTo>
                  <a:pt x="0" y="0"/>
                </a:moveTo>
                <a:lnTo>
                  <a:pt x="7483" y="52899"/>
                </a:lnTo>
                <a:lnTo>
                  <a:pt x="27063" y="100861"/>
                </a:lnTo>
                <a:lnTo>
                  <a:pt x="57092" y="142230"/>
                </a:lnTo>
                <a:lnTo>
                  <a:pt x="95923" y="175348"/>
                </a:lnTo>
                <a:lnTo>
                  <a:pt x="99054" y="164841"/>
                </a:lnTo>
                <a:lnTo>
                  <a:pt x="101360" y="154119"/>
                </a:lnTo>
                <a:lnTo>
                  <a:pt x="102811" y="143232"/>
                </a:lnTo>
                <a:lnTo>
                  <a:pt x="103378" y="132232"/>
                </a:lnTo>
                <a:lnTo>
                  <a:pt x="79960" y="109007"/>
                </a:lnTo>
                <a:lnTo>
                  <a:pt x="61221" y="81748"/>
                </a:lnTo>
                <a:lnTo>
                  <a:pt x="47819" y="51124"/>
                </a:lnTo>
                <a:lnTo>
                  <a:pt x="40411" y="17805"/>
                </a:lnTo>
                <a:lnTo>
                  <a:pt x="30646" y="11930"/>
                </a:lnTo>
                <a:lnTo>
                  <a:pt x="20634" y="7026"/>
                </a:lnTo>
                <a:lnTo>
                  <a:pt x="10407" y="3060"/>
                </a:lnTo>
                <a:lnTo>
                  <a:pt x="0" y="0"/>
                </a:lnTo>
                <a:close/>
              </a:path>
            </a:pathLst>
          </a:custGeom>
          <a:solidFill>
            <a:srgbClr val="E32725"/>
          </a:solidFill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1218632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316" algn="l" defTabSz="1218632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632" algn="l" defTabSz="1218632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7948" algn="l" defTabSz="1218632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263" algn="l" defTabSz="1218632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6573" algn="l" defTabSz="1218632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5896" algn="l" defTabSz="1218632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5207" algn="l" defTabSz="1218632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4521" algn="l" defTabSz="1218632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sz="2117"/>
          </a:p>
        </p:txBody>
      </p:sp>
      <p:sp>
        <p:nvSpPr>
          <p:cNvPr id="6" name="object 12">
            <a:extLst>
              <a:ext uri="{FF2B5EF4-FFF2-40B4-BE49-F238E27FC236}">
                <a16:creationId xmlns:a16="http://schemas.microsoft.com/office/drawing/2014/main" id="{6B763EB1-63BF-4EB5-8E42-13D7A314445D}"/>
              </a:ext>
            </a:extLst>
          </p:cNvPr>
          <p:cNvSpPr/>
          <p:nvPr/>
        </p:nvSpPr>
        <p:spPr>
          <a:xfrm>
            <a:off x="6678932" y="1440183"/>
            <a:ext cx="121739" cy="206881"/>
          </a:xfrm>
          <a:custGeom>
            <a:avLst/>
            <a:gdLst/>
            <a:ahLst/>
            <a:cxnLst/>
            <a:rect l="l" t="t" r="r" b="b"/>
            <a:pathLst>
              <a:path w="103505" h="175894">
                <a:moveTo>
                  <a:pt x="103378" y="0"/>
                </a:moveTo>
                <a:lnTo>
                  <a:pt x="62966" y="17805"/>
                </a:lnTo>
                <a:lnTo>
                  <a:pt x="55558" y="51124"/>
                </a:lnTo>
                <a:lnTo>
                  <a:pt x="42156" y="81748"/>
                </a:lnTo>
                <a:lnTo>
                  <a:pt x="23417" y="109007"/>
                </a:lnTo>
                <a:lnTo>
                  <a:pt x="0" y="132232"/>
                </a:lnTo>
                <a:lnTo>
                  <a:pt x="566" y="143232"/>
                </a:lnTo>
                <a:lnTo>
                  <a:pt x="2017" y="154119"/>
                </a:lnTo>
                <a:lnTo>
                  <a:pt x="4323" y="164841"/>
                </a:lnTo>
                <a:lnTo>
                  <a:pt x="7454" y="175348"/>
                </a:lnTo>
                <a:lnTo>
                  <a:pt x="46285" y="142230"/>
                </a:lnTo>
                <a:lnTo>
                  <a:pt x="76314" y="100861"/>
                </a:lnTo>
                <a:lnTo>
                  <a:pt x="95894" y="52899"/>
                </a:lnTo>
                <a:lnTo>
                  <a:pt x="103378" y="0"/>
                </a:lnTo>
                <a:close/>
              </a:path>
            </a:pathLst>
          </a:custGeom>
          <a:solidFill>
            <a:srgbClr val="E32725"/>
          </a:solidFill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1218632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316" algn="l" defTabSz="1218632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632" algn="l" defTabSz="1218632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7948" algn="l" defTabSz="1218632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263" algn="l" defTabSz="1218632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6573" algn="l" defTabSz="1218632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5896" algn="l" defTabSz="1218632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5207" algn="l" defTabSz="1218632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4521" algn="l" defTabSz="1218632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sz="2117"/>
          </a:p>
        </p:txBody>
      </p:sp>
      <p:sp>
        <p:nvSpPr>
          <p:cNvPr id="7" name="object 13">
            <a:extLst>
              <a:ext uri="{FF2B5EF4-FFF2-40B4-BE49-F238E27FC236}">
                <a16:creationId xmlns:a16="http://schemas.microsoft.com/office/drawing/2014/main" id="{905A7FC2-CBD8-4161-B2F6-48708A7D4F77}"/>
              </a:ext>
            </a:extLst>
          </p:cNvPr>
          <p:cNvSpPr/>
          <p:nvPr/>
        </p:nvSpPr>
        <p:spPr>
          <a:xfrm>
            <a:off x="6421038" y="1183298"/>
            <a:ext cx="253187" cy="67965"/>
          </a:xfrm>
          <a:custGeom>
            <a:avLst/>
            <a:gdLst/>
            <a:ahLst/>
            <a:cxnLst/>
            <a:rect l="l" t="t" r="r" b="b"/>
            <a:pathLst>
              <a:path w="215265" h="57785">
                <a:moveTo>
                  <a:pt x="107873" y="0"/>
                </a:moveTo>
                <a:lnTo>
                  <a:pt x="78899" y="1955"/>
                </a:lnTo>
                <a:lnTo>
                  <a:pt x="51098" y="7645"/>
                </a:lnTo>
                <a:lnTo>
                  <a:pt x="24716" y="16802"/>
                </a:lnTo>
                <a:lnTo>
                  <a:pt x="0" y="29159"/>
                </a:lnTo>
                <a:lnTo>
                  <a:pt x="6559" y="37022"/>
                </a:lnTo>
                <a:lnTo>
                  <a:pt x="13725" y="44389"/>
                </a:lnTo>
                <a:lnTo>
                  <a:pt x="21506" y="51219"/>
                </a:lnTo>
                <a:lnTo>
                  <a:pt x="29908" y="57467"/>
                </a:lnTo>
                <a:lnTo>
                  <a:pt x="48071" y="49678"/>
                </a:lnTo>
                <a:lnTo>
                  <a:pt x="67209" y="43935"/>
                </a:lnTo>
                <a:lnTo>
                  <a:pt x="87296" y="40376"/>
                </a:lnTo>
                <a:lnTo>
                  <a:pt x="107873" y="39166"/>
                </a:lnTo>
                <a:lnTo>
                  <a:pt x="206260" y="39166"/>
                </a:lnTo>
                <a:lnTo>
                  <a:pt x="208575" y="36742"/>
                </a:lnTo>
                <a:lnTo>
                  <a:pt x="215138" y="28816"/>
                </a:lnTo>
                <a:lnTo>
                  <a:pt x="190539" y="16598"/>
                </a:lnTo>
                <a:lnTo>
                  <a:pt x="164301" y="7550"/>
                </a:lnTo>
                <a:lnTo>
                  <a:pt x="136665" y="1930"/>
                </a:lnTo>
                <a:lnTo>
                  <a:pt x="107873" y="0"/>
                </a:lnTo>
                <a:close/>
              </a:path>
              <a:path w="215265" h="57785">
                <a:moveTo>
                  <a:pt x="206260" y="39166"/>
                </a:moveTo>
                <a:lnTo>
                  <a:pt x="107873" y="39166"/>
                </a:lnTo>
                <a:lnTo>
                  <a:pt x="128554" y="40383"/>
                </a:lnTo>
                <a:lnTo>
                  <a:pt x="148532" y="43935"/>
                </a:lnTo>
                <a:lnTo>
                  <a:pt x="167661" y="49678"/>
                </a:lnTo>
                <a:lnTo>
                  <a:pt x="185699" y="57403"/>
                </a:lnTo>
                <a:lnTo>
                  <a:pt x="193840" y="51085"/>
                </a:lnTo>
                <a:lnTo>
                  <a:pt x="201471" y="44181"/>
                </a:lnTo>
                <a:lnTo>
                  <a:pt x="206260" y="39166"/>
                </a:lnTo>
                <a:close/>
              </a:path>
            </a:pathLst>
          </a:custGeom>
          <a:solidFill>
            <a:srgbClr val="E32725"/>
          </a:solidFill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1218632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316" algn="l" defTabSz="1218632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632" algn="l" defTabSz="1218632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7948" algn="l" defTabSz="1218632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263" algn="l" defTabSz="1218632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6573" algn="l" defTabSz="1218632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5896" algn="l" defTabSz="1218632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5207" algn="l" defTabSz="1218632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4521" algn="l" defTabSz="1218632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sz="2117"/>
          </a:p>
        </p:txBody>
      </p:sp>
      <p:sp>
        <p:nvSpPr>
          <p:cNvPr id="8" name="object 14">
            <a:extLst>
              <a:ext uri="{FF2B5EF4-FFF2-40B4-BE49-F238E27FC236}">
                <a16:creationId xmlns:a16="http://schemas.microsoft.com/office/drawing/2014/main" id="{D1829A14-1A91-4241-AFB1-1F1E96FE12E0}"/>
              </a:ext>
            </a:extLst>
          </p:cNvPr>
          <p:cNvSpPr/>
          <p:nvPr/>
        </p:nvSpPr>
        <p:spPr>
          <a:xfrm>
            <a:off x="6096000" y="1024704"/>
            <a:ext cx="904452" cy="767030"/>
          </a:xfrm>
          <a:custGeom>
            <a:avLst/>
            <a:gdLst/>
            <a:ahLst/>
            <a:cxnLst/>
            <a:rect l="l" t="t" r="r" b="b"/>
            <a:pathLst>
              <a:path w="768985" h="652145">
                <a:moveTo>
                  <a:pt x="135712" y="638683"/>
                </a:moveTo>
                <a:lnTo>
                  <a:pt x="181593" y="650455"/>
                </a:lnTo>
                <a:lnTo>
                  <a:pt x="229136" y="651808"/>
                </a:lnTo>
                <a:lnTo>
                  <a:pt x="276494" y="642283"/>
                </a:lnTo>
                <a:lnTo>
                  <a:pt x="283346" y="639129"/>
                </a:lnTo>
                <a:lnTo>
                  <a:pt x="161213" y="639129"/>
                </a:lnTo>
                <a:lnTo>
                  <a:pt x="135712" y="638683"/>
                </a:lnTo>
                <a:close/>
              </a:path>
              <a:path w="768985" h="652145">
                <a:moveTo>
                  <a:pt x="480669" y="564553"/>
                </a:moveTo>
                <a:lnTo>
                  <a:pt x="385114" y="564553"/>
                </a:lnTo>
                <a:lnTo>
                  <a:pt x="397998" y="580681"/>
                </a:lnTo>
                <a:lnTo>
                  <a:pt x="428791" y="609260"/>
                </a:lnTo>
                <a:lnTo>
                  <a:pt x="491957" y="642283"/>
                </a:lnTo>
                <a:lnTo>
                  <a:pt x="539315" y="651808"/>
                </a:lnTo>
                <a:lnTo>
                  <a:pt x="586858" y="650455"/>
                </a:lnTo>
                <a:lnTo>
                  <a:pt x="630998" y="639129"/>
                </a:lnTo>
                <a:lnTo>
                  <a:pt x="607237" y="639129"/>
                </a:lnTo>
                <a:lnTo>
                  <a:pt x="581745" y="635550"/>
                </a:lnTo>
                <a:lnTo>
                  <a:pt x="532714" y="615721"/>
                </a:lnTo>
                <a:lnTo>
                  <a:pt x="495966" y="585033"/>
                </a:lnTo>
                <a:lnTo>
                  <a:pt x="481786" y="566542"/>
                </a:lnTo>
                <a:lnTo>
                  <a:pt x="480669" y="564553"/>
                </a:lnTo>
                <a:close/>
              </a:path>
              <a:path w="768985" h="652145">
                <a:moveTo>
                  <a:pt x="458317" y="508977"/>
                </a:moveTo>
                <a:lnTo>
                  <a:pt x="458190" y="509028"/>
                </a:lnTo>
                <a:lnTo>
                  <a:pt x="310123" y="509028"/>
                </a:lnTo>
                <a:lnTo>
                  <a:pt x="309041" y="514261"/>
                </a:lnTo>
                <a:lnTo>
                  <a:pt x="307784" y="519544"/>
                </a:lnTo>
                <a:lnTo>
                  <a:pt x="306120" y="524840"/>
                </a:lnTo>
                <a:lnTo>
                  <a:pt x="303860" y="532180"/>
                </a:lnTo>
                <a:lnTo>
                  <a:pt x="300951" y="539318"/>
                </a:lnTo>
                <a:lnTo>
                  <a:pt x="297624" y="546290"/>
                </a:lnTo>
                <a:lnTo>
                  <a:pt x="297954" y="546430"/>
                </a:lnTo>
                <a:lnTo>
                  <a:pt x="272484" y="585033"/>
                </a:lnTo>
                <a:lnTo>
                  <a:pt x="235737" y="615721"/>
                </a:lnTo>
                <a:lnTo>
                  <a:pt x="186705" y="635550"/>
                </a:lnTo>
                <a:lnTo>
                  <a:pt x="161213" y="639129"/>
                </a:lnTo>
                <a:lnTo>
                  <a:pt x="283346" y="639129"/>
                </a:lnTo>
                <a:lnTo>
                  <a:pt x="321818" y="621423"/>
                </a:lnTo>
                <a:lnTo>
                  <a:pt x="355882" y="595631"/>
                </a:lnTo>
                <a:lnTo>
                  <a:pt x="383336" y="564553"/>
                </a:lnTo>
                <a:lnTo>
                  <a:pt x="480669" y="564553"/>
                </a:lnTo>
                <a:lnTo>
                  <a:pt x="470496" y="546430"/>
                </a:lnTo>
                <a:lnTo>
                  <a:pt x="470827" y="546290"/>
                </a:lnTo>
                <a:lnTo>
                  <a:pt x="467499" y="539318"/>
                </a:lnTo>
                <a:lnTo>
                  <a:pt x="464591" y="532180"/>
                </a:lnTo>
                <a:lnTo>
                  <a:pt x="462330" y="524840"/>
                </a:lnTo>
                <a:lnTo>
                  <a:pt x="460667" y="519544"/>
                </a:lnTo>
                <a:lnTo>
                  <a:pt x="459409" y="514261"/>
                </a:lnTo>
                <a:lnTo>
                  <a:pt x="458328" y="509028"/>
                </a:lnTo>
                <a:lnTo>
                  <a:pt x="310261" y="509028"/>
                </a:lnTo>
                <a:lnTo>
                  <a:pt x="310134" y="508977"/>
                </a:lnTo>
                <a:lnTo>
                  <a:pt x="458317" y="508977"/>
                </a:lnTo>
                <a:close/>
              </a:path>
              <a:path w="768985" h="652145">
                <a:moveTo>
                  <a:pt x="632739" y="638683"/>
                </a:moveTo>
                <a:lnTo>
                  <a:pt x="607237" y="639129"/>
                </a:lnTo>
                <a:lnTo>
                  <a:pt x="630998" y="639129"/>
                </a:lnTo>
                <a:lnTo>
                  <a:pt x="632739" y="638683"/>
                </a:lnTo>
                <a:close/>
              </a:path>
              <a:path w="768985" h="652145">
                <a:moveTo>
                  <a:pt x="378961" y="314312"/>
                </a:moveTo>
                <a:lnTo>
                  <a:pt x="145097" y="314312"/>
                </a:lnTo>
                <a:lnTo>
                  <a:pt x="164309" y="314534"/>
                </a:lnTo>
                <a:lnTo>
                  <a:pt x="182991" y="317093"/>
                </a:lnTo>
                <a:lnTo>
                  <a:pt x="221792" y="330365"/>
                </a:lnTo>
                <a:lnTo>
                  <a:pt x="262029" y="358001"/>
                </a:lnTo>
                <a:lnTo>
                  <a:pt x="289814" y="392036"/>
                </a:lnTo>
                <a:lnTo>
                  <a:pt x="309914" y="442672"/>
                </a:lnTo>
                <a:lnTo>
                  <a:pt x="313499" y="475348"/>
                </a:lnTo>
                <a:lnTo>
                  <a:pt x="313345" y="483845"/>
                </a:lnTo>
                <a:lnTo>
                  <a:pt x="312751" y="492298"/>
                </a:lnTo>
                <a:lnTo>
                  <a:pt x="311722" y="500696"/>
                </a:lnTo>
                <a:lnTo>
                  <a:pt x="310261" y="509028"/>
                </a:lnTo>
                <a:lnTo>
                  <a:pt x="458190" y="509028"/>
                </a:lnTo>
                <a:lnTo>
                  <a:pt x="456729" y="500696"/>
                </a:lnTo>
                <a:lnTo>
                  <a:pt x="455699" y="492298"/>
                </a:lnTo>
                <a:lnTo>
                  <a:pt x="455106" y="483845"/>
                </a:lnTo>
                <a:lnTo>
                  <a:pt x="455041" y="469404"/>
                </a:lnTo>
                <a:lnTo>
                  <a:pt x="455269" y="465836"/>
                </a:lnTo>
                <a:lnTo>
                  <a:pt x="463205" y="425361"/>
                </a:lnTo>
                <a:lnTo>
                  <a:pt x="473530" y="401599"/>
                </a:lnTo>
                <a:lnTo>
                  <a:pt x="384225" y="401599"/>
                </a:lnTo>
                <a:lnTo>
                  <a:pt x="367076" y="398137"/>
                </a:lnTo>
                <a:lnTo>
                  <a:pt x="353072" y="388696"/>
                </a:lnTo>
                <a:lnTo>
                  <a:pt x="343631" y="374692"/>
                </a:lnTo>
                <a:lnTo>
                  <a:pt x="340169" y="357543"/>
                </a:lnTo>
                <a:lnTo>
                  <a:pt x="343404" y="340956"/>
                </a:lnTo>
                <a:lnTo>
                  <a:pt x="352259" y="327263"/>
                </a:lnTo>
                <a:lnTo>
                  <a:pt x="365458" y="317727"/>
                </a:lnTo>
                <a:lnTo>
                  <a:pt x="378961" y="314312"/>
                </a:lnTo>
                <a:close/>
              </a:path>
              <a:path w="768985" h="652145">
                <a:moveTo>
                  <a:pt x="254050" y="0"/>
                </a:moveTo>
                <a:lnTo>
                  <a:pt x="220086" y="33019"/>
                </a:lnTo>
                <a:lnTo>
                  <a:pt x="194151" y="72890"/>
                </a:lnTo>
                <a:lnTo>
                  <a:pt x="177598" y="118273"/>
                </a:lnTo>
                <a:lnTo>
                  <a:pt x="171780" y="167830"/>
                </a:lnTo>
                <a:lnTo>
                  <a:pt x="172379" y="183846"/>
                </a:lnTo>
                <a:lnTo>
                  <a:pt x="174143" y="199539"/>
                </a:lnTo>
                <a:lnTo>
                  <a:pt x="177025" y="214864"/>
                </a:lnTo>
                <a:lnTo>
                  <a:pt x="180975" y="229781"/>
                </a:lnTo>
                <a:lnTo>
                  <a:pt x="160252" y="233801"/>
                </a:lnTo>
                <a:lnTo>
                  <a:pt x="119797" y="248265"/>
                </a:lnTo>
                <a:lnTo>
                  <a:pt x="61104" y="289598"/>
                </a:lnTo>
                <a:lnTo>
                  <a:pt x="31000" y="327379"/>
                </a:lnTo>
                <a:lnTo>
                  <a:pt x="10489" y="370291"/>
                </a:lnTo>
                <a:lnTo>
                  <a:pt x="0" y="416483"/>
                </a:lnTo>
                <a:lnTo>
                  <a:pt x="11261" y="393597"/>
                </a:lnTo>
                <a:lnTo>
                  <a:pt x="26092" y="372551"/>
                </a:lnTo>
                <a:lnTo>
                  <a:pt x="66128" y="337972"/>
                </a:lnTo>
                <a:lnTo>
                  <a:pt x="117974" y="317614"/>
                </a:lnTo>
                <a:lnTo>
                  <a:pt x="145097" y="314312"/>
                </a:lnTo>
                <a:lnTo>
                  <a:pt x="378961" y="314312"/>
                </a:lnTo>
                <a:lnTo>
                  <a:pt x="381723" y="313613"/>
                </a:lnTo>
                <a:lnTo>
                  <a:pt x="383387" y="313486"/>
                </a:lnTo>
                <a:lnTo>
                  <a:pt x="726380" y="313486"/>
                </a:lnTo>
                <a:lnTo>
                  <a:pt x="707347" y="289598"/>
                </a:lnTo>
                <a:lnTo>
                  <a:pt x="669686" y="260057"/>
                </a:lnTo>
                <a:lnTo>
                  <a:pt x="384225" y="260057"/>
                </a:lnTo>
                <a:lnTo>
                  <a:pt x="362095" y="258542"/>
                </a:lnTo>
                <a:lnTo>
                  <a:pt x="320801" y="247081"/>
                </a:lnTo>
                <a:lnTo>
                  <a:pt x="278065" y="220874"/>
                </a:lnTo>
                <a:lnTo>
                  <a:pt x="242443" y="177050"/>
                </a:lnTo>
                <a:lnTo>
                  <a:pt x="225886" y="134627"/>
                </a:lnTo>
                <a:lnTo>
                  <a:pt x="221500" y="97332"/>
                </a:lnTo>
                <a:lnTo>
                  <a:pt x="223725" y="70524"/>
                </a:lnTo>
                <a:lnTo>
                  <a:pt x="230146" y="45146"/>
                </a:lnTo>
                <a:lnTo>
                  <a:pt x="240381" y="21528"/>
                </a:lnTo>
                <a:lnTo>
                  <a:pt x="254050" y="0"/>
                </a:lnTo>
                <a:close/>
              </a:path>
              <a:path w="768985" h="652145">
                <a:moveTo>
                  <a:pt x="727038" y="314312"/>
                </a:moveTo>
                <a:lnTo>
                  <a:pt x="623354" y="314312"/>
                </a:lnTo>
                <a:lnTo>
                  <a:pt x="625602" y="314388"/>
                </a:lnTo>
                <a:lnTo>
                  <a:pt x="630085" y="314731"/>
                </a:lnTo>
                <a:lnTo>
                  <a:pt x="668200" y="322276"/>
                </a:lnTo>
                <a:lnTo>
                  <a:pt x="724042" y="353843"/>
                </a:lnTo>
                <a:lnTo>
                  <a:pt x="757184" y="393597"/>
                </a:lnTo>
                <a:lnTo>
                  <a:pt x="768438" y="416483"/>
                </a:lnTo>
                <a:lnTo>
                  <a:pt x="757957" y="370291"/>
                </a:lnTo>
                <a:lnTo>
                  <a:pt x="737449" y="327379"/>
                </a:lnTo>
                <a:lnTo>
                  <a:pt x="727038" y="314312"/>
                </a:lnTo>
                <a:close/>
              </a:path>
              <a:path w="768985" h="652145">
                <a:moveTo>
                  <a:pt x="726380" y="313486"/>
                </a:moveTo>
                <a:lnTo>
                  <a:pt x="384225" y="313486"/>
                </a:lnTo>
                <a:lnTo>
                  <a:pt x="386727" y="313613"/>
                </a:lnTo>
                <a:lnTo>
                  <a:pt x="402987" y="317727"/>
                </a:lnTo>
                <a:lnTo>
                  <a:pt x="416186" y="327263"/>
                </a:lnTo>
                <a:lnTo>
                  <a:pt x="425044" y="340956"/>
                </a:lnTo>
                <a:lnTo>
                  <a:pt x="428282" y="357543"/>
                </a:lnTo>
                <a:lnTo>
                  <a:pt x="427490" y="365859"/>
                </a:lnTo>
                <a:lnTo>
                  <a:pt x="402370" y="397675"/>
                </a:lnTo>
                <a:lnTo>
                  <a:pt x="384225" y="401599"/>
                </a:lnTo>
                <a:lnTo>
                  <a:pt x="473530" y="401599"/>
                </a:lnTo>
                <a:lnTo>
                  <a:pt x="506422" y="358001"/>
                </a:lnTo>
                <a:lnTo>
                  <a:pt x="541045" y="333387"/>
                </a:lnTo>
                <a:lnTo>
                  <a:pt x="585460" y="317093"/>
                </a:lnTo>
                <a:lnTo>
                  <a:pt x="623354" y="314312"/>
                </a:lnTo>
                <a:lnTo>
                  <a:pt x="727038" y="314312"/>
                </a:lnTo>
                <a:lnTo>
                  <a:pt x="726380" y="313486"/>
                </a:lnTo>
                <a:close/>
              </a:path>
              <a:path w="768985" h="652145">
                <a:moveTo>
                  <a:pt x="514400" y="0"/>
                </a:moveTo>
                <a:lnTo>
                  <a:pt x="528069" y="21528"/>
                </a:lnTo>
                <a:lnTo>
                  <a:pt x="538305" y="45146"/>
                </a:lnTo>
                <a:lnTo>
                  <a:pt x="544726" y="70524"/>
                </a:lnTo>
                <a:lnTo>
                  <a:pt x="546950" y="97332"/>
                </a:lnTo>
                <a:lnTo>
                  <a:pt x="545225" y="120960"/>
                </a:lnTo>
                <a:lnTo>
                  <a:pt x="540226" y="143517"/>
                </a:lnTo>
                <a:lnTo>
                  <a:pt x="532216" y="164782"/>
                </a:lnTo>
                <a:lnTo>
                  <a:pt x="521462" y="184531"/>
                </a:lnTo>
                <a:lnTo>
                  <a:pt x="521175" y="184531"/>
                </a:lnTo>
                <a:lnTo>
                  <a:pt x="517778" y="189699"/>
                </a:lnTo>
                <a:lnTo>
                  <a:pt x="496557" y="214731"/>
                </a:lnTo>
                <a:lnTo>
                  <a:pt x="496582" y="214864"/>
                </a:lnTo>
                <a:lnTo>
                  <a:pt x="467093" y="237197"/>
                </a:lnTo>
                <a:lnTo>
                  <a:pt x="466344" y="237680"/>
                </a:lnTo>
                <a:lnTo>
                  <a:pt x="420647" y="255876"/>
                </a:lnTo>
                <a:lnTo>
                  <a:pt x="384225" y="260057"/>
                </a:lnTo>
                <a:lnTo>
                  <a:pt x="669686" y="260057"/>
                </a:lnTo>
                <a:lnTo>
                  <a:pt x="628642" y="239947"/>
                </a:lnTo>
                <a:lnTo>
                  <a:pt x="587476" y="229781"/>
                </a:lnTo>
                <a:lnTo>
                  <a:pt x="591451" y="214731"/>
                </a:lnTo>
                <a:lnTo>
                  <a:pt x="594307" y="199539"/>
                </a:lnTo>
                <a:lnTo>
                  <a:pt x="595995" y="184531"/>
                </a:lnTo>
                <a:lnTo>
                  <a:pt x="521462" y="184531"/>
                </a:lnTo>
                <a:lnTo>
                  <a:pt x="521284" y="184365"/>
                </a:lnTo>
                <a:lnTo>
                  <a:pt x="596013" y="184365"/>
                </a:lnTo>
                <a:lnTo>
                  <a:pt x="596072" y="183846"/>
                </a:lnTo>
                <a:lnTo>
                  <a:pt x="596671" y="167830"/>
                </a:lnTo>
                <a:lnTo>
                  <a:pt x="590853" y="118273"/>
                </a:lnTo>
                <a:lnTo>
                  <a:pt x="574300" y="72890"/>
                </a:lnTo>
                <a:lnTo>
                  <a:pt x="548365" y="33019"/>
                </a:lnTo>
                <a:lnTo>
                  <a:pt x="514400" y="0"/>
                </a:lnTo>
                <a:close/>
              </a:path>
            </a:pathLst>
          </a:custGeom>
          <a:solidFill>
            <a:srgbClr val="E32725"/>
          </a:solidFill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1218632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316" algn="l" defTabSz="1218632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632" algn="l" defTabSz="1218632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7948" algn="l" defTabSz="1218632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263" algn="l" defTabSz="1218632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6573" algn="l" defTabSz="1218632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5896" algn="l" defTabSz="1218632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5207" algn="l" defTabSz="1218632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4521" algn="l" defTabSz="1218632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sz="2117"/>
          </a:p>
        </p:txBody>
      </p:sp>
      <p:sp>
        <p:nvSpPr>
          <p:cNvPr id="9" name="object 15">
            <a:extLst>
              <a:ext uri="{FF2B5EF4-FFF2-40B4-BE49-F238E27FC236}">
                <a16:creationId xmlns:a16="http://schemas.microsoft.com/office/drawing/2014/main" id="{E3A270DA-5D6E-4DC2-83E4-936C9913C205}"/>
              </a:ext>
            </a:extLst>
          </p:cNvPr>
          <p:cNvSpPr/>
          <p:nvPr/>
        </p:nvSpPr>
        <p:spPr>
          <a:xfrm>
            <a:off x="6226203" y="4899263"/>
            <a:ext cx="643050" cy="771511"/>
          </a:xfrm>
          <a:custGeom>
            <a:avLst/>
            <a:gdLst/>
            <a:ahLst/>
            <a:cxnLst/>
            <a:rect l="l" t="t" r="r" b="b"/>
            <a:pathLst>
              <a:path w="546735" h="655954">
                <a:moveTo>
                  <a:pt x="491782" y="273215"/>
                </a:moveTo>
                <a:lnTo>
                  <a:pt x="54635" y="273215"/>
                </a:lnTo>
                <a:lnTo>
                  <a:pt x="33363" y="277506"/>
                </a:lnTo>
                <a:lnTo>
                  <a:pt x="15997" y="289213"/>
                </a:lnTo>
                <a:lnTo>
                  <a:pt x="4291" y="306583"/>
                </a:lnTo>
                <a:lnTo>
                  <a:pt x="0" y="327863"/>
                </a:lnTo>
                <a:lnTo>
                  <a:pt x="0" y="601065"/>
                </a:lnTo>
                <a:lnTo>
                  <a:pt x="4291" y="622345"/>
                </a:lnTo>
                <a:lnTo>
                  <a:pt x="15997" y="639714"/>
                </a:lnTo>
                <a:lnTo>
                  <a:pt x="33363" y="651421"/>
                </a:lnTo>
                <a:lnTo>
                  <a:pt x="54635" y="655713"/>
                </a:lnTo>
                <a:lnTo>
                  <a:pt x="491782" y="655713"/>
                </a:lnTo>
                <a:lnTo>
                  <a:pt x="513054" y="651421"/>
                </a:lnTo>
                <a:lnTo>
                  <a:pt x="530420" y="639714"/>
                </a:lnTo>
                <a:lnTo>
                  <a:pt x="542125" y="622345"/>
                </a:lnTo>
                <a:lnTo>
                  <a:pt x="546417" y="601065"/>
                </a:lnTo>
                <a:lnTo>
                  <a:pt x="546417" y="560082"/>
                </a:lnTo>
                <a:lnTo>
                  <a:pt x="252717" y="560082"/>
                </a:lnTo>
                <a:lnTo>
                  <a:pt x="244731" y="558476"/>
                </a:lnTo>
                <a:lnTo>
                  <a:pt x="238221" y="554093"/>
                </a:lnTo>
                <a:lnTo>
                  <a:pt x="233838" y="547582"/>
                </a:lnTo>
                <a:lnTo>
                  <a:pt x="232232" y="539597"/>
                </a:lnTo>
                <a:lnTo>
                  <a:pt x="243573" y="469379"/>
                </a:lnTo>
                <a:lnTo>
                  <a:pt x="233322" y="460823"/>
                </a:lnTo>
                <a:lnTo>
                  <a:pt x="225431" y="450016"/>
                </a:lnTo>
                <a:lnTo>
                  <a:pt x="220359" y="437416"/>
                </a:lnTo>
                <a:lnTo>
                  <a:pt x="218567" y="423481"/>
                </a:lnTo>
                <a:lnTo>
                  <a:pt x="222858" y="402207"/>
                </a:lnTo>
                <a:lnTo>
                  <a:pt x="234565" y="384836"/>
                </a:lnTo>
                <a:lnTo>
                  <a:pt x="251935" y="373126"/>
                </a:lnTo>
                <a:lnTo>
                  <a:pt x="273215" y="368833"/>
                </a:lnTo>
                <a:lnTo>
                  <a:pt x="546417" y="368833"/>
                </a:lnTo>
                <a:lnTo>
                  <a:pt x="546417" y="327863"/>
                </a:lnTo>
                <a:lnTo>
                  <a:pt x="542125" y="306583"/>
                </a:lnTo>
                <a:lnTo>
                  <a:pt x="530420" y="289213"/>
                </a:lnTo>
                <a:lnTo>
                  <a:pt x="513054" y="277506"/>
                </a:lnTo>
                <a:lnTo>
                  <a:pt x="491782" y="273215"/>
                </a:lnTo>
                <a:close/>
              </a:path>
              <a:path w="546735" h="655954">
                <a:moveTo>
                  <a:pt x="546417" y="368833"/>
                </a:moveTo>
                <a:lnTo>
                  <a:pt x="273215" y="368833"/>
                </a:lnTo>
                <a:lnTo>
                  <a:pt x="294487" y="373126"/>
                </a:lnTo>
                <a:lnTo>
                  <a:pt x="311853" y="384836"/>
                </a:lnTo>
                <a:lnTo>
                  <a:pt x="323558" y="402207"/>
                </a:lnTo>
                <a:lnTo>
                  <a:pt x="327850" y="423481"/>
                </a:lnTo>
                <a:lnTo>
                  <a:pt x="326058" y="437416"/>
                </a:lnTo>
                <a:lnTo>
                  <a:pt x="320987" y="450016"/>
                </a:lnTo>
                <a:lnTo>
                  <a:pt x="313100" y="460823"/>
                </a:lnTo>
                <a:lnTo>
                  <a:pt x="302856" y="469379"/>
                </a:lnTo>
                <a:lnTo>
                  <a:pt x="306027" y="488614"/>
                </a:lnTo>
                <a:lnTo>
                  <a:pt x="308263" y="502340"/>
                </a:lnTo>
                <a:lnTo>
                  <a:pt x="310629" y="517140"/>
                </a:lnTo>
                <a:lnTo>
                  <a:pt x="314185" y="539597"/>
                </a:lnTo>
                <a:lnTo>
                  <a:pt x="312579" y="547582"/>
                </a:lnTo>
                <a:lnTo>
                  <a:pt x="308195" y="554093"/>
                </a:lnTo>
                <a:lnTo>
                  <a:pt x="301685" y="558476"/>
                </a:lnTo>
                <a:lnTo>
                  <a:pt x="293700" y="560082"/>
                </a:lnTo>
                <a:lnTo>
                  <a:pt x="546417" y="560082"/>
                </a:lnTo>
                <a:lnTo>
                  <a:pt x="546417" y="368833"/>
                </a:lnTo>
                <a:close/>
              </a:path>
              <a:path w="546735" h="655954">
                <a:moveTo>
                  <a:pt x="273215" y="0"/>
                </a:moveTo>
                <a:lnTo>
                  <a:pt x="225999" y="6343"/>
                </a:lnTo>
                <a:lnTo>
                  <a:pt x="183573" y="24244"/>
                </a:lnTo>
                <a:lnTo>
                  <a:pt x="147631" y="52011"/>
                </a:lnTo>
                <a:lnTo>
                  <a:pt x="119863" y="87951"/>
                </a:lnTo>
                <a:lnTo>
                  <a:pt x="101961" y="130373"/>
                </a:lnTo>
                <a:lnTo>
                  <a:pt x="95618" y="177584"/>
                </a:lnTo>
                <a:lnTo>
                  <a:pt x="95618" y="273215"/>
                </a:lnTo>
                <a:lnTo>
                  <a:pt x="163918" y="273215"/>
                </a:lnTo>
                <a:lnTo>
                  <a:pt x="163918" y="177584"/>
                </a:lnTo>
                <a:lnTo>
                  <a:pt x="172504" y="135037"/>
                </a:lnTo>
                <a:lnTo>
                  <a:pt x="195921" y="100301"/>
                </a:lnTo>
                <a:lnTo>
                  <a:pt x="230661" y="76885"/>
                </a:lnTo>
                <a:lnTo>
                  <a:pt x="273215" y="68300"/>
                </a:lnTo>
                <a:lnTo>
                  <a:pt x="411372" y="68300"/>
                </a:lnTo>
                <a:lnTo>
                  <a:pt x="398787" y="52011"/>
                </a:lnTo>
                <a:lnTo>
                  <a:pt x="362847" y="24244"/>
                </a:lnTo>
                <a:lnTo>
                  <a:pt x="320425" y="6343"/>
                </a:lnTo>
                <a:lnTo>
                  <a:pt x="273215" y="0"/>
                </a:lnTo>
                <a:close/>
              </a:path>
              <a:path w="546735" h="655954">
                <a:moveTo>
                  <a:pt x="411372" y="68300"/>
                </a:moveTo>
                <a:lnTo>
                  <a:pt x="273215" y="68300"/>
                </a:lnTo>
                <a:lnTo>
                  <a:pt x="315761" y="76885"/>
                </a:lnTo>
                <a:lnTo>
                  <a:pt x="350497" y="100301"/>
                </a:lnTo>
                <a:lnTo>
                  <a:pt x="373913" y="135037"/>
                </a:lnTo>
                <a:lnTo>
                  <a:pt x="382498" y="177584"/>
                </a:lnTo>
                <a:lnTo>
                  <a:pt x="382498" y="184416"/>
                </a:lnTo>
                <a:lnTo>
                  <a:pt x="385184" y="197709"/>
                </a:lnTo>
                <a:lnTo>
                  <a:pt x="392506" y="208564"/>
                </a:lnTo>
                <a:lnTo>
                  <a:pt x="403361" y="215883"/>
                </a:lnTo>
                <a:lnTo>
                  <a:pt x="416648" y="218566"/>
                </a:lnTo>
                <a:lnTo>
                  <a:pt x="429935" y="215883"/>
                </a:lnTo>
                <a:lnTo>
                  <a:pt x="440791" y="208564"/>
                </a:lnTo>
                <a:lnTo>
                  <a:pt x="448113" y="197709"/>
                </a:lnTo>
                <a:lnTo>
                  <a:pt x="450799" y="184416"/>
                </a:lnTo>
                <a:lnTo>
                  <a:pt x="450799" y="177584"/>
                </a:lnTo>
                <a:lnTo>
                  <a:pt x="444456" y="130373"/>
                </a:lnTo>
                <a:lnTo>
                  <a:pt x="426554" y="87951"/>
                </a:lnTo>
                <a:lnTo>
                  <a:pt x="411372" y="68300"/>
                </a:lnTo>
                <a:close/>
              </a:path>
            </a:pathLst>
          </a:custGeom>
          <a:solidFill>
            <a:srgbClr val="F9CB59"/>
          </a:solidFill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1218632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316" algn="l" defTabSz="1218632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632" algn="l" defTabSz="1218632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7948" algn="l" defTabSz="1218632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263" algn="l" defTabSz="1218632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6573" algn="l" defTabSz="1218632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5896" algn="l" defTabSz="1218632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5207" algn="l" defTabSz="1218632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4521" algn="l" defTabSz="1218632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sz="2117"/>
          </a:p>
        </p:txBody>
      </p:sp>
      <p:sp>
        <p:nvSpPr>
          <p:cNvPr id="10" name="object 16">
            <a:extLst>
              <a:ext uri="{FF2B5EF4-FFF2-40B4-BE49-F238E27FC236}">
                <a16:creationId xmlns:a16="http://schemas.microsoft.com/office/drawing/2014/main" id="{886486BE-C316-46F8-A128-F4AA579BE3C1}"/>
              </a:ext>
            </a:extLst>
          </p:cNvPr>
          <p:cNvSpPr/>
          <p:nvPr/>
        </p:nvSpPr>
        <p:spPr>
          <a:xfrm>
            <a:off x="6497339" y="3089699"/>
            <a:ext cx="100827" cy="372686"/>
          </a:xfrm>
          <a:custGeom>
            <a:avLst/>
            <a:gdLst/>
            <a:ahLst/>
            <a:cxnLst/>
            <a:rect l="l" t="t" r="r" b="b"/>
            <a:pathLst>
              <a:path w="85725" h="316864">
                <a:moveTo>
                  <a:pt x="43559" y="0"/>
                </a:moveTo>
                <a:lnTo>
                  <a:pt x="41832" y="0"/>
                </a:lnTo>
                <a:lnTo>
                  <a:pt x="33018" y="934"/>
                </a:lnTo>
                <a:lnTo>
                  <a:pt x="1793" y="29197"/>
                </a:lnTo>
                <a:lnTo>
                  <a:pt x="0" y="37780"/>
                </a:lnTo>
                <a:lnTo>
                  <a:pt x="36" y="46647"/>
                </a:lnTo>
                <a:lnTo>
                  <a:pt x="29144" y="311835"/>
                </a:lnTo>
                <a:lnTo>
                  <a:pt x="34364" y="316509"/>
                </a:lnTo>
                <a:lnTo>
                  <a:pt x="51026" y="316509"/>
                </a:lnTo>
                <a:lnTo>
                  <a:pt x="56246" y="311835"/>
                </a:lnTo>
                <a:lnTo>
                  <a:pt x="85354" y="46647"/>
                </a:lnTo>
                <a:lnTo>
                  <a:pt x="85391" y="37780"/>
                </a:lnTo>
                <a:lnTo>
                  <a:pt x="83597" y="29197"/>
                </a:lnTo>
                <a:lnTo>
                  <a:pt x="52372" y="934"/>
                </a:lnTo>
                <a:lnTo>
                  <a:pt x="43559" y="0"/>
                </a:lnTo>
                <a:close/>
              </a:path>
            </a:pathLst>
          </a:custGeom>
          <a:solidFill>
            <a:srgbClr val="F47720"/>
          </a:solidFill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1218632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316" algn="l" defTabSz="1218632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632" algn="l" defTabSz="1218632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7948" algn="l" defTabSz="1218632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263" algn="l" defTabSz="1218632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6573" algn="l" defTabSz="1218632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5896" algn="l" defTabSz="1218632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5207" algn="l" defTabSz="1218632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4521" algn="l" defTabSz="1218632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sz="2117"/>
          </a:p>
        </p:txBody>
      </p:sp>
      <p:sp>
        <p:nvSpPr>
          <p:cNvPr id="11" name="object 17">
            <a:extLst>
              <a:ext uri="{FF2B5EF4-FFF2-40B4-BE49-F238E27FC236}">
                <a16:creationId xmlns:a16="http://schemas.microsoft.com/office/drawing/2014/main" id="{E7941BE5-E048-4ADE-B57A-4109D4386DE6}"/>
              </a:ext>
            </a:extLst>
          </p:cNvPr>
          <p:cNvSpPr/>
          <p:nvPr/>
        </p:nvSpPr>
        <p:spPr>
          <a:xfrm>
            <a:off x="6500847" y="3486781"/>
            <a:ext cx="94105" cy="94105"/>
          </a:xfrm>
          <a:custGeom>
            <a:avLst/>
            <a:gdLst/>
            <a:ahLst/>
            <a:cxnLst/>
            <a:rect l="l" t="t" r="r" b="b"/>
            <a:pathLst>
              <a:path w="80009" h="80010">
                <a:moveTo>
                  <a:pt x="39712" y="0"/>
                </a:moveTo>
                <a:lnTo>
                  <a:pt x="24254" y="3121"/>
                </a:lnTo>
                <a:lnTo>
                  <a:pt x="11631" y="11633"/>
                </a:lnTo>
                <a:lnTo>
                  <a:pt x="3120" y="24260"/>
                </a:lnTo>
                <a:lnTo>
                  <a:pt x="0" y="39725"/>
                </a:lnTo>
                <a:lnTo>
                  <a:pt x="3120" y="55183"/>
                </a:lnTo>
                <a:lnTo>
                  <a:pt x="11631" y="67806"/>
                </a:lnTo>
                <a:lnTo>
                  <a:pt x="24254" y="76317"/>
                </a:lnTo>
                <a:lnTo>
                  <a:pt x="39712" y="79438"/>
                </a:lnTo>
                <a:lnTo>
                  <a:pt x="55170" y="76317"/>
                </a:lnTo>
                <a:lnTo>
                  <a:pt x="67794" y="67806"/>
                </a:lnTo>
                <a:lnTo>
                  <a:pt x="76304" y="55183"/>
                </a:lnTo>
                <a:lnTo>
                  <a:pt x="79425" y="39725"/>
                </a:lnTo>
                <a:lnTo>
                  <a:pt x="76304" y="24260"/>
                </a:lnTo>
                <a:lnTo>
                  <a:pt x="67794" y="11633"/>
                </a:lnTo>
                <a:lnTo>
                  <a:pt x="55170" y="3121"/>
                </a:lnTo>
                <a:lnTo>
                  <a:pt x="39712" y="0"/>
                </a:lnTo>
                <a:close/>
              </a:path>
            </a:pathLst>
          </a:custGeom>
          <a:solidFill>
            <a:srgbClr val="F47720"/>
          </a:solidFill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1218632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316" algn="l" defTabSz="1218632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632" algn="l" defTabSz="1218632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7948" algn="l" defTabSz="1218632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263" algn="l" defTabSz="1218632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6573" algn="l" defTabSz="1218632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5896" algn="l" defTabSz="1218632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5207" algn="l" defTabSz="1218632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4521" algn="l" defTabSz="1218632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sz="2117"/>
          </a:p>
        </p:txBody>
      </p:sp>
      <p:sp>
        <p:nvSpPr>
          <p:cNvPr id="12" name="object 18">
            <a:extLst>
              <a:ext uri="{FF2B5EF4-FFF2-40B4-BE49-F238E27FC236}">
                <a16:creationId xmlns:a16="http://schemas.microsoft.com/office/drawing/2014/main" id="{F139B523-5174-4729-9768-0B24FFEC8C10}"/>
              </a:ext>
            </a:extLst>
          </p:cNvPr>
          <p:cNvSpPr/>
          <p:nvPr/>
        </p:nvSpPr>
        <p:spPr>
          <a:xfrm>
            <a:off x="6118908" y="2901721"/>
            <a:ext cx="857401" cy="773752"/>
          </a:xfrm>
          <a:custGeom>
            <a:avLst/>
            <a:gdLst/>
            <a:ahLst/>
            <a:cxnLst/>
            <a:rect l="l" t="t" r="r" b="b"/>
            <a:pathLst>
              <a:path w="728980" h="657860">
                <a:moveTo>
                  <a:pt x="364437" y="0"/>
                </a:moveTo>
                <a:lnTo>
                  <a:pt x="321274" y="18784"/>
                </a:lnTo>
                <a:lnTo>
                  <a:pt x="10805" y="541553"/>
                </a:lnTo>
                <a:lnTo>
                  <a:pt x="0" y="577011"/>
                </a:lnTo>
                <a:lnTo>
                  <a:pt x="700" y="595876"/>
                </a:lnTo>
                <a:lnTo>
                  <a:pt x="15587" y="631913"/>
                </a:lnTo>
                <a:lnTo>
                  <a:pt x="64374" y="657250"/>
                </a:lnTo>
                <a:lnTo>
                  <a:pt x="664512" y="657250"/>
                </a:lnTo>
                <a:lnTo>
                  <a:pt x="713302" y="631907"/>
                </a:lnTo>
                <a:lnTo>
                  <a:pt x="723523" y="613371"/>
                </a:lnTo>
                <a:lnTo>
                  <a:pt x="57147" y="613371"/>
                </a:lnTo>
                <a:lnTo>
                  <a:pt x="50086" y="607301"/>
                </a:lnTo>
                <a:lnTo>
                  <a:pt x="46362" y="597915"/>
                </a:lnTo>
                <a:lnTo>
                  <a:pt x="44068" y="589328"/>
                </a:lnTo>
                <a:lnTo>
                  <a:pt x="43703" y="580405"/>
                </a:lnTo>
                <a:lnTo>
                  <a:pt x="45231" y="571716"/>
                </a:lnTo>
                <a:lnTo>
                  <a:pt x="48613" y="563829"/>
                </a:lnTo>
                <a:lnTo>
                  <a:pt x="352708" y="47917"/>
                </a:lnTo>
                <a:lnTo>
                  <a:pt x="358569" y="43878"/>
                </a:lnTo>
                <a:lnTo>
                  <a:pt x="424752" y="43878"/>
                </a:lnTo>
                <a:lnTo>
                  <a:pt x="417993" y="32410"/>
                </a:lnTo>
                <a:lnTo>
                  <a:pt x="407617" y="18784"/>
                </a:lnTo>
                <a:lnTo>
                  <a:pt x="394825" y="8594"/>
                </a:lnTo>
                <a:lnTo>
                  <a:pt x="380227" y="2210"/>
                </a:lnTo>
                <a:lnTo>
                  <a:pt x="364437" y="0"/>
                </a:lnTo>
                <a:close/>
              </a:path>
              <a:path w="728980" h="657860">
                <a:moveTo>
                  <a:pt x="424752" y="43878"/>
                </a:moveTo>
                <a:lnTo>
                  <a:pt x="370317" y="43878"/>
                </a:lnTo>
                <a:lnTo>
                  <a:pt x="376204" y="47929"/>
                </a:lnTo>
                <a:lnTo>
                  <a:pt x="680273" y="563829"/>
                </a:lnTo>
                <a:lnTo>
                  <a:pt x="683655" y="571716"/>
                </a:lnTo>
                <a:lnTo>
                  <a:pt x="685185" y="580407"/>
                </a:lnTo>
                <a:lnTo>
                  <a:pt x="684822" y="589334"/>
                </a:lnTo>
                <a:lnTo>
                  <a:pt x="682529" y="597928"/>
                </a:lnTo>
                <a:lnTo>
                  <a:pt x="678800" y="607301"/>
                </a:lnTo>
                <a:lnTo>
                  <a:pt x="671726" y="613371"/>
                </a:lnTo>
                <a:lnTo>
                  <a:pt x="723523" y="613371"/>
                </a:lnTo>
                <a:lnTo>
                  <a:pt x="728196" y="595863"/>
                </a:lnTo>
                <a:lnTo>
                  <a:pt x="728895" y="577011"/>
                </a:lnTo>
                <a:lnTo>
                  <a:pt x="725498" y="558569"/>
                </a:lnTo>
                <a:lnTo>
                  <a:pt x="718081" y="541553"/>
                </a:lnTo>
                <a:lnTo>
                  <a:pt x="424752" y="43878"/>
                </a:lnTo>
                <a:close/>
              </a:path>
            </a:pathLst>
          </a:custGeom>
          <a:solidFill>
            <a:srgbClr val="F47720"/>
          </a:solidFill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1218632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316" algn="l" defTabSz="1218632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632" algn="l" defTabSz="1218632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7948" algn="l" defTabSz="1218632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263" algn="l" defTabSz="1218632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6573" algn="l" defTabSz="1218632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5896" algn="l" defTabSz="1218632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5207" algn="l" defTabSz="1218632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4521" algn="l" defTabSz="1218632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sz="2117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416E6C93-1A9A-422D-9068-F827662AE01E}"/>
              </a:ext>
            </a:extLst>
          </p:cNvPr>
          <p:cNvSpPr txBox="1">
            <a:spLocks/>
          </p:cNvSpPr>
          <p:nvPr/>
        </p:nvSpPr>
        <p:spPr>
          <a:xfrm>
            <a:off x="620686" y="837725"/>
            <a:ext cx="10058400" cy="1449388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tx1"/>
                </a:solidFill>
                <a:latin typeface="+mn-lt"/>
              </a:rPr>
              <a:t>Danger</a:t>
            </a:r>
            <a:br>
              <a:rPr lang="en-US" b="1" dirty="0">
                <a:latin typeface="+mn-lt"/>
              </a:rPr>
            </a:br>
            <a:r>
              <a:rPr lang="en-US" b="1" dirty="0">
                <a:solidFill>
                  <a:srgbClr val="629DD1"/>
                </a:solidFill>
                <a:latin typeface="+mn-lt"/>
              </a:rPr>
              <a:t>Classification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D9A7B23-7CC6-410D-BBA9-C54C47BD4255}"/>
              </a:ext>
            </a:extLst>
          </p:cNvPr>
          <p:cNvCxnSpPr/>
          <p:nvPr/>
        </p:nvCxnSpPr>
        <p:spPr>
          <a:xfrm flipV="1">
            <a:off x="750627" y="922381"/>
            <a:ext cx="1210102" cy="1021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B52AB27-D04D-4A86-AF2E-6FA7EDC8EB29}"/>
              </a:ext>
            </a:extLst>
          </p:cNvPr>
          <p:cNvSpPr txBox="1"/>
          <p:nvPr/>
        </p:nvSpPr>
        <p:spPr>
          <a:xfrm rot="20236239">
            <a:off x="769722" y="3995854"/>
            <a:ext cx="42376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What if, </a:t>
            </a:r>
          </a:p>
          <a:p>
            <a:r>
              <a:rPr lang="en-US" sz="2400" dirty="0">
                <a:solidFill>
                  <a:srgbClr val="FF0000"/>
                </a:solidFill>
              </a:rPr>
              <a:t>it can be intentionally triggered?</a:t>
            </a:r>
            <a:endParaRPr lang="id-ID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89838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7030A0"/>
      </a:accent1>
      <a:accent2>
        <a:srgbClr val="404040"/>
      </a:accent2>
      <a:accent3>
        <a:srgbClr val="7F7F7F"/>
      </a:accent3>
      <a:accent4>
        <a:srgbClr val="C7A2E3"/>
      </a:accent4>
      <a:accent5>
        <a:srgbClr val="48A1FA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6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33468121_Coastal presentation_RVA_v5" id="{5B652A6C-03CB-4457-ADFC-1C5BB6605FEF}" vid="{F00112C4-F9F0-4BD0-BC95-5242C8B0F7A3}"/>
    </a:ext>
  </a:extLst>
</a:theme>
</file>

<file path=ppt/theme/theme2.xml><?xml version="1.0" encoding="utf-8"?>
<a:theme xmlns:a="http://schemas.openxmlformats.org/drawingml/2006/main" name="1_Retrospect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2949B46-24C4-420B-AB49-DDC88FEB99B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30CE401-796E-4493-905E-4DDA5AF62AB4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0D46D58D-B27D-4B23-AEA1-AE974AB6221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Coastal presentation</Template>
  <TotalTime>0</TotalTime>
  <Words>948</Words>
  <Application>Microsoft Office PowerPoint</Application>
  <PresentationFormat>Widescreen</PresentationFormat>
  <Paragraphs>248</Paragraphs>
  <Slides>29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8" baseType="lpstr">
      <vt:lpstr>Algerian</vt:lpstr>
      <vt:lpstr>Arial</vt:lpstr>
      <vt:lpstr>Calibri</vt:lpstr>
      <vt:lpstr>Calibri Light</vt:lpstr>
      <vt:lpstr>Gotham</vt:lpstr>
      <vt:lpstr>Gotham-Book</vt:lpstr>
      <vt:lpstr>Wingdings</vt:lpstr>
      <vt:lpstr>Office Theme</vt:lpstr>
      <vt:lpstr>1_Retrospect</vt:lpstr>
      <vt:lpstr>IoT Security fun-damental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Things</vt:lpstr>
      <vt:lpstr>PowerPoint Presentation</vt:lpstr>
      <vt:lpstr>PowerPoint Presentation</vt:lpstr>
      <vt:lpstr>PowerPoint Presentation</vt:lpstr>
      <vt:lpstr>Network</vt:lpstr>
      <vt:lpstr>PowerPoint Presentation</vt:lpstr>
      <vt:lpstr>PowerPoint Presentation</vt:lpstr>
      <vt:lpstr>PowerPoint Presentation</vt:lpstr>
      <vt:lpstr>PowerPoint Presentation</vt:lpstr>
      <vt:lpstr>Compute</vt:lpstr>
      <vt:lpstr>PowerPoint Presentation</vt:lpstr>
      <vt:lpstr>PowerPoint Presentation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2020-04-14T01:36:22Z</dcterms:created>
  <dcterms:modified xsi:type="dcterms:W3CDTF">2020-04-14T15:55:06Z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