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58" r:id="rId6"/>
    <p:sldId id="262" r:id="rId7"/>
    <p:sldId id="266" r:id="rId8"/>
    <p:sldId id="263" r:id="rId9"/>
    <p:sldId id="265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040" autoAdjust="0"/>
  </p:normalViewPr>
  <p:slideViewPr>
    <p:cSldViewPr snapToGrid="0">
      <p:cViewPr varScale="1">
        <p:scale>
          <a:sx n="97" d="100"/>
          <a:sy n="97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81109-DCB2-40F5-A8B8-80350977F1BE}" type="datetimeFigureOut">
              <a:rPr lang="id-ID" smtClean="0"/>
              <a:t>19/01/2018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55003-041A-4176-98A7-2609401B37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408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55003-041A-4176-98A7-2609401B3708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6216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d-ID" baseline="0" dirty="0"/>
              <a:t>Backend telah siap</a:t>
            </a:r>
          </a:p>
          <a:p>
            <a:pPr marL="171450" indent="-171450">
              <a:buFontTx/>
              <a:buChar char="-"/>
            </a:pPr>
            <a:r>
              <a:rPr lang="id-ID" baseline="0" dirty="0"/>
              <a:t>Yang sudah ada: analisis untuk windows</a:t>
            </a:r>
          </a:p>
          <a:p>
            <a:pPr marL="171450" indent="-171450">
              <a:buFontTx/>
              <a:buChar char="-"/>
            </a:pPr>
            <a:r>
              <a:rPr lang="id-ID" baseline="0" dirty="0"/>
              <a:t>Yang sedang dibangun: analisis untuk android</a:t>
            </a:r>
          </a:p>
          <a:p>
            <a:pPr marL="171450" indent="-171450">
              <a:buFontTx/>
              <a:buChar char="-"/>
            </a:pPr>
            <a:r>
              <a:rPr lang="id-ID" baseline="0" dirty="0"/>
              <a:t>Kekurangan interface</a:t>
            </a:r>
          </a:p>
          <a:p>
            <a:pPr marL="171450" indent="-171450">
              <a:buFontTx/>
              <a:buChar char="-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55003-041A-4176-98A7-2609401B3708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2403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Penggunaan draclabs untuk third party. Misalnya sebuah</a:t>
            </a:r>
            <a:r>
              <a:rPr lang="id-ID" baseline="0" dirty="0"/>
              <a:t> appliance.</a:t>
            </a:r>
            <a:endParaRPr lang="id-ID" dirty="0"/>
          </a:p>
          <a:p>
            <a:pPr marL="171450" indent="-171450">
              <a:buFontTx/>
              <a:buChar char="-"/>
            </a:pPr>
            <a:r>
              <a:rPr lang="id-ID" baseline="0"/>
              <a:t>Dibangun </a:t>
            </a:r>
            <a:r>
              <a:rPr lang="id-ID" baseline="0" dirty="0"/>
              <a:t>menggunakan raspberry </a:t>
            </a:r>
            <a:r>
              <a:rPr lang="id-ID" baseline="0"/>
              <a:t>pi.</a:t>
            </a:r>
            <a:endParaRPr lang="id-ID" baseline="0" dirty="0"/>
          </a:p>
          <a:p>
            <a:pPr marL="171450" indent="-171450">
              <a:buFontTx/>
              <a:buChar char="-"/>
            </a:pPr>
            <a:r>
              <a:rPr lang="id-ID" baseline="0" dirty="0"/>
              <a:t>Terhubung ke draclabs</a:t>
            </a:r>
          </a:p>
          <a:p>
            <a:pPr marL="171450" indent="-171450">
              <a:buFontTx/>
              <a:buChar char="-"/>
            </a:pPr>
            <a:r>
              <a:rPr lang="id-ID" baseline="0" dirty="0"/>
              <a:t>Berada di jaringan untuk monitor apa yang lewat</a:t>
            </a:r>
          </a:p>
          <a:p>
            <a:pPr marL="171450" indent="-171450">
              <a:buFontTx/>
              <a:buChar char="-"/>
            </a:pPr>
            <a:r>
              <a:rPr lang="id-ID" baseline="0" dirty="0"/>
              <a:t>Jika menangkap sample yang mencurigakan, akan coba dibandingkan apakah cocok dengan signature malware di database?</a:t>
            </a:r>
          </a:p>
          <a:p>
            <a:pPr marL="171450" indent="-171450">
              <a:buFontTx/>
              <a:buChar char="-"/>
            </a:pPr>
            <a:r>
              <a:rPr lang="id-ID" baseline="0" dirty="0"/>
              <a:t>Jika tidak ada, sample dapat dikirimkan secara otomatis ke draclab untuk dianalisis. Jika positive maka signature baru akan ditambahkan ke database lokal</a:t>
            </a:r>
          </a:p>
          <a:p>
            <a:pPr marL="0" indent="0">
              <a:buFontTx/>
              <a:buNone/>
            </a:pPr>
            <a:endParaRPr lang="id-ID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55003-041A-4176-98A7-2609401B3708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9003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d-ID" dirty="0"/>
              <a:t>Di dracos kami memiliki banyak mimpi dan ide. Ada yang baik ada yang jahat.</a:t>
            </a:r>
          </a:p>
          <a:p>
            <a:pPr marL="171450" indent="-171450">
              <a:buFontTx/>
              <a:buChar char="-"/>
            </a:pPr>
            <a:r>
              <a:rPr lang="id-ID" dirty="0"/>
              <a:t>Ada yang kecil, ada yang besar.</a:t>
            </a:r>
            <a:r>
              <a:rPr lang="id-ID" baseline="0" dirty="0"/>
              <a:t> Ada yang aman ada yang berbahaya.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55003-041A-4176-98A7-2609401B370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65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d-ID" dirty="0"/>
              <a:t>Untuk</a:t>
            </a:r>
            <a:r>
              <a:rPr lang="id-ID" baseline="0" dirty="0"/>
              <a:t> menampung semua wadah itu, terciptalah Gauli.net dan dracLabs.</a:t>
            </a:r>
          </a:p>
          <a:p>
            <a:pPr marL="171450" indent="-171450">
              <a:buFontTx/>
              <a:buChar char="-"/>
            </a:pPr>
            <a:r>
              <a:rPr lang="id-ID" baseline="0" dirty="0"/>
              <a:t>Intinya adalah himpunan segala ide yang terpikirkan.</a:t>
            </a:r>
          </a:p>
          <a:p>
            <a:pPr marL="171450" indent="-171450">
              <a:buFontTx/>
              <a:buChar char="-"/>
            </a:pPr>
            <a:r>
              <a:rPr lang="id-ID" baseline="0" dirty="0"/>
              <a:t>Gauli untuk course dan pembelajaran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55003-041A-4176-98A7-2609401B370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896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Niat</a:t>
            </a:r>
            <a:r>
              <a:rPr lang="id-ID" baseline="0" dirty="0"/>
              <a:t> baik</a:t>
            </a:r>
          </a:p>
          <a:p>
            <a:pPr marL="171450" indent="-171450">
              <a:buFontTx/>
              <a:buChar char="-"/>
            </a:pPr>
            <a:r>
              <a:rPr lang="id-ID" baseline="0" dirty="0"/>
              <a:t>Memberikan platform untuk kolaborasi antar penggiat malware agar dapat bertukar pikiran dan saling membantu dalam kegiatan riset malware.</a:t>
            </a:r>
          </a:p>
          <a:p>
            <a:pPr marL="171450" indent="-171450">
              <a:buFontTx/>
              <a:buChar char="-"/>
            </a:pPr>
            <a:r>
              <a:rPr lang="id-ID" baseline="0" dirty="0"/>
              <a:t>Mengumpulkan sample dan menjadi wadah untuk saling bertukar sample</a:t>
            </a:r>
          </a:p>
          <a:p>
            <a:pPr marL="171450" indent="-171450">
              <a:buFontTx/>
              <a:buChar char="-"/>
            </a:pPr>
            <a:r>
              <a:rPr lang="id-ID" baseline="0" dirty="0"/>
              <a:t>Untuk kebutuhan lokal saja</a:t>
            </a:r>
          </a:p>
          <a:p>
            <a:r>
              <a:rPr lang="id-ID" baseline="0" dirty="0"/>
              <a:t>Ide jahat</a:t>
            </a:r>
          </a:p>
          <a:p>
            <a:pPr marL="171450" indent="-171450">
              <a:buFontTx/>
              <a:buChar char="-"/>
            </a:pPr>
            <a:r>
              <a:rPr lang="id-ID" baseline="0" dirty="0"/>
              <a:t>Jika aku ingin bikin malware, aku punya banyak sample</a:t>
            </a:r>
          </a:p>
          <a:p>
            <a:pPr marL="171450" indent="-171450">
              <a:buFontTx/>
              <a:buChar char="-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55003-041A-4176-98A7-2609401B370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7656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Malware indonesia unik, menganut demokrasi: dari kita,</a:t>
            </a:r>
            <a:r>
              <a:rPr lang="id-ID" baseline="0" dirty="0"/>
              <a:t> oleh kita, untuk kita.</a:t>
            </a:r>
            <a:endParaRPr lang="id-ID" dirty="0"/>
          </a:p>
          <a:p>
            <a:pPr marL="171450" indent="-171450">
              <a:buFontTx/>
              <a:buChar char="-"/>
            </a:pPr>
            <a:r>
              <a:rPr lang="id-ID" dirty="0"/>
              <a:t>Kadang hanya</a:t>
            </a:r>
            <a:r>
              <a:rPr lang="id-ID" baseline="0" dirty="0"/>
              <a:t> menyebar di lokal saja, tak sampai internasional</a:t>
            </a:r>
          </a:p>
          <a:p>
            <a:pPr marL="0" indent="0">
              <a:buFontTx/>
              <a:buNone/>
            </a:pPr>
            <a:r>
              <a:rPr lang="id-ID" baseline="0" dirty="0"/>
              <a:t>Malware lokal yang tak sampai internasional menyebabkan sedikitnya dukungan AV luar negeri untuk membasminya.</a:t>
            </a:r>
          </a:p>
          <a:p>
            <a:pPr marL="0" indent="0">
              <a:buFontTx/>
              <a:buNone/>
            </a:pPr>
            <a:r>
              <a:rPr lang="id-ID" baseline="0" dirty="0"/>
              <a:t>AV lokal harusnya lebih banyak berperan dalam melakukan riset malware lokal.</a:t>
            </a:r>
          </a:p>
          <a:p>
            <a:pPr marL="0" indent="0">
              <a:buFontTx/>
              <a:buNone/>
            </a:pPr>
            <a:r>
              <a:rPr lang="id-ID" baseline="0" dirty="0"/>
              <a:t>Darimana dapat sample? Kolaborasi?</a:t>
            </a:r>
          </a:p>
          <a:p>
            <a:pPr marL="0" indent="0">
              <a:buFontTx/>
              <a:buNone/>
            </a:pPr>
            <a:r>
              <a:rPr lang="id-ID" baseline="0" dirty="0"/>
              <a:t>Di id malware summit 2015 disebutkan bahwa masih kurangnya infrastruktur untuk kolaborasi.</a:t>
            </a:r>
          </a:p>
          <a:p>
            <a:pPr marL="0" indent="0">
              <a:buFontTx/>
              <a:buNone/>
            </a:pPr>
            <a:r>
              <a:rPr lang="id-ID" baseline="0" dirty="0"/>
              <a:t>Tapi 2015 idenya adalah membuat semacam virustotal untuk gabungan AV lokal. Kami ingin lebih daripada itu.</a:t>
            </a:r>
            <a:endParaRPr lang="id-ID" dirty="0"/>
          </a:p>
          <a:p>
            <a:r>
              <a:rPr lang="id-ID" dirty="0"/>
              <a:t>Jika</a:t>
            </a:r>
            <a:r>
              <a:rPr lang="id-ID" baseline="0" dirty="0"/>
              <a:t> ingin mempercepat pengumpulan sample yang beragam maka platform khusus harus dibangun.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55003-041A-4176-98A7-2609401B370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8553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55003-041A-4176-98A7-2609401B370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7895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55003-041A-4176-98A7-2609401B370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30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55003-041A-4176-98A7-2609401B370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5308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d-ID" baseline="0" dirty="0"/>
              <a:t>Dengan API yang dipunya bisa juga dibuat untuk kolaborasi dengan AV lokal.</a:t>
            </a:r>
          </a:p>
          <a:p>
            <a:pPr marL="171450" indent="-171450">
              <a:buFontTx/>
              <a:buChar char="-"/>
            </a:pPr>
            <a:r>
              <a:rPr lang="id-ID" baseline="0" dirty="0"/>
              <a:t>Vendor AV lokal dapat menyediakan mesin yang dapat dihubungi oleh infrastruktur ini melalui API</a:t>
            </a:r>
          </a:p>
          <a:p>
            <a:pPr marL="171450" indent="-171450">
              <a:buFontTx/>
              <a:buChar char="-"/>
            </a:pPr>
            <a:r>
              <a:rPr lang="id-ID" baseline="0" dirty="0"/>
              <a:t>API dapat seragam untuk memudahkan kolaborasi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55003-041A-4176-98A7-2609401B370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366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Automatic Malware Analysis &amp; Repository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Matias Prasodjo</a:t>
            </a:r>
          </a:p>
          <a:p>
            <a:r>
              <a:rPr lang="id-ID" dirty="0"/>
              <a:t>Satria Ady Pradana</a:t>
            </a:r>
          </a:p>
        </p:txBody>
      </p:sp>
    </p:spTree>
    <p:extLst>
      <p:ext uri="{BB962C8B-B14F-4D97-AF65-F5344CB8AC3E}">
        <p14:creationId xmlns:p14="http://schemas.microsoft.com/office/powerpoint/2010/main" val="99616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Memungkinkan terintegrasi dengan AV lokal.</a:t>
            </a:r>
          </a:p>
        </p:txBody>
      </p:sp>
    </p:spTree>
    <p:extLst>
      <p:ext uri="{BB962C8B-B14F-4D97-AF65-F5344CB8AC3E}">
        <p14:creationId xmlns:p14="http://schemas.microsoft.com/office/powerpoint/2010/main" val="148493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Progress?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904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What’s Next?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377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Starts from the Idea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dan niat.</a:t>
            </a:r>
          </a:p>
        </p:txBody>
      </p:sp>
    </p:spTree>
    <p:extLst>
      <p:ext uri="{BB962C8B-B14F-4D97-AF65-F5344CB8AC3E}">
        <p14:creationId xmlns:p14="http://schemas.microsoft.com/office/powerpoint/2010/main" val="83614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Gauli.net &amp; dracLabs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Timbunan </a:t>
            </a:r>
            <a:r>
              <a:rPr lang="id-ID" dirty="0">
                <a:solidFill>
                  <a:srgbClr val="FF0000"/>
                </a:solidFill>
              </a:rPr>
              <a:t>segala hal</a:t>
            </a:r>
            <a:r>
              <a:rPr lang="id-ID" dirty="0"/>
              <a:t> </a:t>
            </a:r>
            <a:r>
              <a:rPr lang="id-ID"/>
              <a:t>yang terpikir.</a:t>
            </a:r>
            <a:endParaRPr lang="id-ID" dirty="0"/>
          </a:p>
          <a:p>
            <a:r>
              <a:rPr lang="id-ID" dirty="0"/>
              <a:t>Dimulai dari </a:t>
            </a:r>
            <a:r>
              <a:rPr lang="id-ID" dirty="0">
                <a:solidFill>
                  <a:srgbClr val="FF0000"/>
                </a:solidFill>
              </a:rPr>
              <a:t>course</a:t>
            </a:r>
            <a:r>
              <a:rPr lang="id-ID" dirty="0"/>
              <a:t> (Gauli.net)</a:t>
            </a:r>
          </a:p>
          <a:p>
            <a:r>
              <a:rPr lang="id-ID" dirty="0"/>
              <a:t>Hingga sarana </a:t>
            </a:r>
            <a:r>
              <a:rPr lang="id-ID" dirty="0">
                <a:solidFill>
                  <a:srgbClr val="FF0000"/>
                </a:solidFill>
              </a:rPr>
              <a:t>lab</a:t>
            </a:r>
            <a:r>
              <a:rPr lang="id-ID" dirty="0"/>
              <a:t> untuk berlatih dan mengasah skill (dracLabs) </a:t>
            </a:r>
          </a:p>
          <a:p>
            <a:r>
              <a:rPr lang="id-ID" dirty="0"/>
              <a:t>Fokus saat ini: malware</a:t>
            </a:r>
          </a:p>
          <a:p>
            <a:pPr lvl="1"/>
            <a:r>
              <a:rPr lang="id-ID" dirty="0"/>
              <a:t>Dengan niat baik dan ide jahat</a:t>
            </a:r>
          </a:p>
        </p:txBody>
      </p:sp>
    </p:spTree>
    <p:extLst>
      <p:ext uri="{BB962C8B-B14F-4D97-AF65-F5344CB8AC3E}">
        <p14:creationId xmlns:p14="http://schemas.microsoft.com/office/powerpoint/2010/main" val="55271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Malware Repository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With extras!</a:t>
            </a:r>
          </a:p>
        </p:txBody>
      </p:sp>
    </p:spTree>
    <p:extLst>
      <p:ext uri="{BB962C8B-B14F-4D97-AF65-F5344CB8AC3E}">
        <p14:creationId xmlns:p14="http://schemas.microsoft.com/office/powerpoint/2010/main" val="4398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Malware Indonesia? Unik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290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Apa yang kami tawarkan?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86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Platform, tentu saja.</a:t>
            </a:r>
          </a:p>
          <a:p>
            <a:r>
              <a:rPr lang="id-ID" dirty="0"/>
              <a:t>Statistik yang realtime dan akurat.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2980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Akhir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471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Menjadi seperti VirusTotal tapi untuk hal yang lebih besar.</a:t>
            </a:r>
          </a:p>
          <a:p>
            <a:pPr lvl="1"/>
            <a:r>
              <a:rPr lang="id-ID" dirty="0"/>
              <a:t>Melakukan analysis secara otomatis.</a:t>
            </a:r>
          </a:p>
          <a:p>
            <a:pPr lvl="1"/>
            <a:r>
              <a:rPr lang="id-ID" dirty="0"/>
              <a:t>Dapat dihubungkan dengan banyak penyedia untuk automatic dynamic-analysis.</a:t>
            </a:r>
          </a:p>
          <a:p>
            <a:pPr lvl="1"/>
            <a:r>
              <a:rPr lang="id-ID" dirty="0"/>
              <a:t>Mendukung berbagai platform</a:t>
            </a:r>
          </a:p>
          <a:p>
            <a:pPr lvl="2"/>
            <a:r>
              <a:rPr lang="id-ID" dirty="0"/>
              <a:t>PC (Windows, Linux)</a:t>
            </a:r>
          </a:p>
          <a:p>
            <a:pPr lvl="2"/>
            <a:r>
              <a:rPr lang="id-ID" dirty="0"/>
              <a:t>Mobile (Android, iOS)</a:t>
            </a:r>
          </a:p>
          <a:p>
            <a:pPr lvl="1"/>
            <a:r>
              <a:rPr lang="id-ID" dirty="0"/>
              <a:t>Terhubung ke penyedia Anti Virus</a:t>
            </a:r>
          </a:p>
          <a:p>
            <a:endParaRPr lang="id-ID" dirty="0"/>
          </a:p>
          <a:p>
            <a:r>
              <a:rPr lang="id-ID" dirty="0"/>
              <a:t>Akan ada yang berceletuk “</a:t>
            </a:r>
            <a:r>
              <a:rPr lang="id-ID" dirty="0">
                <a:solidFill>
                  <a:srgbClr val="FF0000"/>
                </a:solidFill>
              </a:rPr>
              <a:t>malware? Ke dracLab aja</a:t>
            </a:r>
            <a:r>
              <a:rPr lang="id-ID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36306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281</TotalTime>
  <Words>489</Words>
  <Application>Microsoft Office PowerPoint</Application>
  <PresentationFormat>Widescreen</PresentationFormat>
  <Paragraphs>74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Automatic Malware Analysis &amp; Repository</vt:lpstr>
      <vt:lpstr>Starts from the Idea</vt:lpstr>
      <vt:lpstr>Gauli.net &amp; dracLabs</vt:lpstr>
      <vt:lpstr>Malware Repository</vt:lpstr>
      <vt:lpstr>Malware Indonesia? Unik</vt:lpstr>
      <vt:lpstr>Apa yang kami tawarkan?</vt:lpstr>
      <vt:lpstr>PowerPoint Presentation</vt:lpstr>
      <vt:lpstr>Tujuan Akhir </vt:lpstr>
      <vt:lpstr>PowerPoint Presentation</vt:lpstr>
      <vt:lpstr>API?</vt:lpstr>
      <vt:lpstr>Progress?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Malware Analysis &amp; Repository</dc:title>
  <dc:creator>Satria Pradana</dc:creator>
  <cp:lastModifiedBy>Satria Ady Pradana</cp:lastModifiedBy>
  <cp:revision>30</cp:revision>
  <dcterms:created xsi:type="dcterms:W3CDTF">2017-04-10T23:51:21Z</dcterms:created>
  <dcterms:modified xsi:type="dcterms:W3CDTF">2018-01-19T10:43:54Z</dcterms:modified>
</cp:coreProperties>
</file>