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7" r:id="rId9"/>
    <p:sldId id="265" r:id="rId10"/>
    <p:sldId id="266" r:id="rId11"/>
    <p:sldId id="268" r:id="rId12"/>
    <p:sldId id="269" r:id="rId13"/>
    <p:sldId id="271" r:id="rId14"/>
    <p:sldId id="272" r:id="rId15"/>
    <p:sldId id="270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1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9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584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30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31160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426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06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3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0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2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7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7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2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6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0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5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7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xathrya.id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Another Side of </a:t>
            </a:r>
            <a:r>
              <a:rPr lang="id-ID" b="1" dirty="0">
                <a:solidFill>
                  <a:srgbClr val="FF0000"/>
                </a:solidFill>
              </a:rPr>
              <a:t>Hacking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Raising the Awareness, Honing the Skills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9687" y="5860018"/>
            <a:ext cx="389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FF0000"/>
                </a:solidFill>
              </a:rPr>
              <a:t>Satria</a:t>
            </a:r>
            <a:r>
              <a:rPr lang="id-ID" dirty="0"/>
              <a:t> Ady Pradana</a:t>
            </a:r>
          </a:p>
          <a:p>
            <a:r>
              <a:rPr lang="id-ID" dirty="0">
                <a:hlinkClick r:id="rId2"/>
              </a:rPr>
              <a:t>https://xathrya.id</a:t>
            </a:r>
            <a:r>
              <a:rPr lang="id-ID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514"/>
            <a:ext cx="1044729" cy="10173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80" y="329514"/>
            <a:ext cx="1017372" cy="10173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89213" y="5860017"/>
            <a:ext cx="341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@ STMIK Nusa Mandiri</a:t>
            </a:r>
          </a:p>
          <a:p>
            <a:r>
              <a:rPr lang="id-ID" dirty="0"/>
              <a:t>25 April 2017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03" y="329514"/>
            <a:ext cx="1336377" cy="108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20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The Key Point in Security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200" dirty="0"/>
              <a:t>Programming</a:t>
            </a:r>
          </a:p>
          <a:p>
            <a:r>
              <a:rPr lang="id-ID" sz="2200" dirty="0"/>
              <a:t>Networking</a:t>
            </a:r>
          </a:p>
          <a:p>
            <a:r>
              <a:rPr lang="id-ID" sz="2200" dirty="0"/>
              <a:t>Logic and Problem Solving</a:t>
            </a:r>
          </a:p>
          <a:p>
            <a:endParaRPr lang="id-ID" sz="2200" dirty="0"/>
          </a:p>
          <a:p>
            <a:pPr marL="0" indent="0">
              <a:buNone/>
            </a:pPr>
            <a:r>
              <a:rPr lang="id-ID" sz="2200" dirty="0"/>
              <a:t>Don’t forget about</a:t>
            </a:r>
          </a:p>
          <a:p>
            <a:pPr marL="0" indent="0">
              <a:buNone/>
            </a:pPr>
            <a:r>
              <a:rPr lang="id-ID" sz="2200" dirty="0">
                <a:solidFill>
                  <a:srgbClr val="FF0000"/>
                </a:solidFill>
              </a:rPr>
              <a:t>Social Skills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07" y="2962076"/>
            <a:ext cx="3932195" cy="29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8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200" dirty="0"/>
              <a:t>How can I start learning?</a:t>
            </a:r>
          </a:p>
          <a:p>
            <a:pPr marL="0" indent="0">
              <a:buNone/>
            </a:pPr>
            <a:endParaRPr lang="id-ID" sz="2200" dirty="0"/>
          </a:p>
          <a:p>
            <a:r>
              <a:rPr lang="id-ID" sz="2200" dirty="0"/>
              <a:t>Take course on </a:t>
            </a:r>
            <a:r>
              <a:rPr lang="id-ID" sz="2200" b="1" dirty="0">
                <a:solidFill>
                  <a:srgbClr val="FF0000"/>
                </a:solidFill>
              </a:rPr>
              <a:t>computer science </a:t>
            </a:r>
            <a:r>
              <a:rPr lang="id-ID" sz="2200" dirty="0"/>
              <a:t>(seriously)</a:t>
            </a:r>
          </a:p>
          <a:p>
            <a:r>
              <a:rPr lang="id-ID" sz="2200" dirty="0"/>
              <a:t>Participate in </a:t>
            </a:r>
            <a:r>
              <a:rPr lang="id-ID" sz="2200" b="1" dirty="0">
                <a:solidFill>
                  <a:srgbClr val="FF0000"/>
                </a:solidFill>
              </a:rPr>
              <a:t>competitions</a:t>
            </a:r>
          </a:p>
          <a:p>
            <a:pPr lvl="1"/>
            <a:r>
              <a:rPr lang="id-ID" sz="2000" dirty="0"/>
              <a:t>CTF</a:t>
            </a:r>
          </a:p>
          <a:p>
            <a:pPr lvl="1"/>
            <a:r>
              <a:rPr lang="id-ID" sz="2000" dirty="0"/>
              <a:t>Wargame</a:t>
            </a:r>
          </a:p>
          <a:p>
            <a:r>
              <a:rPr lang="id-ID" sz="2200" dirty="0"/>
              <a:t>Create </a:t>
            </a:r>
            <a:r>
              <a:rPr lang="id-ID" sz="2200" b="1" dirty="0">
                <a:solidFill>
                  <a:srgbClr val="FF0000"/>
                </a:solidFill>
              </a:rPr>
              <a:t>Practice Lab</a:t>
            </a:r>
          </a:p>
        </p:txBody>
      </p:sp>
    </p:spTree>
    <p:extLst>
      <p:ext uri="{BB962C8B-B14F-4D97-AF65-F5344CB8AC3E}">
        <p14:creationId xmlns:p14="http://schemas.microsoft.com/office/powerpoint/2010/main" val="77778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200" dirty="0"/>
              <a:t>Be </a:t>
            </a:r>
            <a:r>
              <a:rPr lang="id-ID" sz="2200" b="1" dirty="0">
                <a:solidFill>
                  <a:srgbClr val="FF0000"/>
                </a:solidFill>
              </a:rPr>
              <a:t>Evil</a:t>
            </a:r>
            <a:r>
              <a:rPr lang="id-ID" sz="2200" dirty="0">
                <a:solidFill>
                  <a:srgbClr val="FF0000"/>
                </a:solidFill>
              </a:rPr>
              <a:t> </a:t>
            </a:r>
            <a:r>
              <a:rPr lang="id-ID" sz="2200" dirty="0"/>
              <a:t>!</a:t>
            </a:r>
          </a:p>
          <a:p>
            <a:r>
              <a:rPr lang="id-ID" sz="2200" dirty="0"/>
              <a:t>Have Fun!</a:t>
            </a:r>
          </a:p>
        </p:txBody>
      </p:sp>
    </p:spTree>
    <p:extLst>
      <p:ext uri="{BB962C8B-B14F-4D97-AF65-F5344CB8AC3E}">
        <p14:creationId xmlns:p14="http://schemas.microsoft.com/office/powerpoint/2010/main" val="218171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(DEMO) Let’s Pwning!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978" y="2133600"/>
            <a:ext cx="6350000" cy="3568700"/>
          </a:xfrm>
        </p:spPr>
      </p:pic>
    </p:spTree>
    <p:extLst>
      <p:ext uri="{BB962C8B-B14F-4D97-AF65-F5344CB8AC3E}">
        <p14:creationId xmlns:p14="http://schemas.microsoft.com/office/powerpoint/2010/main" val="2415452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Being a Professional?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Time to get Serious</a:t>
            </a:r>
          </a:p>
        </p:txBody>
      </p:sp>
    </p:spTree>
    <p:extLst>
      <p:ext uri="{BB962C8B-B14F-4D97-AF65-F5344CB8AC3E}">
        <p14:creationId xmlns:p14="http://schemas.microsoft.com/office/powerpoint/2010/main" val="285989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Area of Expertise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600" dirty="0"/>
              <a:t>Network Security</a:t>
            </a:r>
          </a:p>
          <a:p>
            <a:r>
              <a:rPr lang="id-ID" sz="2600" dirty="0"/>
              <a:t>Web Security</a:t>
            </a:r>
          </a:p>
          <a:p>
            <a:r>
              <a:rPr lang="id-ID" sz="2600" dirty="0"/>
              <a:t>Mobile Security</a:t>
            </a:r>
          </a:p>
          <a:p>
            <a:r>
              <a:rPr lang="id-ID" sz="2600" dirty="0"/>
              <a:t>IoT &amp; Embedded System Security</a:t>
            </a:r>
          </a:p>
        </p:txBody>
      </p:sp>
    </p:spTree>
    <p:extLst>
      <p:ext uri="{BB962C8B-B14F-4D97-AF65-F5344CB8AC3E}">
        <p14:creationId xmlns:p14="http://schemas.microsoft.com/office/powerpoint/2010/main" val="2599937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Jobs in Cyber Security Field?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By End of 2016</a:t>
            </a:r>
          </a:p>
        </p:txBody>
      </p:sp>
    </p:spTree>
    <p:extLst>
      <p:ext uri="{BB962C8B-B14F-4D97-AF65-F5344CB8AC3E}">
        <p14:creationId xmlns:p14="http://schemas.microsoft.com/office/powerpoint/2010/main" val="217696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The Challenges Ahead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The GAP between current us and future world.</a:t>
            </a:r>
          </a:p>
        </p:txBody>
      </p:sp>
    </p:spTree>
    <p:extLst>
      <p:ext uri="{BB962C8B-B14F-4D97-AF65-F5344CB8AC3E}">
        <p14:creationId xmlns:p14="http://schemas.microsoft.com/office/powerpoint/2010/main" val="1459724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trike="sngStrike" dirty="0"/>
              <a:t>Problem?</a:t>
            </a:r>
            <a:r>
              <a:rPr lang="id-ID" dirty="0"/>
              <a:t> Any Question?</a:t>
            </a:r>
          </a:p>
        </p:txBody>
      </p:sp>
    </p:spTree>
    <p:extLst>
      <p:ext uri="{BB962C8B-B14F-4D97-AF65-F5344CB8AC3E}">
        <p14:creationId xmlns:p14="http://schemas.microsoft.com/office/powerpoint/2010/main" val="272095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#Whoami?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200" dirty="0"/>
              <a:t>Cyber Security Consultant at </a:t>
            </a:r>
            <a:r>
              <a:rPr lang="id-ID" sz="2200" b="1" dirty="0">
                <a:solidFill>
                  <a:srgbClr val="002060"/>
                </a:solidFill>
              </a:rPr>
              <a:t>Mitra Integrasi Informatika </a:t>
            </a:r>
            <a:r>
              <a:rPr lang="id-ID" sz="2200" dirty="0"/>
              <a:t>(MII)</a:t>
            </a:r>
          </a:p>
          <a:p>
            <a:r>
              <a:rPr lang="id-ID" sz="2200" dirty="0"/>
              <a:t>Researcher at </a:t>
            </a:r>
            <a:r>
              <a:rPr lang="id-ID" sz="2200" b="1" dirty="0">
                <a:solidFill>
                  <a:srgbClr val="FF0000"/>
                </a:solidFill>
              </a:rPr>
              <a:t>dracOs</a:t>
            </a:r>
            <a:r>
              <a:rPr lang="id-ID" sz="2200" dirty="0"/>
              <a:t> Dev Team</a:t>
            </a:r>
          </a:p>
          <a:p>
            <a:r>
              <a:rPr lang="id-ID" sz="2200" dirty="0"/>
              <a:t>Coordinator of </a:t>
            </a:r>
            <a:r>
              <a:rPr lang="id-ID" sz="2200" b="1" dirty="0">
                <a:solidFill>
                  <a:srgbClr val="00B0F0"/>
                </a:solidFill>
              </a:rPr>
              <a:t>Reversing.ID</a:t>
            </a:r>
          </a:p>
          <a:p>
            <a:r>
              <a:rPr lang="id-ID" sz="2200" dirty="0"/>
              <a:t>Member of </a:t>
            </a:r>
            <a:r>
              <a:rPr lang="id-ID" sz="2200" b="1" dirty="0">
                <a:solidFill>
                  <a:srgbClr val="C00000"/>
                </a:solidFill>
              </a:rPr>
              <a:t>Indonesia Honeynet Project</a:t>
            </a:r>
          </a:p>
          <a:p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239757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Today’s Adventure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200" dirty="0"/>
              <a:t>Learning How Hacker </a:t>
            </a:r>
            <a:r>
              <a:rPr lang="id-ID" sz="2200" b="1" dirty="0"/>
              <a:t>See</a:t>
            </a:r>
            <a:r>
              <a:rPr lang="id-ID" sz="2200" dirty="0"/>
              <a:t> and </a:t>
            </a:r>
            <a:r>
              <a:rPr lang="id-ID" sz="2200" b="1" dirty="0"/>
              <a:t>Act</a:t>
            </a:r>
          </a:p>
          <a:p>
            <a:r>
              <a:rPr lang="id-ID" sz="2200" dirty="0"/>
              <a:t>Do What Hacker Do (Ethically)</a:t>
            </a:r>
          </a:p>
          <a:p>
            <a:r>
              <a:rPr lang="id-ID" sz="2200" dirty="0"/>
              <a:t>Watching something fun</a:t>
            </a:r>
          </a:p>
          <a:p>
            <a:r>
              <a:rPr lang="id-ID" sz="2200" dirty="0"/>
              <a:t>Get serious in this field</a:t>
            </a:r>
          </a:p>
          <a:p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89608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95726" y="2258881"/>
            <a:ext cx="28472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19353" y="3182211"/>
            <a:ext cx="3052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ILLUSION</a:t>
            </a:r>
            <a:endParaRPr lang="en-US" sz="5400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83173" y="3392554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Is (</a:t>
            </a:r>
            <a:r>
              <a:rPr lang="id-ID" sz="2400" dirty="0">
                <a:solidFill>
                  <a:srgbClr val="FF0000"/>
                </a:solidFill>
              </a:rPr>
              <a:t>just</a:t>
            </a:r>
            <a:r>
              <a:rPr lang="id-ID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0" y="5214552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Or, some say ...</a:t>
            </a:r>
          </a:p>
        </p:txBody>
      </p:sp>
    </p:spTree>
    <p:extLst>
      <p:ext uri="{BB962C8B-B14F-4D97-AF65-F5344CB8AC3E}">
        <p14:creationId xmlns:p14="http://schemas.microsoft.com/office/powerpoint/2010/main" val="176478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13" y="3251244"/>
            <a:ext cx="8915400" cy="2486176"/>
          </a:xfrm>
          <a:ln w="19050">
            <a:solidFill>
              <a:srgbClr val="FF0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54" y="169054"/>
            <a:ext cx="7736975" cy="219100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648330" y="4431402"/>
            <a:ext cx="312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And many more...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118" y="1905000"/>
            <a:ext cx="6466703" cy="215556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232" y="4928095"/>
            <a:ext cx="6329735" cy="192990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3335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Hacking is...?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200" dirty="0"/>
              <a:t>Exploiting the </a:t>
            </a:r>
            <a:r>
              <a:rPr lang="id-ID" sz="2200" dirty="0">
                <a:solidFill>
                  <a:srgbClr val="FF0000"/>
                </a:solidFill>
              </a:rPr>
              <a:t>Weakness</a:t>
            </a:r>
          </a:p>
          <a:p>
            <a:pPr lvl="1"/>
            <a:r>
              <a:rPr lang="id-ID" sz="2200" dirty="0"/>
              <a:t>What weakness? A </a:t>
            </a:r>
            <a:r>
              <a:rPr lang="id-ID" sz="2200" dirty="0">
                <a:solidFill>
                  <a:srgbClr val="FF0000"/>
                </a:solidFill>
              </a:rPr>
              <a:t>lot</a:t>
            </a:r>
            <a:r>
              <a:rPr lang="id-ID" sz="2200" dirty="0"/>
              <a:t> of things</a:t>
            </a:r>
          </a:p>
          <a:p>
            <a:endParaRPr lang="id-ID" sz="2200" dirty="0"/>
          </a:p>
          <a:p>
            <a:r>
              <a:rPr lang="id-ID" sz="2200" dirty="0"/>
              <a:t>Some people are not </a:t>
            </a:r>
            <a:r>
              <a:rPr lang="id-ID" sz="2200" b="1" dirty="0"/>
              <a:t>aware</a:t>
            </a:r>
            <a:r>
              <a:rPr lang="id-ID" sz="2200" dirty="0"/>
              <a:t> that they are vulnerable.</a:t>
            </a:r>
          </a:p>
          <a:p>
            <a:pPr lvl="1"/>
            <a:r>
              <a:rPr lang="id-ID" sz="2200" dirty="0"/>
              <a:t>More threats and we have to start to aware of it.</a:t>
            </a:r>
          </a:p>
          <a:p>
            <a:endParaRPr lang="id-ID" sz="2200" dirty="0"/>
          </a:p>
          <a:p>
            <a:r>
              <a:rPr lang="id-ID" sz="2200" dirty="0"/>
              <a:t>Sometimes hacker </a:t>
            </a:r>
            <a:r>
              <a:rPr lang="id-ID" sz="2200" dirty="0">
                <a:solidFill>
                  <a:srgbClr val="FF0000"/>
                </a:solidFill>
              </a:rPr>
              <a:t>see</a:t>
            </a:r>
            <a:r>
              <a:rPr lang="id-ID" sz="2200" dirty="0"/>
              <a:t> somethings that are </a:t>
            </a:r>
            <a:r>
              <a:rPr lang="id-ID" sz="2200" dirty="0">
                <a:solidFill>
                  <a:srgbClr val="FF0000"/>
                </a:solidFill>
              </a:rPr>
              <a:t>unseen</a:t>
            </a:r>
            <a:r>
              <a:rPr lang="id-ID" sz="2200" dirty="0"/>
              <a:t> by most people.</a:t>
            </a:r>
          </a:p>
        </p:txBody>
      </p:sp>
    </p:spTree>
    <p:extLst>
      <p:ext uri="{BB962C8B-B14F-4D97-AF65-F5344CB8AC3E}">
        <p14:creationId xmlns:p14="http://schemas.microsoft.com/office/powerpoint/2010/main" val="10758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What Hacker See?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91" y="1334528"/>
            <a:ext cx="8319312" cy="4975275"/>
          </a:xfrm>
        </p:spPr>
      </p:pic>
    </p:spTree>
    <p:extLst>
      <p:ext uri="{BB962C8B-B14F-4D97-AF65-F5344CB8AC3E}">
        <p14:creationId xmlns:p14="http://schemas.microsoft.com/office/powerpoint/2010/main" val="372469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Any piece of information might lead to something.</a:t>
            </a:r>
          </a:p>
          <a:p>
            <a:endParaRPr lang="id-ID" dirty="0"/>
          </a:p>
          <a:p>
            <a:r>
              <a:rPr lang="id-ID" dirty="0"/>
              <a:t>Some important information:</a:t>
            </a:r>
          </a:p>
          <a:p>
            <a:pPr lvl="1"/>
            <a:r>
              <a:rPr lang="id-ID" dirty="0"/>
              <a:t>How target is </a:t>
            </a:r>
            <a:r>
              <a:rPr lang="id-ID" dirty="0">
                <a:solidFill>
                  <a:srgbClr val="FF0000"/>
                </a:solidFill>
              </a:rPr>
              <a:t>organized</a:t>
            </a:r>
          </a:p>
          <a:p>
            <a:pPr lvl="1"/>
            <a:r>
              <a:rPr lang="id-ID" dirty="0"/>
              <a:t>How target </a:t>
            </a:r>
            <a:r>
              <a:rPr lang="id-ID" dirty="0">
                <a:solidFill>
                  <a:srgbClr val="FF0000"/>
                </a:solidFill>
              </a:rPr>
              <a:t>reacts</a:t>
            </a:r>
            <a:r>
              <a:rPr lang="id-ID" dirty="0"/>
              <a:t> to certain event</a:t>
            </a:r>
          </a:p>
          <a:p>
            <a:pPr lvl="1"/>
            <a:r>
              <a:rPr lang="id-ID" dirty="0"/>
              <a:t>The </a:t>
            </a:r>
            <a:r>
              <a:rPr lang="id-ID" dirty="0">
                <a:solidFill>
                  <a:srgbClr val="FF0000"/>
                </a:solidFill>
              </a:rPr>
              <a:t>knowledge</a:t>
            </a:r>
            <a:r>
              <a:rPr lang="id-ID" dirty="0"/>
              <a:t>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73685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Hacking Steps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400" dirty="0"/>
              <a:t>Reconnaissance</a:t>
            </a:r>
          </a:p>
          <a:p>
            <a:r>
              <a:rPr lang="id-ID" sz="2400" dirty="0"/>
              <a:t>Vulnerability Mapping</a:t>
            </a:r>
          </a:p>
          <a:p>
            <a:r>
              <a:rPr lang="id-ID" sz="2400" dirty="0"/>
              <a:t>Exploitation</a:t>
            </a:r>
          </a:p>
          <a:p>
            <a:r>
              <a:rPr lang="id-ID" sz="2400" dirty="0"/>
              <a:t>Post Exploitation</a:t>
            </a:r>
          </a:p>
          <a:p>
            <a:pPr lvl="1"/>
            <a:r>
              <a:rPr lang="id-ID" sz="2400" dirty="0"/>
              <a:t>Privilege Escalation</a:t>
            </a:r>
          </a:p>
          <a:p>
            <a:pPr lvl="1"/>
            <a:r>
              <a:rPr lang="id-ID" sz="2400" dirty="0"/>
              <a:t>Maintaining Access</a:t>
            </a:r>
          </a:p>
          <a:p>
            <a:pPr lvl="1"/>
            <a:r>
              <a:rPr lang="id-ID" sz="2400" dirty="0"/>
              <a:t>Data Exfiltration</a:t>
            </a:r>
          </a:p>
          <a:p>
            <a:r>
              <a:rPr lang="id-ID" sz="2400" dirty="0"/>
              <a:t>Covering Track</a:t>
            </a:r>
          </a:p>
          <a:p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5679628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359</TotalTime>
  <Words>287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Another Side of Hacking</vt:lpstr>
      <vt:lpstr>#Whoami?</vt:lpstr>
      <vt:lpstr>Today’s Adventure</vt:lpstr>
      <vt:lpstr>PowerPoint Presentation</vt:lpstr>
      <vt:lpstr>PowerPoint Presentation</vt:lpstr>
      <vt:lpstr>Hacking is...?</vt:lpstr>
      <vt:lpstr>What Hacker See?</vt:lpstr>
      <vt:lpstr>PowerPoint Presentation</vt:lpstr>
      <vt:lpstr>Hacking Steps </vt:lpstr>
      <vt:lpstr>The Key Point in Security Field</vt:lpstr>
      <vt:lpstr>PowerPoint Presentation</vt:lpstr>
      <vt:lpstr>Advice</vt:lpstr>
      <vt:lpstr>(DEMO) Let’s Pwning!</vt:lpstr>
      <vt:lpstr>Being a Professional?</vt:lpstr>
      <vt:lpstr>Area of Expertise</vt:lpstr>
      <vt:lpstr>Jobs in Cyber Security Field?</vt:lpstr>
      <vt:lpstr>The Challenges Ahead</vt:lpstr>
      <vt:lpstr>Problem? 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Another Side of Hacking</dc:title>
  <dc:creator>Satria Pradana</dc:creator>
  <cp:lastModifiedBy>Satria Ady Pradana</cp:lastModifiedBy>
  <cp:revision>30</cp:revision>
  <dcterms:created xsi:type="dcterms:W3CDTF">2017-04-22T03:08:35Z</dcterms:created>
  <dcterms:modified xsi:type="dcterms:W3CDTF">2018-01-19T10:42:55Z</dcterms:modified>
</cp:coreProperties>
</file>