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6" r:id="rId2"/>
  </p:sldMasterIdLst>
  <p:notesMasterIdLst>
    <p:notesMasterId r:id="rId25"/>
  </p:notesMasterIdLst>
  <p:sldIdLst>
    <p:sldId id="257" r:id="rId3"/>
    <p:sldId id="280" r:id="rId4"/>
    <p:sldId id="281" r:id="rId5"/>
    <p:sldId id="282" r:id="rId6"/>
    <p:sldId id="283" r:id="rId7"/>
    <p:sldId id="258" r:id="rId8"/>
    <p:sldId id="268" r:id="rId9"/>
    <p:sldId id="260" r:id="rId10"/>
    <p:sldId id="274" r:id="rId11"/>
    <p:sldId id="261" r:id="rId12"/>
    <p:sldId id="264" r:id="rId13"/>
    <p:sldId id="263" r:id="rId14"/>
    <p:sldId id="266" r:id="rId15"/>
    <p:sldId id="267" r:id="rId16"/>
    <p:sldId id="270" r:id="rId17"/>
    <p:sldId id="273" r:id="rId18"/>
    <p:sldId id="272" r:id="rId19"/>
    <p:sldId id="279" r:id="rId20"/>
    <p:sldId id="278" r:id="rId21"/>
    <p:sldId id="275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2FF4-A2C1-494B-A6BE-10A642421760}" type="datetimeFigureOut">
              <a:rPr lang="id-ID" smtClean="0"/>
              <a:t>20/01/2018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A149-9F97-4B22-99FE-0746944A10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15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18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6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148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520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617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3195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742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3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08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82415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2061367" y="2034925"/>
            <a:ext cx="77768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2061367" y="3710548"/>
            <a:ext cx="77768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31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3585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13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318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6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6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6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9391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morio.org/" TargetMode="External"/><Relationship Id="rId2" Type="http://schemas.openxmlformats.org/officeDocument/2006/relationships/hyperlink" Target="https://software.intel.com/en-us/articles/pin-a-dynamic-binary-instrumentation-to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C42-A24C-46F0-9860-13F7D8FE6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Bypass</a:t>
            </a:r>
            <a:r>
              <a:rPr lang="id-ID" dirty="0"/>
              <a:t> </a:t>
            </a:r>
            <a:r>
              <a:rPr lang="id-ID" dirty="0" err="1"/>
              <a:t>Security</a:t>
            </a:r>
            <a:r>
              <a:rPr lang="id-ID" dirty="0"/>
              <a:t> </a:t>
            </a:r>
            <a:r>
              <a:rPr lang="id-ID" dirty="0" err="1"/>
              <a:t>Checking</a:t>
            </a:r>
            <a:br>
              <a:rPr lang="id-ID" dirty="0"/>
            </a:br>
            <a:r>
              <a:rPr lang="id-ID" dirty="0" err="1"/>
              <a:t>With</a:t>
            </a:r>
            <a:r>
              <a:rPr lang="id-ID" dirty="0"/>
              <a:t> Frida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7C9AD-50ED-4C16-B792-389C1B8CE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705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285A-E1A0-448F-95C6-8938C16B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10DE-B98E-446F-95E3-10176694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854FB-EA8F-4DD3-954E-BDB433A2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94" y="596068"/>
            <a:ext cx="10369741" cy="58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255F-7B29-4F20-9F97-BB69AF26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FD3-B35F-4FC8-A350-D0FCE4A6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32204-01B2-4D03-8010-774E95A7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8" y="600891"/>
            <a:ext cx="10368548" cy="58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7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E443-0864-4ADA-A979-DED6749A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6F8F-6B21-4A52-B1B1-99BFBA30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BE98C-D591-4303-967C-4543AC18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9" y="600138"/>
            <a:ext cx="10362500" cy="58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5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B13B-73A9-4E13-B683-66F8416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6D28-097D-48B7-93E0-93F45E0A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198D6-7A3E-4510-8EF9-912A2CE9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19" y="607363"/>
            <a:ext cx="10397099" cy="58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0BA-99F8-4611-B72B-D74D4F13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D396-B449-49CE-9069-1126D2D3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3FD18-63E1-4AC9-84D5-2515DA56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0" y="624138"/>
            <a:ext cx="10376347" cy="58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6188-1639-4134-BBD0-30A00DF6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Frida</a:t>
            </a:r>
            <a:br>
              <a:rPr lang="en-US" dirty="0"/>
            </a:br>
            <a:r>
              <a:rPr lang="en-US" dirty="0"/>
              <a:t>(Python)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A5BB-BCC1-4703-A720-211AA61C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python –m pip install Frida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# pip install </a:t>
            </a:r>
            <a:r>
              <a:rPr lang="en-US" dirty="0" err="1"/>
              <a:t>frida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3681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DE2-5FFE-4972-9D7B-28BC5B70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4F91-5288-47A4-94BC-1D746224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to process (locally, remotely)</a:t>
            </a:r>
          </a:p>
          <a:p>
            <a:r>
              <a:rPr lang="en-US" dirty="0"/>
              <a:t>Enumerate modules and threads</a:t>
            </a:r>
          </a:p>
          <a:p>
            <a:r>
              <a:rPr lang="en-US" dirty="0"/>
              <a:t>Check function call’s arguments</a:t>
            </a:r>
          </a:p>
          <a:p>
            <a:r>
              <a:rPr lang="en-US" dirty="0"/>
              <a:t>Modify arguments</a:t>
            </a:r>
          </a:p>
          <a:p>
            <a:r>
              <a:rPr lang="en-US" dirty="0"/>
              <a:t>Modify function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749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405E-7AFE-4E28-84CD-49E897B0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 Security Check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7D36-5CF3-45CA-A21F-97615660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en-US" dirty="0"/>
              <a:t>In Our Example:</a:t>
            </a:r>
          </a:p>
          <a:p>
            <a:r>
              <a:rPr lang="en-US" dirty="0"/>
              <a:t>Get Plaintext on Encryption Process</a:t>
            </a:r>
          </a:p>
          <a:p>
            <a:r>
              <a:rPr lang="en-US" dirty="0"/>
              <a:t>Brute Force PIN</a:t>
            </a:r>
          </a:p>
          <a:p>
            <a:r>
              <a:rPr lang="en-US" dirty="0"/>
              <a:t>Root Checking</a:t>
            </a:r>
          </a:p>
          <a:p>
            <a:r>
              <a:rPr lang="en-US" dirty="0"/>
              <a:t>SSL Pinning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500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BE83-912A-4018-90B1-632551D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Plaintext on Encryption Process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6DDA-20EE-4296-BF72-F5A39C65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 To produce a Ciphertext, an encryption process need a plaintext, key, and some other parameters such as Initialization vector.</a:t>
            </a:r>
          </a:p>
          <a:p>
            <a:r>
              <a:rPr lang="en-US" dirty="0"/>
              <a:t>Bypass: Hook the encryption function and log the plaintext data.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890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BE83-912A-4018-90B1-632551D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PIN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6DDA-20EE-4296-BF72-F5A39C65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 A PIN or password protected binary need a function to compare user-input PIN with the correct </a:t>
            </a:r>
            <a:r>
              <a:rPr lang="en-US"/>
              <a:t>one.</a:t>
            </a:r>
            <a:endParaRPr lang="en-US" dirty="0"/>
          </a:p>
          <a:p>
            <a:r>
              <a:rPr lang="en-US" dirty="0"/>
              <a:t>Bypass: Hook the checking and force it to return true.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873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65" y="2723682"/>
            <a:ext cx="2334827" cy="2334827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defTabSz="914400"/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3161500" y="587125"/>
            <a:ext cx="5642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 b="1" dirty="0"/>
              <a:t>H</a:t>
            </a:r>
            <a:r>
              <a:rPr lang="id-ID" sz="6000" b="1" dirty="0"/>
              <a:t>i</a:t>
            </a:r>
            <a:r>
              <a:rPr lang="en" sz="6000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3161500" y="1881750"/>
            <a:ext cx="5642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id-ID" sz="3600" b="1" dirty="0"/>
              <a:t>Satria </a:t>
            </a:r>
            <a:r>
              <a:rPr lang="id-ID" sz="3600" b="1" dirty="0">
                <a:solidFill>
                  <a:srgbClr val="00B0F0"/>
                </a:solidFill>
              </a:rPr>
              <a:t>Ady</a:t>
            </a:r>
            <a:r>
              <a:rPr lang="id-ID" sz="3600" b="1" dirty="0"/>
              <a:t> Pradana</a:t>
            </a:r>
            <a:endParaRPr lang="en" sz="36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3161500" y="2981075"/>
            <a:ext cx="34533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-ID" sz="2600" dirty="0" err="1"/>
              <a:t>Cyber</a:t>
            </a:r>
            <a:r>
              <a:rPr lang="id-ID" sz="2600" dirty="0"/>
              <a:t> </a:t>
            </a:r>
            <a:r>
              <a:rPr lang="id-ID" sz="2600" dirty="0" err="1"/>
              <a:t>Security</a:t>
            </a:r>
            <a:r>
              <a:rPr lang="id-ID" sz="2600" dirty="0"/>
              <a:t> </a:t>
            </a:r>
            <a:r>
              <a:rPr lang="id-ID" sz="2600" dirty="0" err="1">
                <a:solidFill>
                  <a:srgbClr val="00B0F0"/>
                </a:solidFill>
              </a:rPr>
              <a:t>Consultant</a:t>
            </a:r>
            <a:endParaRPr lang="id-ID" sz="2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id-ID" sz="2600" dirty="0"/>
              <a:t>@</a:t>
            </a:r>
          </a:p>
          <a:p>
            <a:pPr>
              <a:spcBef>
                <a:spcPts val="0"/>
              </a:spcBef>
              <a:buNone/>
            </a:pPr>
            <a:r>
              <a:rPr lang="id-ID" sz="2600" dirty="0"/>
              <a:t>Mitra Integrasi Informatika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518" y="5137532"/>
            <a:ext cx="410536" cy="410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7703055" y="518425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id-ID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xathrya.sabertooth</a:t>
            </a:r>
            <a:endParaRPr lang="id-ID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518" y="5633514"/>
            <a:ext cx="446322" cy="4463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7703055" y="5685701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id-ID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@xathrya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C0DE33-FA05-4DD0-9AA7-17DC12F50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18" y="5956916"/>
            <a:ext cx="818812" cy="818812"/>
          </a:xfrm>
          <a:prstGeom prst="rect">
            <a:avLst/>
          </a:prstGeom>
        </p:spPr>
      </p:pic>
      <p:sp>
        <p:nvSpPr>
          <p:cNvPr id="20" name="Shape 61">
            <a:extLst>
              <a:ext uri="{FF2B5EF4-FFF2-40B4-BE49-F238E27FC236}">
                <a16:creationId xmlns:a16="http://schemas.microsoft.com/office/drawing/2014/main" id="{879F2559-6046-4BDD-B4D2-0682A2F6B920}"/>
              </a:ext>
            </a:extLst>
          </p:cNvPr>
          <p:cNvSpPr txBox="1">
            <a:spLocks/>
          </p:cNvSpPr>
          <p:nvPr/>
        </p:nvSpPr>
        <p:spPr>
          <a:xfrm>
            <a:off x="952130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d-ID" sz="1800" dirty="0"/>
              <a:t>Reversing.ID</a:t>
            </a:r>
          </a:p>
          <a:p>
            <a:pPr lvl="0" defTabSz="914377">
              <a:defRPr/>
            </a:pPr>
            <a:r>
              <a:rPr lang="en-US" sz="800" dirty="0"/>
              <a:t>Revealing the Truth through Breaking Things</a:t>
            </a:r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238797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BE83-912A-4018-90B1-632551D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Checking</a:t>
            </a:r>
            <a:br>
              <a:rPr lang="en-US" dirty="0"/>
            </a:br>
            <a:r>
              <a:rPr lang="en-US" dirty="0"/>
              <a:t>(Android, iOS)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6DDA-20EE-4296-BF72-F5A39C65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 Check the presence of several items as result or end of rooting process</a:t>
            </a:r>
          </a:p>
          <a:p>
            <a:pPr lvl="1"/>
            <a:r>
              <a:rPr lang="en-US" dirty="0"/>
              <a:t>Does binary SU exist?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apk</a:t>
            </a:r>
            <a:r>
              <a:rPr lang="en-US" dirty="0"/>
              <a:t> Superuser exist?</a:t>
            </a:r>
          </a:p>
          <a:p>
            <a:r>
              <a:rPr lang="en-US" dirty="0"/>
              <a:t>Bypass: Hook the checking and force it to return true.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277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97BB-CF68-4FCE-BFD1-A69E6068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Pinning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8B6-9CB4-43BF-A634-42081E63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 Use a local copy of x509 digital certificate to verify digital certificate provided by server.</a:t>
            </a:r>
          </a:p>
          <a:p>
            <a:r>
              <a:rPr lang="en-US" dirty="0"/>
              <a:t>Bypass: Hook the checking and force it to return true, regardless the value of provided certificate.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548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9C4-83E3-42A7-BFD7-56E2A869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067-AE6F-4ED4-99AC-52B2FA1C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PIN: </a:t>
            </a:r>
          </a:p>
          <a:p>
            <a:pPr lvl="1"/>
            <a:r>
              <a:rPr lang="en-US" dirty="0">
                <a:hlinkClick r:id="rId2"/>
              </a:rPr>
              <a:t>https://software.intel.com/en-us/articles/pin-a-dynamic-binary-instrumentation-tool</a:t>
            </a:r>
            <a:r>
              <a:rPr lang="en-US" dirty="0"/>
              <a:t> </a:t>
            </a:r>
          </a:p>
          <a:p>
            <a:r>
              <a:rPr lang="en-US" dirty="0" err="1"/>
              <a:t>DynamoRIO</a:t>
            </a:r>
            <a:r>
              <a:rPr lang="en-US" dirty="0"/>
              <a:t>: </a:t>
            </a:r>
          </a:p>
          <a:p>
            <a:pPr lvl="1"/>
            <a:r>
              <a:rPr lang="id-ID" dirty="0">
                <a:hlinkClick r:id="rId3"/>
              </a:rPr>
              <a:t>http://www.dynamorio.org/</a:t>
            </a:r>
            <a:r>
              <a:rPr lang="en-US" dirty="0"/>
              <a:t> 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In both cases, you write a code on top of those framework, compile them, and inject the library into the target.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767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8D43-F267-409E-A813-73C71FBC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My problem as Reverser (And </a:t>
            </a:r>
            <a:r>
              <a:rPr lang="en-US" dirty="0" err="1"/>
              <a:t>Pentester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0A00-6633-4D02-B821-40B4F749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analyze some binary, application, or whatever</a:t>
            </a:r>
          </a:p>
          <a:p>
            <a:pPr lvl="1"/>
            <a:r>
              <a:rPr lang="en-US" dirty="0"/>
              <a:t>How it works?</a:t>
            </a:r>
          </a:p>
          <a:p>
            <a:pPr lvl="1"/>
            <a:r>
              <a:rPr lang="en-US" dirty="0"/>
              <a:t>What’s this functions for?</a:t>
            </a:r>
          </a:p>
          <a:p>
            <a:pPr lvl="1"/>
            <a:r>
              <a:rPr lang="en-US" dirty="0"/>
              <a:t>Why they use this solution?</a:t>
            </a:r>
          </a:p>
          <a:p>
            <a:r>
              <a:rPr lang="en-US" dirty="0"/>
              <a:t>Sometimes I want to know specific part of function.</a:t>
            </a:r>
          </a:p>
          <a:p>
            <a:r>
              <a:rPr lang="en-US" dirty="0"/>
              <a:t>And sometimes the binary is protected with certain kinds of “magic”</a:t>
            </a:r>
          </a:p>
          <a:p>
            <a:pPr lvl="1"/>
            <a:r>
              <a:rPr lang="en-US" dirty="0"/>
              <a:t>Bypass it? Of course</a:t>
            </a:r>
          </a:p>
          <a:p>
            <a:r>
              <a:rPr lang="en-US" dirty="0"/>
              <a:t>Btw, I am lazy…</a:t>
            </a:r>
          </a:p>
        </p:txBody>
      </p:sp>
    </p:spTree>
    <p:extLst>
      <p:ext uri="{BB962C8B-B14F-4D97-AF65-F5344CB8AC3E}">
        <p14:creationId xmlns:p14="http://schemas.microsoft.com/office/powerpoint/2010/main" val="64969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6032-6140-42BA-8E77-AEC9D7CC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(of </a:t>
            </a:r>
            <a:r>
              <a:rPr lang="en-US" dirty="0" err="1"/>
              <a:t>OldSchool</a:t>
            </a:r>
            <a:r>
              <a:rPr lang="en-US" dirty="0"/>
              <a:t> Technique)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F5A2-AB17-479B-A1AE-CB391626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Injection to alter the behavior</a:t>
            </a:r>
          </a:p>
          <a:p>
            <a:pPr lvl="1"/>
            <a:r>
              <a:rPr lang="en-US" dirty="0"/>
              <a:t>DLL Injection, modify IAT, hook function,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Too much works!</a:t>
            </a:r>
          </a:p>
          <a:p>
            <a:r>
              <a:rPr lang="en-US" dirty="0"/>
              <a:t>Need to recreate the DLL for each iteration.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058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7473-808E-42DB-8929-07A37458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Frida!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B3377-81D3-43C3-8DC5-54B3E4C10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26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976B-752C-443F-AD64-4E5D118B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Frida?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EBAA-310A-4240-AE37-8A889065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err="1"/>
              <a:t>Dynamic</a:t>
            </a:r>
            <a:r>
              <a:rPr lang="id-ID" b="1" dirty="0"/>
              <a:t> </a:t>
            </a:r>
            <a:r>
              <a:rPr lang="id-ID" b="1" dirty="0" err="1"/>
              <a:t>instrumentation</a:t>
            </a:r>
            <a:r>
              <a:rPr lang="id-ID" dirty="0"/>
              <a:t> </a:t>
            </a:r>
            <a:r>
              <a:rPr lang="id-ID" dirty="0" err="1"/>
              <a:t>toolkit</a:t>
            </a:r>
            <a:endParaRPr lang="id-ID" dirty="0"/>
          </a:p>
          <a:p>
            <a:pPr lvl="1"/>
            <a:r>
              <a:rPr lang="id-ID" dirty="0" err="1"/>
              <a:t>Inspect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instrument</a:t>
            </a:r>
            <a:r>
              <a:rPr lang="id-ID" dirty="0"/>
              <a:t> </a:t>
            </a:r>
            <a:r>
              <a:rPr lang="id-ID" dirty="0" err="1"/>
              <a:t>live</a:t>
            </a:r>
            <a:r>
              <a:rPr lang="id-ID" dirty="0"/>
              <a:t> </a:t>
            </a:r>
            <a:r>
              <a:rPr lang="id-ID" dirty="0" err="1"/>
              <a:t>process</a:t>
            </a:r>
            <a:endParaRPr lang="id-ID" dirty="0"/>
          </a:p>
          <a:p>
            <a:pPr lvl="1"/>
            <a:r>
              <a:rPr lang="id-ID" dirty="0" err="1"/>
              <a:t>Execute</a:t>
            </a:r>
            <a:r>
              <a:rPr lang="id-ID" dirty="0"/>
              <a:t> </a:t>
            </a:r>
            <a:r>
              <a:rPr lang="id-ID" dirty="0" err="1"/>
              <a:t>instrumentation</a:t>
            </a:r>
            <a:r>
              <a:rPr lang="id-ID" dirty="0"/>
              <a:t> </a:t>
            </a:r>
            <a:r>
              <a:rPr lang="id-ID" dirty="0" err="1"/>
              <a:t>scripts</a:t>
            </a:r>
            <a:r>
              <a:rPr lang="id-ID" dirty="0"/>
              <a:t> </a:t>
            </a:r>
            <a:r>
              <a:rPr lang="id-ID" dirty="0" err="1"/>
              <a:t>inside</a:t>
            </a:r>
            <a:r>
              <a:rPr lang="id-ID" dirty="0"/>
              <a:t> </a:t>
            </a:r>
            <a:r>
              <a:rPr lang="id-ID" dirty="0" err="1"/>
              <a:t>other</a:t>
            </a:r>
            <a:r>
              <a:rPr lang="id-ID" dirty="0"/>
              <a:t> </a:t>
            </a:r>
            <a:r>
              <a:rPr lang="id-ID" dirty="0" err="1"/>
              <a:t>processes</a:t>
            </a:r>
            <a:endParaRPr lang="id-ID" dirty="0"/>
          </a:p>
          <a:p>
            <a:r>
              <a:rPr lang="id-ID" dirty="0" err="1"/>
              <a:t>Multiplatform</a:t>
            </a:r>
            <a:endParaRPr lang="id-ID" dirty="0"/>
          </a:p>
          <a:p>
            <a:pPr lvl="1"/>
            <a:r>
              <a:rPr lang="id-ID" dirty="0"/>
              <a:t>Windows, Linux, </a:t>
            </a:r>
            <a:r>
              <a:rPr lang="id-ID" dirty="0" err="1"/>
              <a:t>Mac</a:t>
            </a:r>
            <a:r>
              <a:rPr lang="id-ID" dirty="0"/>
              <a:t>, iOS, Android, QNX</a:t>
            </a:r>
          </a:p>
          <a:p>
            <a:r>
              <a:rPr lang="id-ID" dirty="0"/>
              <a:t>Open </a:t>
            </a:r>
            <a:r>
              <a:rPr lang="id-ID" dirty="0" err="1"/>
              <a:t>source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685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CAF7-D548-4B69-9BD8-6969639C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DBI?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4201-A722-4B0E-95C8-BF469EA3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Binary Instrumentation</a:t>
            </a:r>
          </a:p>
          <a:p>
            <a:r>
              <a:rPr lang="en-US" dirty="0"/>
              <a:t>Method of analyzing the behavior of a binary application at runtime through the injection of instrumentation code.</a:t>
            </a:r>
          </a:p>
          <a:p>
            <a:pPr lvl="1"/>
            <a:r>
              <a:rPr lang="en-US" dirty="0"/>
              <a:t>gain insight into the state of an application at various points in execution.</a:t>
            </a:r>
          </a:p>
          <a:p>
            <a:r>
              <a:rPr lang="en-US" dirty="0"/>
              <a:t>Instrumentation code executes as part of the normal instruction stream after being injected.</a:t>
            </a:r>
          </a:p>
        </p:txBody>
      </p:sp>
    </p:spTree>
    <p:extLst>
      <p:ext uri="{BB962C8B-B14F-4D97-AF65-F5344CB8AC3E}">
        <p14:creationId xmlns:p14="http://schemas.microsoft.com/office/powerpoint/2010/main" val="38637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7270-74C0-4654-BF3F-2AC4E117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can</a:t>
            </a:r>
            <a:r>
              <a:rPr lang="id-ID" dirty="0"/>
              <a:t> </a:t>
            </a:r>
            <a:r>
              <a:rPr lang="id-ID" dirty="0" err="1"/>
              <a:t>be</a:t>
            </a:r>
            <a:r>
              <a:rPr lang="id-ID" dirty="0"/>
              <a:t> </a:t>
            </a:r>
            <a:r>
              <a:rPr lang="id-ID" dirty="0" err="1"/>
              <a:t>done</a:t>
            </a:r>
            <a:r>
              <a:rPr lang="id-ID" dirty="0"/>
              <a:t> in DBI?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5093-FA26-41F0-9394-710CD7F1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Access </a:t>
            </a:r>
            <a:r>
              <a:rPr lang="id-ID" dirty="0" err="1"/>
              <a:t>process</a:t>
            </a:r>
            <a:r>
              <a:rPr lang="id-ID" dirty="0"/>
              <a:t> </a:t>
            </a:r>
            <a:r>
              <a:rPr lang="id-ID" dirty="0" err="1"/>
              <a:t>memory</a:t>
            </a:r>
            <a:endParaRPr lang="id-ID" dirty="0"/>
          </a:p>
          <a:p>
            <a:r>
              <a:rPr lang="id-ID" dirty="0" err="1"/>
              <a:t>Overwrite</a:t>
            </a:r>
            <a:r>
              <a:rPr lang="id-ID" dirty="0"/>
              <a:t> </a:t>
            </a:r>
            <a:r>
              <a:rPr lang="id-ID" dirty="0" err="1"/>
              <a:t>functions</a:t>
            </a:r>
            <a:r>
              <a:rPr lang="id-ID" dirty="0"/>
              <a:t> </a:t>
            </a:r>
            <a:r>
              <a:rPr lang="id-ID" dirty="0" err="1"/>
              <a:t>while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application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running</a:t>
            </a:r>
            <a:endParaRPr lang="id-ID" dirty="0"/>
          </a:p>
          <a:p>
            <a:r>
              <a:rPr lang="id-ID" dirty="0" err="1"/>
              <a:t>Call</a:t>
            </a:r>
            <a:r>
              <a:rPr lang="id-ID" dirty="0"/>
              <a:t> </a:t>
            </a:r>
            <a:r>
              <a:rPr lang="id-ID" dirty="0" err="1"/>
              <a:t>functions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imported</a:t>
            </a:r>
            <a:r>
              <a:rPr lang="id-ID" dirty="0"/>
              <a:t> </a:t>
            </a:r>
            <a:r>
              <a:rPr lang="id-ID" dirty="0" err="1"/>
              <a:t>classes</a:t>
            </a:r>
            <a:endParaRPr lang="id-ID" dirty="0"/>
          </a:p>
          <a:p>
            <a:r>
              <a:rPr lang="id-ID" dirty="0" err="1"/>
              <a:t>Find</a:t>
            </a:r>
            <a:r>
              <a:rPr lang="id-ID" dirty="0"/>
              <a:t> </a:t>
            </a:r>
            <a:r>
              <a:rPr lang="id-ID" dirty="0" err="1"/>
              <a:t>object</a:t>
            </a:r>
            <a:r>
              <a:rPr lang="id-ID" dirty="0"/>
              <a:t> </a:t>
            </a:r>
            <a:r>
              <a:rPr lang="id-ID" dirty="0" err="1"/>
              <a:t>insta</a:t>
            </a:r>
            <a:r>
              <a:rPr lang="en-US" dirty="0"/>
              <a:t>n</a:t>
            </a:r>
            <a:r>
              <a:rPr lang="id-ID" dirty="0" err="1"/>
              <a:t>ce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heap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use</a:t>
            </a:r>
            <a:r>
              <a:rPr lang="id-ID" dirty="0"/>
              <a:t> </a:t>
            </a:r>
            <a:r>
              <a:rPr lang="id-ID" dirty="0" err="1"/>
              <a:t>them</a:t>
            </a:r>
            <a:endParaRPr lang="id-ID" dirty="0"/>
          </a:p>
          <a:p>
            <a:r>
              <a:rPr lang="id-ID" dirty="0" err="1"/>
              <a:t>Hook</a:t>
            </a:r>
            <a:r>
              <a:rPr lang="id-ID" dirty="0"/>
              <a:t>, </a:t>
            </a:r>
            <a:r>
              <a:rPr lang="id-ID" dirty="0" err="1"/>
              <a:t>trace</a:t>
            </a:r>
            <a:r>
              <a:rPr lang="id-ID" dirty="0"/>
              <a:t>,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intercept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8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6000-1143-4C28-B9F4-2CBBCE54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Frida’s Dynamic Nature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CCA0-DF39-46A6-9F55-2161013A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JavaScript API for instrumentation script (debugging logic)</a:t>
            </a:r>
          </a:p>
          <a:p>
            <a:r>
              <a:rPr lang="en-US" dirty="0"/>
              <a:t>With various bindings: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en-US" dirty="0"/>
              <a:t>JavaScript (Node.js)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/</a:t>
            </a:r>
            <a:r>
              <a:rPr lang="en-US" dirty="0" err="1"/>
              <a:t>Qml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2069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1312</TotalTime>
  <Words>555</Words>
  <Application>Microsoft Office PowerPoint</Application>
  <PresentationFormat>Widescreen</PresentationFormat>
  <Paragraphs>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Roboto Slab</vt:lpstr>
      <vt:lpstr>Source Sans Pro</vt:lpstr>
      <vt:lpstr>Trebuchet MS</vt:lpstr>
      <vt:lpstr>Wingdings 3</vt:lpstr>
      <vt:lpstr>Facet</vt:lpstr>
      <vt:lpstr>Cordelia template</vt:lpstr>
      <vt:lpstr>Bypass Security Checking With Frida</vt:lpstr>
      <vt:lpstr>Hi!</vt:lpstr>
      <vt:lpstr>My problem as Reverser (And Pentester)</vt:lpstr>
      <vt:lpstr>Solution (of OldSchool Technique)</vt:lpstr>
      <vt:lpstr>Enter Frida!</vt:lpstr>
      <vt:lpstr>What is Frida?</vt:lpstr>
      <vt:lpstr>DBI?</vt:lpstr>
      <vt:lpstr>What can be done in DBI?</vt:lpstr>
      <vt:lpstr>Frida’s Dynamic 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Frida (Python)</vt:lpstr>
      <vt:lpstr>Basics</vt:lpstr>
      <vt:lpstr>Bypassing Security Check</vt:lpstr>
      <vt:lpstr>Get Plaintext on Encryption Process</vt:lpstr>
      <vt:lpstr>Brute Force PIN</vt:lpstr>
      <vt:lpstr>Root Checking (Android, iOS)</vt:lpstr>
      <vt:lpstr>SSL Pinning</vt:lpstr>
      <vt:lpstr>Alternative?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 Security Checking With Frida</dc:title>
  <dc:creator>Satria Ady Pradana</dc:creator>
  <cp:lastModifiedBy>Satria Ady Pradana</cp:lastModifiedBy>
  <cp:revision>32</cp:revision>
  <dcterms:created xsi:type="dcterms:W3CDTF">2017-09-04T15:20:36Z</dcterms:created>
  <dcterms:modified xsi:type="dcterms:W3CDTF">2018-01-19T18:25:45Z</dcterms:modified>
</cp:coreProperties>
</file>