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78" r:id="rId7"/>
    <p:sldId id="275" r:id="rId8"/>
    <p:sldId id="269" r:id="rId9"/>
    <p:sldId id="279" r:id="rId10"/>
    <p:sldId id="280" r:id="rId11"/>
    <p:sldId id="281" r:id="rId12"/>
    <p:sldId id="282" r:id="rId13"/>
    <p:sldId id="272" r:id="rId14"/>
    <p:sldId id="270" r:id="rId15"/>
    <p:sldId id="271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3/31/2021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alternativ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xathrya/pythonassisted-redteaming-operation" TargetMode="External"/><Relationship Id="rId2" Type="http://schemas.openxmlformats.org/officeDocument/2006/relationships/hyperlink" Target="https://github.com/MII-CyberSec/Pythonidae-Challen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ebp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 for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Cyber Security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Satria Ady Pradana</a:t>
            </a:r>
          </a:p>
          <a:p>
            <a:pPr algn="r"/>
            <a:r>
              <a:rPr lang="en-US" dirty="0"/>
              <a:t>DSCNF Class #6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936-5B7A-4055-855D-61939035AFEF}"/>
              </a:ext>
            </a:extLst>
          </p:cNvPr>
          <p:cNvSpPr txBox="1"/>
          <p:nvPr/>
        </p:nvSpPr>
        <p:spPr>
          <a:xfrm>
            <a:off x="6998593" y="638132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April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C2FC4-E2A4-4A23-9B1A-8A059D770660}"/>
              </a:ext>
            </a:extLst>
          </p:cNvPr>
          <p:cNvSpPr txBox="1"/>
          <p:nvPr/>
        </p:nvSpPr>
        <p:spPr>
          <a:xfrm rot="3018571">
            <a:off x="-193747" y="1734603"/>
            <a:ext cx="2807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0070C0"/>
                </a:solidFill>
              </a:rPr>
              <a:t>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AB74-EC91-4CD6-8A92-AF6471CB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36C1-FE36-4FD9-A27A-8DC4D79C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Kali Linux 2021.1 (VM)</a:t>
            </a:r>
          </a:p>
          <a:p>
            <a:r>
              <a:rPr lang="en-US" sz="2000" dirty="0"/>
              <a:t>Python 3.9.2</a:t>
            </a:r>
          </a:p>
          <a:p>
            <a:r>
              <a:rPr lang="en-US" sz="2000" dirty="0"/>
              <a:t>Libraries:</a:t>
            </a:r>
          </a:p>
          <a:p>
            <a:pPr lvl="1"/>
            <a:r>
              <a:rPr lang="en-US" sz="2000" dirty="0" err="1"/>
              <a:t>pycrypto</a:t>
            </a:r>
            <a:r>
              <a:rPr lang="en-US" sz="2000" dirty="0"/>
              <a:t> / </a:t>
            </a:r>
            <a:r>
              <a:rPr lang="en-US" sz="2000" dirty="0" err="1"/>
              <a:t>pycryptodome</a:t>
            </a:r>
            <a:endParaRPr lang="en-US" sz="2000" dirty="0"/>
          </a:p>
          <a:p>
            <a:pPr lvl="1"/>
            <a:r>
              <a:rPr lang="en-US" sz="2000" dirty="0"/>
              <a:t>requests</a:t>
            </a:r>
          </a:p>
          <a:p>
            <a:pPr lvl="1"/>
            <a:r>
              <a:rPr lang="en-US" sz="2000" dirty="0"/>
              <a:t>beautifulsoup4</a:t>
            </a:r>
          </a:p>
          <a:p>
            <a:pPr lvl="1"/>
            <a:r>
              <a:rPr lang="en-US" sz="2000" dirty="0" err="1"/>
              <a:t>scapy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19CF8-2C62-4847-B813-ABC508E0A82F}"/>
              </a:ext>
            </a:extLst>
          </p:cNvPr>
          <p:cNvSpPr txBox="1"/>
          <p:nvPr/>
        </p:nvSpPr>
        <p:spPr>
          <a:xfrm>
            <a:off x="5517690" y="598753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sure you already install</a:t>
            </a:r>
          </a:p>
        </p:txBody>
      </p:sp>
    </p:spTree>
    <p:extLst>
      <p:ext uri="{BB962C8B-B14F-4D97-AF65-F5344CB8AC3E}">
        <p14:creationId xmlns:p14="http://schemas.microsoft.com/office/powerpoint/2010/main" val="240698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83C2-BACB-497A-BC14-A3A23330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52D4-A57E-4217-B89B-0F0F2D58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000" b="1" dirty="0">
                <a:solidFill>
                  <a:schemeClr val="bg1"/>
                </a:solidFill>
              </a:rPr>
              <a:t>C</a:t>
            </a:r>
            <a:r>
              <a:rPr lang="en-US" sz="2000" b="1" dirty="0">
                <a:solidFill>
                  <a:schemeClr val="bg1"/>
                </a:solidFill>
              </a:rPr>
              <a:t>P</a:t>
            </a:r>
            <a:r>
              <a:rPr lang="id-ID" sz="2000" b="1" dirty="0" err="1">
                <a:solidFill>
                  <a:schemeClr val="bg1"/>
                </a:solidFill>
              </a:rPr>
              <a:t>ython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(reference)</a:t>
            </a:r>
            <a:endParaRPr lang="id-ID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000" b="1" dirty="0" err="1">
                <a:solidFill>
                  <a:schemeClr val="bg1"/>
                </a:solidFill>
              </a:rPr>
              <a:t>IronPython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 err="1">
                <a:solidFill>
                  <a:schemeClr val="bg1"/>
                </a:solidFill>
              </a:rPr>
              <a:t>FePy</a:t>
            </a:r>
            <a:r>
              <a:rPr lang="en-US" sz="2000" dirty="0">
                <a:solidFill>
                  <a:schemeClr val="bg1"/>
                </a:solidFill>
              </a:rPr>
              <a:t> (run on top of .NET VM)</a:t>
            </a:r>
            <a:endParaRPr lang="id-ID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000" b="1" dirty="0" err="1">
                <a:solidFill>
                  <a:schemeClr val="bg1"/>
                </a:solidFill>
              </a:rPr>
              <a:t>Jython</a:t>
            </a:r>
            <a:r>
              <a:rPr lang="en-US" sz="2000" dirty="0">
                <a:solidFill>
                  <a:schemeClr val="bg1"/>
                </a:solidFill>
              </a:rPr>
              <a:t> (run on top of JVM / Java VM)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</a:rPr>
              <a:t>PyPy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(python in python)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Many more…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https://www.python.org/download/alternatives/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id-ID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9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F13-ACA0-48FD-872F-7381A91F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A9789B-7FE8-4A6E-8CA7-78A7F5E7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7" y="1333500"/>
            <a:ext cx="7432751" cy="1800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F77980-0BD8-4BF2-8571-C91F5137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5" y="4349617"/>
            <a:ext cx="6410325" cy="217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EACCE-E7E9-41EF-8D19-4BD4D8826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71114"/>
            <a:ext cx="6362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962F-61E6-48FB-949D-B6C29EA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CD0C-807A-4084-8346-F567B282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Pythonidae Challenge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https://github.com/MII-CyberSec/Pythonidae-Challenge</a:t>
            </a:r>
            <a:r>
              <a:rPr lang="en-US" dirty="0"/>
              <a:t>)</a:t>
            </a:r>
          </a:p>
          <a:p>
            <a:r>
              <a:rPr lang="en-US" dirty="0"/>
              <a:t>Python-Assisted Red-Team Operation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https://www.slideshare.net/xathrya/pythonassisted-redteaming-operation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383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248B-1CEC-4A43-8958-EA738E97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63A47-0D28-453D-9B4C-EE56AE84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1" y="1446663"/>
            <a:ext cx="2032339" cy="27414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8835F-4A77-4D0F-9D6B-DB3EB5595DEA}"/>
              </a:ext>
            </a:extLst>
          </p:cNvPr>
          <p:cNvSpPr txBox="1"/>
          <p:nvPr/>
        </p:nvSpPr>
        <p:spPr>
          <a:xfrm>
            <a:off x="2813657" y="1446663"/>
            <a:ext cx="422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Satria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Ady Pradana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D43E9-95D6-4F23-AA48-5B80D99F2344}"/>
              </a:ext>
            </a:extLst>
          </p:cNvPr>
          <p:cNvSpPr txBox="1"/>
          <p:nvPr/>
        </p:nvSpPr>
        <p:spPr>
          <a:xfrm>
            <a:off x="2813657" y="2011519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Ordinary Cyber Security Guy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BB03A-154C-4E6D-9844-B495ED4B533F}"/>
              </a:ext>
            </a:extLst>
          </p:cNvPr>
          <p:cNvSpPr txBox="1"/>
          <p:nvPr/>
        </p:nvSpPr>
        <p:spPr>
          <a:xfrm>
            <a:off x="2912348" y="2465166"/>
            <a:ext cx="5260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Cyber Security Consultant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Mitra Integrasi </a:t>
            </a:r>
            <a:r>
              <a:rPr lang="en-US" dirty="0" err="1">
                <a:solidFill>
                  <a:schemeClr val="accent1"/>
                </a:solidFill>
              </a:rPr>
              <a:t>Informatika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Penetration Tester, 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IoT / OT Cyber Security Special Interest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Community Leader of </a:t>
            </a:r>
            <a:r>
              <a:rPr lang="en-US" dirty="0">
                <a:solidFill>
                  <a:schemeClr val="accent1"/>
                </a:solidFill>
              </a:rPr>
              <a:t>Reversing.ID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Love Low-Level Stuffs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3D7AF-714A-47F4-8A27-AD76FB37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63" y="6341579"/>
            <a:ext cx="307902" cy="307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18FDB-C252-45DE-822C-8FA1F31CE898}"/>
              </a:ext>
            </a:extLst>
          </p:cNvPr>
          <p:cNvSpPr txBox="1"/>
          <p:nvPr/>
        </p:nvSpPr>
        <p:spPr>
          <a:xfrm>
            <a:off x="6767753" y="630435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xathrya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7ED25-33FF-4257-845D-1A99702ED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90" y="6331221"/>
            <a:ext cx="334742" cy="33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A2070B-5A8C-400D-8A56-AB5DD371DBF7}"/>
              </a:ext>
            </a:extLst>
          </p:cNvPr>
          <p:cNvSpPr txBox="1"/>
          <p:nvPr/>
        </p:nvSpPr>
        <p:spPr>
          <a:xfrm>
            <a:off x="5258093" y="6304358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@xathrya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55593-E269-4401-8004-8BE7BBF2BF08}"/>
              </a:ext>
            </a:extLst>
          </p:cNvPr>
          <p:cNvSpPr txBox="1"/>
          <p:nvPr/>
        </p:nvSpPr>
        <p:spPr>
          <a:xfrm>
            <a:off x="8100392" y="632351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xathrya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F1333-89B5-4E33-B14F-528CFF2C5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11" y="6227003"/>
            <a:ext cx="531570" cy="5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0BC84FE-D402-43FA-93BA-65B03877FC47}"/>
              </a:ext>
            </a:extLst>
          </p:cNvPr>
          <p:cNvSpPr txBox="1"/>
          <p:nvPr/>
        </p:nvSpPr>
        <p:spPr>
          <a:xfrm>
            <a:off x="395536" y="1628800"/>
            <a:ext cx="5251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</a:rPr>
              <a:t>Cyber 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5C560-EC5F-43A4-9EF7-6F6B9C458609}"/>
              </a:ext>
            </a:extLst>
          </p:cNvPr>
          <p:cNvSpPr txBox="1"/>
          <p:nvPr/>
        </p:nvSpPr>
        <p:spPr>
          <a:xfrm>
            <a:off x="4932040" y="4266041"/>
            <a:ext cx="31390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dirty="0">
                <a:solidFill>
                  <a:srgbClr val="0070C0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F62A7-AF94-4FE7-BE6C-13DB78C7F1EE}"/>
              </a:ext>
            </a:extLst>
          </p:cNvPr>
          <p:cNvSpPr txBox="1"/>
          <p:nvPr/>
        </p:nvSpPr>
        <p:spPr>
          <a:xfrm>
            <a:off x="3635896" y="292494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200" dirty="0">
                <a:solidFill>
                  <a:srgbClr val="FF0000"/>
                </a:solidFill>
              </a:rPr>
              <a:t>❤</a:t>
            </a:r>
            <a:endParaRPr lang="en-US" sz="7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081955-691E-4277-8C33-AE93DA7F4FF3}"/>
              </a:ext>
            </a:extLst>
          </p:cNvPr>
          <p:cNvSpPr txBox="1"/>
          <p:nvPr/>
        </p:nvSpPr>
        <p:spPr>
          <a:xfrm>
            <a:off x="1115616" y="14441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packet crafting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599C55-8662-4E32-85F7-E7D5EB49E713}"/>
              </a:ext>
            </a:extLst>
          </p:cNvPr>
          <p:cNvSpPr txBox="1"/>
          <p:nvPr/>
        </p:nvSpPr>
        <p:spPr>
          <a:xfrm>
            <a:off x="1310690" y="238459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reverse engineering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4F568-3411-4E97-AFB8-259018DED90E}"/>
              </a:ext>
            </a:extLst>
          </p:cNvPr>
          <p:cNvSpPr txBox="1"/>
          <p:nvPr/>
        </p:nvSpPr>
        <p:spPr>
          <a:xfrm>
            <a:off x="5066533" y="276068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penetration testing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1FB49-908B-4AD6-B785-D2C70A577ED6}"/>
              </a:ext>
            </a:extLst>
          </p:cNvPr>
          <p:cNvSpPr txBox="1"/>
          <p:nvPr/>
        </p:nvSpPr>
        <p:spPr>
          <a:xfrm>
            <a:off x="2643317" y="38263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forensic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C404C-5D36-4A5A-8AB0-C00FD2F5C708}"/>
              </a:ext>
            </a:extLst>
          </p:cNvPr>
          <p:cNvSpPr txBox="1"/>
          <p:nvPr/>
        </p:nvSpPr>
        <p:spPr>
          <a:xfrm>
            <a:off x="5077758" y="402950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exploit 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57108-ADE6-4C5E-BDE7-172A3744FACE}"/>
              </a:ext>
            </a:extLst>
          </p:cNvPr>
          <p:cNvSpPr txBox="1"/>
          <p:nvPr/>
        </p:nvSpPr>
        <p:spPr>
          <a:xfrm>
            <a:off x="2185499" y="296936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fuzzing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63C486-3BA2-418E-81B9-0D59497AE704}"/>
              </a:ext>
            </a:extLst>
          </p:cNvPr>
          <p:cNvSpPr txBox="1"/>
          <p:nvPr/>
        </p:nvSpPr>
        <p:spPr>
          <a:xfrm>
            <a:off x="5968202" y="3210426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web scraping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11915-B114-4C69-A233-36C198E942FB}"/>
              </a:ext>
            </a:extLst>
          </p:cNvPr>
          <p:cNvSpPr txBox="1"/>
          <p:nvPr/>
        </p:nvSpPr>
        <p:spPr>
          <a:xfrm>
            <a:off x="2886923" y="435897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603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942-3FF6-43CB-83E8-85F459A0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Tools?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D45F-3015-441E-B235-342CD28E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essential tools are written in Python.</a:t>
            </a:r>
          </a:p>
          <a:p>
            <a:r>
              <a:rPr lang="en-US" dirty="0"/>
              <a:t>Many tools scriptable with Python.</a:t>
            </a:r>
          </a:p>
          <a:p>
            <a:r>
              <a:rPr lang="en-US" dirty="0"/>
              <a:t>Not satisfied? Write your own tools.</a:t>
            </a:r>
          </a:p>
        </p:txBody>
      </p:sp>
    </p:spTree>
    <p:extLst>
      <p:ext uri="{BB962C8B-B14F-4D97-AF65-F5344CB8AC3E}">
        <p14:creationId xmlns:p14="http://schemas.microsoft.com/office/powerpoint/2010/main" val="292359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4B24-B3D1-4732-8799-93894FF2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266928" cy="799306"/>
          </a:xfrm>
        </p:spPr>
        <p:txBody>
          <a:bodyPr/>
          <a:lstStyle/>
          <a:p>
            <a:r>
              <a:rPr lang="en-US" sz="3800" dirty="0"/>
              <a:t>I Choose You,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F634-48FD-4EE1-8ABC-6119E56B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dirty="0"/>
              <a:t>Python for Cyber Security</a:t>
            </a:r>
          </a:p>
          <a:p>
            <a:r>
              <a:rPr lang="en-US" sz="2000" dirty="0"/>
              <a:t>Designed for </a:t>
            </a:r>
            <a:r>
              <a:rPr lang="en-US" sz="2000" b="1" dirty="0">
                <a:solidFill>
                  <a:schemeClr val="accent1"/>
                </a:solidFill>
              </a:rPr>
              <a:t>rapid prototyping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Simple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1"/>
                </a:solidFill>
              </a:rPr>
              <a:t>clean structure</a:t>
            </a:r>
            <a:r>
              <a:rPr lang="en-US" sz="2000" dirty="0"/>
              <a:t>, improve readability and ease of use.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Extensive library</a:t>
            </a:r>
            <a:r>
              <a:rPr lang="en-US" sz="2000" dirty="0"/>
              <a:t>, also ease of interfacing.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Widely adopted</a:t>
            </a:r>
            <a:r>
              <a:rPr lang="en-US" sz="2000" dirty="0"/>
              <a:t>, most </a:t>
            </a:r>
            <a:r>
              <a:rPr lang="en-US" sz="2000" dirty="0" err="1"/>
              <a:t>linux</a:t>
            </a:r>
            <a:r>
              <a:rPr lang="en-US" sz="2000" dirty="0"/>
              <a:t> distros ship it by default.</a:t>
            </a:r>
            <a:r>
              <a:rPr lang="en-US" sz="2000" dirty="0">
                <a:solidFill>
                  <a:schemeClr val="accent1"/>
                </a:solidFill>
              </a:rPr>
              <a:t>*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dirty="0"/>
              <a:t>Ideal language for scripting and rapid development.</a:t>
            </a:r>
          </a:p>
        </p:txBody>
      </p:sp>
    </p:spTree>
    <p:extLst>
      <p:ext uri="{BB962C8B-B14F-4D97-AF65-F5344CB8AC3E}">
        <p14:creationId xmlns:p14="http://schemas.microsoft.com/office/powerpoint/2010/main" val="424055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EE80-CED5-433C-B2F6-71E02C4A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Python… for?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6286587-FAD7-46AB-BE4E-8C810A38B449}"/>
              </a:ext>
            </a:extLst>
          </p:cNvPr>
          <p:cNvSpPr txBox="1">
            <a:spLocks/>
          </p:cNvSpPr>
          <p:nvPr/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C00377-489B-40EC-B059-26BDDD2E89B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FC22788A-2ED8-4A46-9182-8B7CF292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348880"/>
            <a:ext cx="2609850" cy="2609850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A62F5F8-68BF-4542-90C2-8C5AADB016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9632" y="1570360"/>
            <a:ext cx="2576886" cy="3688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081628-245B-43D3-A396-59181C455ABE}"/>
              </a:ext>
            </a:extLst>
          </p:cNvPr>
          <p:cNvSpPr txBox="1"/>
          <p:nvPr/>
        </p:nvSpPr>
        <p:spPr>
          <a:xfrm>
            <a:off x="1043608" y="5258844"/>
            <a:ext cx="342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Offensive</a:t>
            </a:r>
            <a:r>
              <a:rPr lang="en-US" sz="2800" dirty="0">
                <a:solidFill>
                  <a:schemeClr val="bg1"/>
                </a:solidFill>
              </a:rPr>
              <a:t> Red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DDF7B-98D0-469E-AB11-39088F74EA4E}"/>
              </a:ext>
            </a:extLst>
          </p:cNvPr>
          <p:cNvSpPr txBox="1"/>
          <p:nvPr/>
        </p:nvSpPr>
        <p:spPr>
          <a:xfrm>
            <a:off x="4860032" y="5258844"/>
            <a:ext cx="357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Defensive</a:t>
            </a:r>
            <a:r>
              <a:rPr lang="en-US" sz="2800" dirty="0">
                <a:solidFill>
                  <a:schemeClr val="bg1"/>
                </a:solidFill>
              </a:rPr>
              <a:t> Blue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7D2A1-09B0-4FD3-89B6-B91211B6AEAE}"/>
              </a:ext>
            </a:extLst>
          </p:cNvPr>
          <p:cNvSpPr txBox="1"/>
          <p:nvPr/>
        </p:nvSpPr>
        <p:spPr>
          <a:xfrm>
            <a:off x="3710225" y="5902421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Automate</a:t>
            </a:r>
          </a:p>
        </p:txBody>
      </p:sp>
    </p:spTree>
    <p:extLst>
      <p:ext uri="{BB962C8B-B14F-4D97-AF65-F5344CB8AC3E}">
        <p14:creationId xmlns:p14="http://schemas.microsoft.com/office/powerpoint/2010/main" val="82269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89DF-AD62-4613-BA1C-2463771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Offensive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FAA-5E61-4FA6-B8C4-5CC49DE6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Engagement in before, during, and after exploitation.</a:t>
            </a:r>
          </a:p>
          <a:p>
            <a:r>
              <a:rPr lang="en-US" dirty="0"/>
              <a:t>Interact with target (host, service).</a:t>
            </a:r>
          </a:p>
          <a:p>
            <a:r>
              <a:rPr lang="en-US" dirty="0"/>
              <a:t>Setting up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22271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43F6-131E-4426-867D-8084D36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D082-CBD7-411C-A5D1-38BC5E8D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or hunting anomality.</a:t>
            </a:r>
          </a:p>
          <a:p>
            <a:r>
              <a:rPr lang="en-US" dirty="0"/>
              <a:t>Collect and parsing 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7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9E79-E380-4EB4-BEBB-D64BED4A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A2DE-B910-4674-9608-B47A4803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point of python.</a:t>
            </a:r>
          </a:p>
          <a:p>
            <a:r>
              <a:rPr lang="en-US" dirty="0"/>
              <a:t>Building block for cyber security activity.</a:t>
            </a:r>
          </a:p>
          <a:p>
            <a:pPr lvl="1"/>
            <a:r>
              <a:rPr lang="en-US"/>
              <a:t>Roll your own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5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3910</TotalTime>
  <Words>333</Words>
  <Application>Microsoft Office PowerPoint</Application>
  <PresentationFormat>On-screen Show (4:3)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 2</vt:lpstr>
      <vt:lpstr>Verve</vt:lpstr>
      <vt:lpstr>Python for Cyber Security</vt:lpstr>
      <vt:lpstr>Hi!</vt:lpstr>
      <vt:lpstr>PowerPoint Presentation</vt:lpstr>
      <vt:lpstr>Tools? Python!</vt:lpstr>
      <vt:lpstr>I Choose You, Python!</vt:lpstr>
      <vt:lpstr>Python… for?</vt:lpstr>
      <vt:lpstr>Offensive Python</vt:lpstr>
      <vt:lpstr>Defensive Python</vt:lpstr>
      <vt:lpstr>What’s here?</vt:lpstr>
      <vt:lpstr>Our Setup</vt:lpstr>
      <vt:lpstr>Implementation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Cyber Security</dc:title>
  <dc:creator>Satria Ady Pradana</dc:creator>
  <cp:lastModifiedBy>Satria Ady Pradana</cp:lastModifiedBy>
  <cp:revision>27</cp:revision>
  <dcterms:created xsi:type="dcterms:W3CDTF">2021-03-30T13:28:06Z</dcterms:created>
  <dcterms:modified xsi:type="dcterms:W3CDTF">2021-04-02T10:40:55Z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