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49130-5E76-491F-B49D-A54BF0FAC63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956CC-E30F-4DF4-9AA2-6AAEFA6C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CCA2B4-733F-42DA-BD56-4C7AF24874DE}"/>
              </a:ext>
            </a:extLst>
          </p:cNvPr>
          <p:cNvSpPr/>
          <p:nvPr userDrawn="1"/>
        </p:nvSpPr>
        <p:spPr>
          <a:xfrm>
            <a:off x="838199" y="6356350"/>
            <a:ext cx="166393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43416-4110-4C47-9325-8260D50139F0}"/>
              </a:ext>
            </a:extLst>
          </p:cNvPr>
          <p:cNvSpPr/>
          <p:nvPr userDrawn="1"/>
        </p:nvSpPr>
        <p:spPr>
          <a:xfrm>
            <a:off x="2626822" y="6364663"/>
            <a:ext cx="9565178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D892C-1476-44D2-AA9D-8AF9E8225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68CE9-64E4-44A0-B5DC-6A015E07C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6D55-124F-4F44-BA1E-8D0B16F2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d-ID"/>
              <a:t>ARCHONLABS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FA03-5226-4A72-A73C-69494421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ACCCAC-F391-403C-A4E2-BD49923EFB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9D98C-CAC8-422F-8509-92A56068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71" y="-289415"/>
            <a:ext cx="5178399" cy="17250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CC0B80-9E24-4977-815C-9CBD68619DD0}"/>
              </a:ext>
            </a:extLst>
          </p:cNvPr>
          <p:cNvSpPr/>
          <p:nvPr userDrawn="1"/>
        </p:nvSpPr>
        <p:spPr>
          <a:xfrm>
            <a:off x="838200" y="282633"/>
            <a:ext cx="5646071" cy="660227"/>
          </a:xfrm>
          <a:prstGeom prst="rect">
            <a:avLst/>
          </a:prstGeom>
          <a:solidFill>
            <a:srgbClr val="00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CA39-9230-457D-8FC0-87B14419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1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0E093-D823-4288-B95F-4FAFED54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ADFD-EE0C-4FA4-97E7-C69DB5F68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23CC-BDA6-49C1-9BCC-B9527D2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FF57-7455-46C3-B169-96D9C79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4301-6E25-4EAE-872D-A627B67D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41B3CF-AE2C-4CD2-8D3A-9A95BF6E713D}"/>
              </a:ext>
            </a:extLst>
          </p:cNvPr>
          <p:cNvSpPr/>
          <p:nvPr userDrawn="1"/>
        </p:nvSpPr>
        <p:spPr>
          <a:xfrm>
            <a:off x="689957" y="631767"/>
            <a:ext cx="10663843" cy="739833"/>
          </a:xfrm>
          <a:prstGeom prst="rect">
            <a:avLst/>
          </a:prstGeom>
          <a:solidFill>
            <a:srgbClr val="00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011477-B5AA-4233-8FB6-408E777216D7}"/>
              </a:ext>
            </a:extLst>
          </p:cNvPr>
          <p:cNvSpPr/>
          <p:nvPr userDrawn="1"/>
        </p:nvSpPr>
        <p:spPr>
          <a:xfrm>
            <a:off x="838199" y="6356350"/>
            <a:ext cx="166393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70E2-3414-467D-8B41-1BFCCF0AAB0D}"/>
              </a:ext>
            </a:extLst>
          </p:cNvPr>
          <p:cNvSpPr/>
          <p:nvPr userDrawn="1"/>
        </p:nvSpPr>
        <p:spPr>
          <a:xfrm>
            <a:off x="2626822" y="6356350"/>
            <a:ext cx="9565178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EA6CF-D959-439B-B643-D37481FA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C2CF-7E29-4E52-A1DB-0C343687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D9CD-817C-44FE-A5D1-D6DC3A78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d-ID"/>
              <a:t>ARCHONLABS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CE63-3306-4204-9B60-BDAB7E9B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0219-A613-4CB9-94DB-0211C936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BUILDING OFFENSIVE TOOLS WITH NIM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3C552-39F1-4465-AA2D-D7707BD84A2A}"/>
              </a:ext>
            </a:extLst>
          </p:cNvPr>
          <p:cNvSpPr/>
          <p:nvPr userDrawn="1"/>
        </p:nvSpPr>
        <p:spPr>
          <a:xfrm>
            <a:off x="538942" y="631767"/>
            <a:ext cx="109451" cy="73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0A5E-AF89-4A39-9297-769C4305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7A77-F42B-4875-8C57-77DAA8FD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5BD4-5744-4479-86EF-5C31FAAA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167D-74C3-4380-9B12-E3C8446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9B69-C866-4489-9566-8DC4820C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AC6E0A-E7EA-47BB-AD5B-9580ACF3CD4E}"/>
              </a:ext>
            </a:extLst>
          </p:cNvPr>
          <p:cNvSpPr/>
          <p:nvPr userDrawn="1"/>
        </p:nvSpPr>
        <p:spPr>
          <a:xfrm>
            <a:off x="838199" y="631767"/>
            <a:ext cx="10515601" cy="739833"/>
          </a:xfrm>
          <a:prstGeom prst="rect">
            <a:avLst/>
          </a:prstGeom>
          <a:solidFill>
            <a:srgbClr val="00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880C8-A343-4E08-8737-278045477E28}"/>
              </a:ext>
            </a:extLst>
          </p:cNvPr>
          <p:cNvSpPr/>
          <p:nvPr userDrawn="1"/>
        </p:nvSpPr>
        <p:spPr>
          <a:xfrm>
            <a:off x="838199" y="6356350"/>
            <a:ext cx="166393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A443AE-5235-4492-B508-7F297755DE9A}"/>
              </a:ext>
            </a:extLst>
          </p:cNvPr>
          <p:cNvSpPr/>
          <p:nvPr userDrawn="1"/>
        </p:nvSpPr>
        <p:spPr>
          <a:xfrm>
            <a:off x="2626822" y="6356350"/>
            <a:ext cx="9565178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E9784-D9BE-4838-9C4F-1FC75502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BA1-079B-42B7-9D6D-EE5BAB265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DC355-8FE2-4DF0-B89F-A45E9B93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33FC-17B1-461C-B385-2EE4B45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5B7C"/>
                </a:solidFill>
              </a:defRPr>
            </a:lvl1pPr>
          </a:lstStyle>
          <a:p>
            <a:r>
              <a:rPr lang="id-ID"/>
              <a:t>ARCHONLABS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0492-0B5F-4F62-9528-39A6FC28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ACCCAC-F391-403C-A4E2-BD49923EF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3016C-5757-4B29-8665-BF88CA2E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BUILDING OFFENSIVE TOOLS WITH NIM</a:t>
            </a:r>
          </a:p>
        </p:txBody>
      </p:sp>
    </p:spTree>
    <p:extLst>
      <p:ext uri="{BB962C8B-B14F-4D97-AF65-F5344CB8AC3E}">
        <p14:creationId xmlns:p14="http://schemas.microsoft.com/office/powerpoint/2010/main" val="13611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D1F2-ABEA-4F3E-B786-E4878D78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5F2B-3DFE-435F-9E93-C067BB45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29E2C-36E5-4B8E-BEE9-715D89FE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E7C5-A1E4-448B-997C-9B12F2667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D859C-FD40-42CF-BB71-014890B3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DF58E-9EB2-4499-B705-318318E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FDB86-E4D0-487B-9127-E086512A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D26-6EFC-4A8B-AC88-10EAF2D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8BD914-8EDC-43A6-82B7-5D21493E86E9}"/>
              </a:ext>
            </a:extLst>
          </p:cNvPr>
          <p:cNvSpPr/>
          <p:nvPr userDrawn="1"/>
        </p:nvSpPr>
        <p:spPr>
          <a:xfrm>
            <a:off x="840965" y="634539"/>
            <a:ext cx="10515601" cy="739833"/>
          </a:xfrm>
          <a:prstGeom prst="rect">
            <a:avLst/>
          </a:prstGeom>
          <a:solidFill>
            <a:srgbClr val="00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635C6-71FA-4765-8A18-C21EC3138189}"/>
              </a:ext>
            </a:extLst>
          </p:cNvPr>
          <p:cNvSpPr/>
          <p:nvPr userDrawn="1"/>
        </p:nvSpPr>
        <p:spPr>
          <a:xfrm>
            <a:off x="840965" y="6359122"/>
            <a:ext cx="166393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51FBD-78A7-4D54-B679-BE6AC36876C6}"/>
              </a:ext>
            </a:extLst>
          </p:cNvPr>
          <p:cNvSpPr/>
          <p:nvPr userDrawn="1"/>
        </p:nvSpPr>
        <p:spPr>
          <a:xfrm>
            <a:off x="2629588" y="6359122"/>
            <a:ext cx="9565178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D854A7A6-0E90-4842-8DE1-4BF9DEE71D1C}"/>
              </a:ext>
            </a:extLst>
          </p:cNvPr>
          <p:cNvSpPr txBox="1">
            <a:spLocks/>
          </p:cNvSpPr>
          <p:nvPr userDrawn="1"/>
        </p:nvSpPr>
        <p:spPr>
          <a:xfrm>
            <a:off x="840966" y="63591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200" kern="1200">
                <a:solidFill>
                  <a:srgbClr val="005B7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ARCHONLABS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C5039-227D-4C60-BFCD-4992A3E7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07F65-3154-4134-BA6F-C32169C4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C83BB-A78F-41F4-9BC8-E5AA20B2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BUILDING OFFENSIVE TOOLS WITH NIM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1D49F-FD6A-40FF-A17D-8A0658B5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99ED-5AB8-4EA0-8192-9A952EDB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0BBB-BC88-4912-9341-32CF1490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9795-71E3-434D-A2D4-3C003516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7FA81-20CE-4A9A-BB7A-A8CB0A7B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E198-2D1E-48EB-BB62-B273B3D5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F1BC-0EEB-4F89-BFDE-31ED94C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1B0F-0FD8-4BA3-8751-DD0FC1F9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7B9E3-1291-458B-8C34-9B012298A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F110D-B194-4EDE-B69E-799268FE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BBD-A67F-4858-AE51-EB8C3306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9816-F958-4C96-AA84-CCE7A4A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7169D-DF51-46B0-8711-A9E8435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70B-3A04-49B7-8955-0CBD5CC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EFA88-4181-4A34-A188-AB08228D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97BF-9AEC-4231-862B-379AE722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ARCHONLABS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33B4-E2C2-4AB7-8D21-AF503A8F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BBFF-83B4-4A7C-997C-BDFE9F35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9B37-A5F3-4713-9A73-77B67F05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37069-BFB2-4AF7-BFAD-496CC3B7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059D-172D-48AA-8EA5-F4CE842C7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ARCHONLABS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16E0-366C-42E2-8B98-5FB861C75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BUILDING OFFENSIVE TOOLS WITH NIM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D529-6D0D-4374-87AA-C4F0F96CF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CCAC-F391-403C-A4E2-BD49923E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eb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3bl33d3r/OffensiveNim" TargetMode="External"/><Relationship Id="rId2" Type="http://schemas.openxmlformats.org/officeDocument/2006/relationships/hyperlink" Target="https://github.com/xathrya/nim-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Pashkov/awesome-n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5FC9-4229-459B-AC2A-7BE28827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Offensive Tools with </a:t>
            </a:r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34239-E6FF-4884-930A-761F7C264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Satria Ady Pradana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40C68-6A6B-41A9-B10C-0311C456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043B-B468-4F22-A865-99C18A1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9634A-DC2E-4FC8-846A-F0EBA2ECDFA1}"/>
              </a:ext>
            </a:extLst>
          </p:cNvPr>
          <p:cNvSpPr txBox="1"/>
          <p:nvPr/>
        </p:nvSpPr>
        <p:spPr>
          <a:xfrm>
            <a:off x="1333849" y="383828"/>
            <a:ext cx="206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Webinar Series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5517B-9A2B-4A03-944B-42CA970C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799D7-622C-4C18-88D2-F7F067C15519}"/>
              </a:ext>
            </a:extLst>
          </p:cNvPr>
          <p:cNvSpPr txBox="1"/>
          <p:nvPr/>
        </p:nvSpPr>
        <p:spPr>
          <a:xfrm>
            <a:off x="8271545" y="2050320"/>
            <a:ext cx="1913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D’ZIT 59</a:t>
            </a:r>
          </a:p>
        </p:txBody>
      </p:sp>
    </p:spTree>
    <p:extLst>
      <p:ext uri="{BB962C8B-B14F-4D97-AF65-F5344CB8AC3E}">
        <p14:creationId xmlns:p14="http://schemas.microsoft.com/office/powerpoint/2010/main" val="21792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9D794-E1E8-4771-A484-C16E3E2E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73F66-BAF0-4A8C-A479-460094E8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413-4AB6-4630-972F-9C8EE85E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70D72-2FCC-4E08-AD09-FABF2282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7" y="1825625"/>
            <a:ext cx="2837252" cy="3827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F6B85-3A0A-49C9-AD31-2A3091BD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28" y="5923744"/>
            <a:ext cx="307902" cy="307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7D5655-BDC8-43EB-B815-95194762C56E}"/>
              </a:ext>
            </a:extLst>
          </p:cNvPr>
          <p:cNvSpPr txBox="1"/>
          <p:nvPr/>
        </p:nvSpPr>
        <p:spPr>
          <a:xfrm>
            <a:off x="1276818" y="588652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ADAFB-A8B2-47BB-83E1-0B604F119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4" y="5929378"/>
            <a:ext cx="334742" cy="33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4B326-12CB-4E11-9723-A1D771D0AA79}"/>
              </a:ext>
            </a:extLst>
          </p:cNvPr>
          <p:cNvSpPr txBox="1"/>
          <p:nvPr/>
        </p:nvSpPr>
        <p:spPr>
          <a:xfrm>
            <a:off x="3668837" y="5902515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@xathrya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7D7F7-6BE0-411C-BCF7-4A84B110496B}"/>
              </a:ext>
            </a:extLst>
          </p:cNvPr>
          <p:cNvSpPr txBox="1"/>
          <p:nvPr/>
        </p:nvSpPr>
        <p:spPr>
          <a:xfrm>
            <a:off x="2499929" y="592374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5D2F8-2923-463B-809A-A1D6C08E6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41" y="5811548"/>
            <a:ext cx="520710" cy="520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B036DD-69EB-4892-B65E-63F5ED8FD3C3}"/>
              </a:ext>
            </a:extLst>
          </p:cNvPr>
          <p:cNvSpPr txBox="1"/>
          <p:nvPr/>
        </p:nvSpPr>
        <p:spPr>
          <a:xfrm>
            <a:off x="4420997" y="1661042"/>
            <a:ext cx="422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Satria</a:t>
            </a:r>
            <a:r>
              <a:rPr lang="en-US" sz="3600" dirty="0"/>
              <a:t> Ady Pradana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CF776-400E-4E14-9B2D-0888C8330523}"/>
              </a:ext>
            </a:extLst>
          </p:cNvPr>
          <p:cNvSpPr txBox="1"/>
          <p:nvPr/>
        </p:nvSpPr>
        <p:spPr>
          <a:xfrm>
            <a:off x="4434764" y="2122707"/>
            <a:ext cx="283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Cyber Security Guy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5BAF2-31C7-4339-87B0-FE4928989B92}"/>
              </a:ext>
            </a:extLst>
          </p:cNvPr>
          <p:cNvSpPr txBox="1"/>
          <p:nvPr/>
        </p:nvSpPr>
        <p:spPr>
          <a:xfrm>
            <a:off x="4823670" y="2759978"/>
            <a:ext cx="6202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Instructor at Archonlabs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Team, Adversary &amp; Breach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Reversing.ID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 Low-Level Stuffs</a:t>
            </a:r>
          </a:p>
        </p:txBody>
      </p:sp>
    </p:spTree>
    <p:extLst>
      <p:ext uri="{BB962C8B-B14F-4D97-AF65-F5344CB8AC3E}">
        <p14:creationId xmlns:p14="http://schemas.microsoft.com/office/powerpoint/2010/main" val="249158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7124-6FB0-432F-A601-75C68AED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Nim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7F10-FB1F-4798-B9F1-E0B633E5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B7C"/>
                </a:solidFill>
              </a:rPr>
              <a:t>Simple</a:t>
            </a:r>
            <a:r>
              <a:rPr lang="en-US" dirty="0"/>
              <a:t> and </a:t>
            </a:r>
            <a:r>
              <a:rPr lang="en-US" dirty="0">
                <a:solidFill>
                  <a:srgbClr val="005B7C"/>
                </a:solidFill>
              </a:rPr>
              <a:t>clean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Python-like Syntax and C-like performance</a:t>
            </a:r>
          </a:p>
          <a:p>
            <a:r>
              <a:rPr lang="en-US" dirty="0"/>
              <a:t>Rich and open source environment.</a:t>
            </a:r>
          </a:p>
          <a:p>
            <a:r>
              <a:rPr lang="en-US" dirty="0"/>
              <a:t>Efficient, expressive, and elegant.</a:t>
            </a:r>
          </a:p>
          <a:p>
            <a:r>
              <a:rPr lang="en-US" dirty="0"/>
              <a:t>Easy cross-compilation</a:t>
            </a:r>
          </a:p>
          <a:p>
            <a:pPr lvl="1"/>
            <a:r>
              <a:rPr lang="en-US" dirty="0"/>
              <a:t>Compiles to C/C++, JavaScript</a:t>
            </a:r>
          </a:p>
          <a:p>
            <a:r>
              <a:rPr lang="en-US" dirty="0"/>
              <a:t>Easy to use C libs and Win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33699-04C4-4A0C-9AEE-2AD5048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1175-51C8-4621-BE93-BFA49DB8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0B52-376F-46B5-9886-F911B756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Compilation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4C295-C7E9-4FFA-8E3D-397C23ED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13" y="2616200"/>
            <a:ext cx="6350000" cy="1625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E5A4E-F389-48B8-96B0-6B41E8FD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CF37-C033-4699-AB58-9F1EA70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BA9-70AE-4A24-B763-B5F3279A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vs Others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0DFE61-7CB7-42AC-A1B5-6AE05B98A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18" y="1758513"/>
            <a:ext cx="737726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2A65-1610-4943-BADB-6C93D106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5155-CFD6-4AE1-BCAE-74F4B292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10F-3F25-4C5E-B7F7-8C6F824A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3202-4A17-47C5-856B-146CBC8D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 of NIM programming.</a:t>
            </a:r>
          </a:p>
          <a:p>
            <a:r>
              <a:rPr lang="en-US" dirty="0"/>
              <a:t>Building block for cyber </a:t>
            </a:r>
            <a:r>
              <a:rPr lang="en-US"/>
              <a:t>security activity.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0C476-B361-4A8D-9FA7-341D08D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4CBA-B36B-43E5-9526-AEA82BF5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8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94B8-F21E-4037-912A-D666B238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3780-277D-48D7-AE04-2F4D3FD8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Kali Linux 2021.1 (VM)</a:t>
            </a:r>
          </a:p>
          <a:p>
            <a:pPr lvl="1"/>
            <a:r>
              <a:rPr lang="en-US" dirty="0" err="1"/>
              <a:t>Nim</a:t>
            </a:r>
            <a:r>
              <a:rPr lang="en-US" dirty="0"/>
              <a:t> 1.4.2</a:t>
            </a:r>
          </a:p>
          <a:p>
            <a:r>
              <a:rPr lang="en-US" dirty="0"/>
              <a:t>Windows 10 </a:t>
            </a:r>
          </a:p>
          <a:p>
            <a:pPr lvl="1"/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/>
              <a:t>1.4.8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A110-0C8E-4DD3-B00D-9C2F5A1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7660-D61F-4ADA-BB2E-41629AC8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5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3EA7-2859-4B7B-8A80-DCA73E8C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D7B4-81B5-4CD4-8C71-DD974CD0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http://nim-lang.org</a:t>
            </a:r>
          </a:p>
          <a:p>
            <a:r>
              <a:rPr lang="en-US" dirty="0">
                <a:hlinkClick r:id="rId2"/>
              </a:rPr>
              <a:t>https://github.com/xathrya/nim-workshop</a:t>
            </a:r>
            <a:endParaRPr lang="en-US" dirty="0"/>
          </a:p>
          <a:p>
            <a:r>
              <a:rPr lang="en-US" dirty="0">
                <a:hlinkClick r:id="rId3"/>
              </a:rPr>
              <a:t>https://github.com/byt3bl33d3r/OffensiveNim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https://github.com/VPashkov/awesome-nim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42435-390E-40A5-8BB1-AEB564F1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CCAC-F391-403C-A4E2-BD49923EFBF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BCC0-78EB-4A9C-8892-76FF57B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OFFENSIVE TOOLS WITH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210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Building Offensive Tools with Nim</vt:lpstr>
      <vt:lpstr>Who am I?</vt:lpstr>
      <vt:lpstr>Why Nim?</vt:lpstr>
      <vt:lpstr>Nim Compilation Process</vt:lpstr>
      <vt:lpstr>Nim vs Others</vt:lpstr>
      <vt:lpstr>What’s here?</vt:lpstr>
      <vt:lpstr>Our Setup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Satria Ady Pradana</dc:creator>
  <cp:lastModifiedBy>Satria Ady Pradana</cp:lastModifiedBy>
  <cp:revision>9</cp:revision>
  <dcterms:created xsi:type="dcterms:W3CDTF">2021-10-28T13:02:47Z</dcterms:created>
  <dcterms:modified xsi:type="dcterms:W3CDTF">2021-10-30T11:09:03Z</dcterms:modified>
</cp:coreProperties>
</file>