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2" r:id="rId10"/>
    <p:sldId id="264" r:id="rId11"/>
    <p:sldId id="268" r:id="rId12"/>
    <p:sldId id="269" r:id="rId13"/>
    <p:sldId id="265" r:id="rId14"/>
    <p:sldId id="267" r:id="rId15"/>
    <p:sldId id="270" r:id="rId16"/>
    <p:sldId id="271" r:id="rId17"/>
    <p:sldId id="276" r:id="rId18"/>
    <p:sldId id="277" r:id="rId19"/>
    <p:sldId id="266" r:id="rId20"/>
    <p:sldId id="272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7E89-924B-4FC2-A4A8-67B6B6652C4F}" type="datetimeFigureOut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1721-57B9-4DED-84C1-1B736AED57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1721-57B9-4DED-84C1-1B736AED57C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3C0A-E053-4DEF-9876-2887D3A259AD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601B-8C91-4C61-BCD5-609FF3F72826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B33F-DC63-4CD3-801D-0205D9801668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D454-DC8B-4086-85AD-13050C3C6760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7FF4-24FB-4277-AE02-AC7DB26CFF89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3B6-48D6-4D8E-AC92-182BCAFA3946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98B4-3B5B-43A4-85C7-F30A1BD71D2A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0E98-DCF5-4E39-AFEB-0D99B04F2CCC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285-610F-4E49-B20A-4D1250074900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C58-C9F2-4741-ACB9-7C667DC89EC2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1D28-37FB-4BE8-B82F-ADB47B7BB46A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F9BF-3D3F-4DDC-9580-6D235510818B}" type="datetime1">
              <a:rPr lang="zh-TW" altLang="en-US" smtClean="0"/>
              <a:pPr/>
              <a:t>2011/10/5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547D-2E3D-4730-A953-D3A894F5EB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Dev-C++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Lab0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>
                <a:solidFill>
                  <a:schemeClr val="tx1"/>
                </a:solidFill>
              </a:rPr>
              <a:pPr/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若程式語法有誤，會標示出發生錯誤的地方，以及列出相關的錯誤訊息。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1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428736"/>
            <a:ext cx="5848363" cy="446340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設定專案輸出除錯資訊，才能進行</a:t>
            </a:r>
            <a:r>
              <a:rPr lang="en-US" altLang="zh-TW" dirty="0" smtClean="0"/>
              <a:t>Debug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專案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專案選項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pic>
        <p:nvPicPr>
          <p:cNvPr id="4" name="圖片 3" descr="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843084"/>
            <a:ext cx="5072098" cy="401491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選擇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編譯器訊息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，找到左邊的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連結器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，找到右邊的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產生除錯資訊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，然後選擇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"Yes"</a:t>
            </a:r>
            <a:endParaRPr lang="zh-TW" altLang="en-US" dirty="0"/>
          </a:p>
        </p:txBody>
      </p:sp>
      <p:pic>
        <p:nvPicPr>
          <p:cNvPr id="4" name="圖片 3" descr="1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428736"/>
            <a:ext cx="6858048" cy="498897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設定中斷點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程式行上加入中斷點（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break point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），使得偵錯器執行程式至此行時，自動暫停。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在編輯視窗的黑色區按一下滑鼠左鍵，就可以加入一個中斷點。在中斷點上再按一下滑鼠左鍵，就可以移除它。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5" name="圖片 4" descr="1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87" y="328612"/>
            <a:ext cx="8124825" cy="620077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設定好時，就需要重新編譯專案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重新編譯全部檔案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428736"/>
            <a:ext cx="6643734" cy="506448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除錯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除錯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142984"/>
            <a:ext cx="6910502" cy="528641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觀測變數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04248" y="4149080"/>
            <a:ext cx="223224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Step1: </a:t>
            </a:r>
            <a:r>
              <a:rPr lang="zh-TW" altLang="en-US" sz="2400" dirty="0" smtClean="0">
                <a:solidFill>
                  <a:srgbClr val="FF0000"/>
                </a:solidFill>
              </a:rPr>
              <a:t>點選後可增加觀測變數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62494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>
          <a:xfrm>
            <a:off x="4788024" y="5517232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7"/>
          </p:cNvCxnSpPr>
          <p:nvPr/>
        </p:nvCxnSpPr>
        <p:spPr>
          <a:xfrm rot="5400000" flipH="1" flipV="1">
            <a:off x="6097272" y="4852438"/>
            <a:ext cx="258205" cy="11557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08104" y="3068960"/>
            <a:ext cx="350781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Step2:</a:t>
            </a:r>
            <a:r>
              <a:rPr lang="zh-TW" altLang="en-US" sz="2400" dirty="0" smtClean="0">
                <a:solidFill>
                  <a:srgbClr val="FF0000"/>
                </a:solidFill>
              </a:rPr>
              <a:t>輸入變數名稱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327290" y="4581128"/>
            <a:ext cx="158417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7" idx="7"/>
          </p:cNvCxnSpPr>
          <p:nvPr/>
        </p:nvCxnSpPr>
        <p:spPr>
          <a:xfrm rot="5400000" flipH="1" flipV="1">
            <a:off x="5458454" y="2722026"/>
            <a:ext cx="1122299" cy="26802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71600" y="1124744"/>
            <a:ext cx="2232248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Step3:</a:t>
            </a:r>
            <a:r>
              <a:rPr lang="zh-TW" altLang="en-US" sz="2400" dirty="0" smtClean="0">
                <a:solidFill>
                  <a:srgbClr val="FF0000"/>
                </a:solidFill>
              </a:rPr>
              <a:t>變數值顯示區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23528" y="2780928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rot="5400000" flipH="1" flipV="1">
            <a:off x="914505" y="1973927"/>
            <a:ext cx="83427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 </a:t>
            </a:r>
            <a:r>
              <a:rPr lang="zh-TW" altLang="en-US" dirty="0" smtClean="0"/>
              <a:t>控制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218663" cy="4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771800" y="4221088"/>
            <a:ext cx="17281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執行下一行指令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rot="16200000" flipV="1">
            <a:off x="3722817" y="5214287"/>
            <a:ext cx="61824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3635896" y="566124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32040" y="4221088"/>
            <a:ext cx="17281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執行至下個中斷點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>
            <a:endCxn id="11" idx="2"/>
          </p:cNvCxnSpPr>
          <p:nvPr/>
        </p:nvCxnSpPr>
        <p:spPr>
          <a:xfrm rot="5400000" flipH="1" flipV="1">
            <a:off x="5326444" y="5161738"/>
            <a:ext cx="579345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4932040" y="566124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732240" y="4509120"/>
            <a:ext cx="172819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停止</a:t>
            </a:r>
            <a:r>
              <a:rPr lang="en-US" altLang="zh-TW" sz="2400" dirty="0" smtClean="0">
                <a:solidFill>
                  <a:srgbClr val="FF0000"/>
                </a:solidFill>
              </a:rPr>
              <a:t>Debug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>
            <a:endCxn id="15" idx="2"/>
          </p:cNvCxnSpPr>
          <p:nvPr/>
        </p:nvCxnSpPr>
        <p:spPr>
          <a:xfrm rot="5400000" flipH="1" flipV="1">
            <a:off x="6783054" y="5063990"/>
            <a:ext cx="906487" cy="7200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6300192" y="5949280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23528" y="3284984"/>
            <a:ext cx="2376264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79512" y="1916832"/>
            <a:ext cx="17281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程式實際輸出畫面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6200000" flipV="1">
            <a:off x="1130529" y="2910031"/>
            <a:ext cx="61824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設定中斷點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每按一下除錯鈕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除錯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除錯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，偵錯器就執行至下一個碰到的中斷點，若碰不到就執行至程式結束。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使用中斷點的時機：</a:t>
            </a:r>
          </a:p>
          <a:p>
            <a:pPr lvl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想追蹤程式的流程，譬如：檢查條件敘述是否如預期地執行正確的選擇。</a:t>
            </a:r>
          </a:p>
          <a:p>
            <a:pPr lvl="1"/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想在某一程式行檢視當時若干變數的值是否正</a:t>
            </a:r>
            <a:r>
              <a:rPr lang="zh-TW" altLang="en-US" sz="2400" dirty="0" smtClean="0"/>
              <a:t>確。</a:t>
            </a: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Dev-C++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網址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dirty="0" smtClean="0">
                <a:latin typeface="標楷體" pitchFamily="65" charset="-120"/>
                <a:ea typeface="標楷體" pitchFamily="65" charset="-120"/>
                <a:hlinkClick r:id="rId2"/>
              </a:rPr>
              <a:t>http://www.bloodshed.net/</a:t>
            </a:r>
            <a:endParaRPr lang="en-US" dirty="0" smtClean="0">
              <a:latin typeface="標楷體" pitchFamily="65" charset="-120"/>
              <a:ea typeface="標楷體" pitchFamily="65" charset="-120"/>
            </a:endParaRPr>
          </a:p>
          <a:p>
            <a:endParaRPr lang="en-US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版本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4.9.9.2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使用者介面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中文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英文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經驗談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TW" dirty="0" smtClean="0">
                <a:solidFill>
                  <a:srgbClr val="FF0000"/>
                </a:solidFill>
              </a:rPr>
              <a:t>DEV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萬一</a:t>
            </a:r>
            <a:r>
              <a:rPr lang="zh-TW" altLang="en-US" dirty="0" smtClean="0"/>
              <a:t>各位同學發現</a:t>
            </a:r>
            <a:r>
              <a:rPr lang="en-US" altLang="zh-TW" dirty="0" smtClean="0"/>
              <a:t>DEV</a:t>
            </a:r>
            <a:r>
              <a:rPr lang="zh-TW" altLang="en-US" dirty="0" smtClean="0"/>
              <a:t> 變很奇怪時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zh-TW" altLang="en-US" u="sng" dirty="0" smtClean="0">
                <a:solidFill>
                  <a:srgbClr val="FF0000"/>
                </a:solidFill>
              </a:rPr>
              <a:t>請重新開啟</a:t>
            </a:r>
            <a:r>
              <a:rPr lang="en-US" altLang="zh-TW" u="sng" dirty="0" smtClean="0">
                <a:solidFill>
                  <a:srgbClr val="FF0000"/>
                </a:solidFill>
              </a:rPr>
              <a:t>DEV</a:t>
            </a:r>
            <a:endParaRPr lang="en-US" altLang="zh-TW" dirty="0" smtClean="0"/>
          </a:p>
          <a:p>
            <a:r>
              <a:rPr lang="zh-TW" altLang="en-US" dirty="0" smtClean="0"/>
              <a:t>又萬一重新開啟</a:t>
            </a:r>
            <a:r>
              <a:rPr lang="en-US" altLang="zh-TW" dirty="0" smtClean="0"/>
              <a:t>DEV</a:t>
            </a:r>
            <a:r>
              <a:rPr lang="zh-TW" altLang="en-US" dirty="0" smtClean="0"/>
              <a:t>很怪的時候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u="sng" dirty="0" smtClean="0">
                <a:solidFill>
                  <a:srgbClr val="FF0000"/>
                </a:solidFill>
              </a:rPr>
              <a:t>請重新開機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開啟新專案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開新檔案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專案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]</a:t>
            </a: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285992"/>
            <a:ext cx="7259022" cy="428628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點選</a:t>
            </a:r>
            <a:r>
              <a:rPr lang="en-US" sz="2800" dirty="0" smtClean="0">
                <a:latin typeface="標楷體" pitchFamily="65" charset="-120"/>
                <a:ea typeface="標楷體" pitchFamily="65" charset="-120"/>
              </a:rPr>
              <a:t>Empty Project</a:t>
            </a:r>
            <a:endParaRPr lang="en-US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再打入專案名稱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4000504"/>
            <a:ext cx="4071966" cy="23687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36712"/>
            <a:ext cx="4251917" cy="244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創新資料夾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儲存新專案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5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42852"/>
            <a:ext cx="4286280" cy="2969182"/>
          </a:xfrm>
          <a:prstGeom prst="rect">
            <a:avLst/>
          </a:prstGeom>
        </p:spPr>
      </p:pic>
      <p:pic>
        <p:nvPicPr>
          <p:cNvPr id="6" name="圖片 5" descr="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571876"/>
            <a:ext cx="4357718" cy="301866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 New file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7" y="1272750"/>
            <a:ext cx="5688632" cy="536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771800" y="249289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11960" y="2492896"/>
            <a:ext cx="4032448" cy="76944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rgbClr val="FF0000"/>
                </a:solidFill>
              </a:rPr>
              <a:t>點選</a:t>
            </a:r>
            <a:r>
              <a:rPr lang="en-US" altLang="zh-TW" sz="4400" dirty="0" smtClean="0">
                <a:solidFill>
                  <a:srgbClr val="FF0000"/>
                </a:solidFill>
              </a:rPr>
              <a:t>New</a:t>
            </a:r>
            <a:r>
              <a:rPr lang="zh-TW" altLang="en-US" sz="4400" dirty="0" smtClean="0">
                <a:solidFill>
                  <a:srgbClr val="FF0000"/>
                </a:solidFill>
              </a:rPr>
              <a:t> </a:t>
            </a:r>
            <a:r>
              <a:rPr lang="en-US" altLang="zh-TW" sz="4400" dirty="0" smtClean="0">
                <a:solidFill>
                  <a:srgbClr val="FF0000"/>
                </a:solidFill>
              </a:rPr>
              <a:t>file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3635896" y="2600908"/>
            <a:ext cx="576064" cy="27670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Rename file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52959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2555776" y="2924944"/>
            <a:ext cx="3600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8" idx="2"/>
          </p:cNvCxnSpPr>
          <p:nvPr/>
        </p:nvCxnSpPr>
        <p:spPr>
          <a:xfrm rot="10800000">
            <a:off x="1223628" y="2603814"/>
            <a:ext cx="1332148" cy="4651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7504" y="1772816"/>
            <a:ext cx="22322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Step1: </a:t>
            </a:r>
            <a:r>
              <a:rPr lang="zh-TW" altLang="en-US" sz="2400" dirty="0" smtClean="0">
                <a:solidFill>
                  <a:srgbClr val="FF0000"/>
                </a:solidFill>
              </a:rPr>
              <a:t>開啟專案內容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3059832" y="2996952"/>
            <a:ext cx="730424" cy="320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lstStyle/>
          <a:p>
            <a:endParaRPr lang="zh-TW" altLang="en-US" dirty="0"/>
          </a:p>
        </p:txBody>
      </p:sp>
      <p:cxnSp>
        <p:nvCxnSpPr>
          <p:cNvPr id="12" name="直線單箭頭接點 11"/>
          <p:cNvCxnSpPr>
            <a:stCxn id="11" idx="4"/>
          </p:cNvCxnSpPr>
          <p:nvPr/>
        </p:nvCxnSpPr>
        <p:spPr>
          <a:xfrm rot="5400000">
            <a:off x="2286764" y="2794775"/>
            <a:ext cx="615205" cy="16613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51520" y="3933056"/>
            <a:ext cx="22322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Step2: </a:t>
            </a:r>
            <a:r>
              <a:rPr lang="zh-TW" altLang="en-US" sz="2400" dirty="0" smtClean="0">
                <a:solidFill>
                  <a:srgbClr val="FF0000"/>
                </a:solidFill>
              </a:rPr>
              <a:t>對</a:t>
            </a:r>
            <a:r>
              <a:rPr lang="en-US" altLang="zh-TW" sz="2400" dirty="0" smtClean="0">
                <a:solidFill>
                  <a:srgbClr val="FF0000"/>
                </a:solidFill>
              </a:rPr>
              <a:t>file</a:t>
            </a:r>
            <a:r>
              <a:rPr lang="zh-TW" altLang="en-US" sz="2400" dirty="0" smtClean="0">
                <a:solidFill>
                  <a:srgbClr val="FF0000"/>
                </a:solidFill>
              </a:rPr>
              <a:t>點選右鍵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707904" y="335699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139954" y="3645025"/>
            <a:ext cx="1368150" cy="5040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508104" y="3717032"/>
            <a:ext cx="223224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Step3: </a:t>
            </a:r>
            <a:r>
              <a:rPr lang="zh-TW" altLang="en-US" sz="2400" dirty="0" smtClean="0">
                <a:solidFill>
                  <a:srgbClr val="FF0000"/>
                </a:solidFill>
              </a:rPr>
              <a:t>點選</a:t>
            </a:r>
            <a:r>
              <a:rPr lang="en-US" altLang="zh-TW" sz="2400" dirty="0" smtClean="0">
                <a:solidFill>
                  <a:srgbClr val="FF0000"/>
                </a:solidFill>
              </a:rPr>
              <a:t>Rename file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Starting 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6624736" cy="499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 4"/>
          <p:cNvSpPr/>
          <p:nvPr/>
        </p:nvSpPr>
        <p:spPr>
          <a:xfrm>
            <a:off x="1763688" y="2852936"/>
            <a:ext cx="5400600" cy="2664296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 flipV="1">
            <a:off x="7164288" y="3501008"/>
            <a:ext cx="648072" cy="68407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380312" y="2420888"/>
            <a:ext cx="1512168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Coding </a:t>
            </a:r>
            <a:r>
              <a:rPr lang="zh-TW" altLang="en-US" sz="3200" dirty="0" smtClean="0">
                <a:solidFill>
                  <a:srgbClr val="FF0000"/>
                </a:solidFill>
              </a:rPr>
              <a:t>區域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編譯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或快捷鍵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=&gt;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執行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 或快捷鍵 </a:t>
            </a:r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10-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8" y="285728"/>
            <a:ext cx="1906304" cy="352426"/>
          </a:xfrm>
          <a:prstGeom prst="rect">
            <a:avLst/>
          </a:prstGeom>
        </p:spPr>
      </p:pic>
      <p:pic>
        <p:nvPicPr>
          <p:cNvPr id="5" name="圖片 4" descr="10-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357562"/>
            <a:ext cx="1906304" cy="35242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692696"/>
            <a:ext cx="5040560" cy="267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橢圓 7"/>
          <p:cNvSpPr/>
          <p:nvPr/>
        </p:nvSpPr>
        <p:spPr>
          <a:xfrm>
            <a:off x="4355976" y="908720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915816" y="112474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rot="10800000" flipV="1">
            <a:off x="2411760" y="1448780"/>
            <a:ext cx="576064" cy="25202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0800000" flipV="1">
            <a:off x="2483768" y="1196752"/>
            <a:ext cx="2088232" cy="46805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11560" y="1700808"/>
            <a:ext cx="241176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點選後編譯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6010" y="3861048"/>
            <a:ext cx="59936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橢圓 17"/>
          <p:cNvSpPr/>
          <p:nvPr/>
        </p:nvSpPr>
        <p:spPr>
          <a:xfrm>
            <a:off x="2843808" y="436510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211960" y="4437112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rot="10800000" flipV="1">
            <a:off x="2195736" y="4725144"/>
            <a:ext cx="2088232" cy="46805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0800000" flipV="1">
            <a:off x="2267744" y="4581128"/>
            <a:ext cx="648072" cy="57606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79512" y="5229200"/>
            <a:ext cx="241176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點選後執行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E547D-2E3D-4730-A953-D3A894F5EB43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402</Words>
  <Application>Microsoft Office PowerPoint</Application>
  <PresentationFormat>如螢幕大小 (4:3)</PresentationFormat>
  <Paragraphs>95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Dev-C++</vt:lpstr>
      <vt:lpstr>Dev-C++</vt:lpstr>
      <vt:lpstr>開啟新專案</vt:lpstr>
      <vt:lpstr>PowerPoint 簡報</vt:lpstr>
      <vt:lpstr>PowerPoint 簡報</vt:lpstr>
      <vt:lpstr>Add New file</vt:lpstr>
      <vt:lpstr>Rename file</vt:lpstr>
      <vt:lpstr>Starting Coding</vt:lpstr>
      <vt:lpstr>PowerPoint 簡報</vt:lpstr>
      <vt:lpstr>PowerPoint 簡報</vt:lpstr>
      <vt:lpstr>Debugger</vt:lpstr>
      <vt:lpstr>PowerPoint 簡報</vt:lpstr>
      <vt:lpstr>設定中斷點</vt:lpstr>
      <vt:lpstr>PowerPoint 簡報</vt:lpstr>
      <vt:lpstr>PowerPoint 簡報</vt:lpstr>
      <vt:lpstr>PowerPoint 簡報</vt:lpstr>
      <vt:lpstr>觀測變數</vt:lpstr>
      <vt:lpstr>Debug 控制</vt:lpstr>
      <vt:lpstr>設定中斷點 cont.</vt:lpstr>
      <vt:lpstr>經驗談</vt:lpstr>
    </vt:vector>
  </TitlesOfParts>
  <Company>smartstar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smartstar</dc:creator>
  <cp:lastModifiedBy>wilson</cp:lastModifiedBy>
  <cp:revision>57</cp:revision>
  <dcterms:created xsi:type="dcterms:W3CDTF">2009-09-28T11:32:30Z</dcterms:created>
  <dcterms:modified xsi:type="dcterms:W3CDTF">2011-10-05T07:12:59Z</dcterms:modified>
</cp:coreProperties>
</file>