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3"/>
  </p:notesMasterIdLst>
  <p:sldIdLst>
    <p:sldId id="256" r:id="rId2"/>
    <p:sldId id="274" r:id="rId3"/>
    <p:sldId id="258" r:id="rId4"/>
    <p:sldId id="259" r:id="rId5"/>
    <p:sldId id="260" r:id="rId6"/>
    <p:sldId id="261" r:id="rId7"/>
    <p:sldId id="273" r:id="rId8"/>
    <p:sldId id="262" r:id="rId9"/>
    <p:sldId id="264" r:id="rId10"/>
    <p:sldId id="265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áš Číž" userId="a096a757e0af4ff2" providerId="LiveId" clId="{B9F1339E-1519-4E48-A6DE-F406B50F5D95}"/>
    <pc:docChg chg="undo redo custSel addSld delSld modSld sldOrd">
      <pc:chgData name="Tomáš Číž" userId="a096a757e0af4ff2" providerId="LiveId" clId="{B9F1339E-1519-4E48-A6DE-F406B50F5D95}" dt="2022-03-05T17:39:33.916" v="3862" actId="20577"/>
      <pc:docMkLst>
        <pc:docMk/>
      </pc:docMkLst>
      <pc:sldChg chg="modSp mod">
        <pc:chgData name="Tomáš Číž" userId="a096a757e0af4ff2" providerId="LiveId" clId="{B9F1339E-1519-4E48-A6DE-F406B50F5D95}" dt="2022-03-05T16:02:53.489" v="2384" actId="27636"/>
        <pc:sldMkLst>
          <pc:docMk/>
          <pc:sldMk cId="1561645925" sldId="256"/>
        </pc:sldMkLst>
        <pc:spChg chg="mod">
          <ac:chgData name="Tomáš Číž" userId="a096a757e0af4ff2" providerId="LiveId" clId="{B9F1339E-1519-4E48-A6DE-F406B50F5D95}" dt="2022-03-05T16:02:53.337" v="2383"/>
          <ac:spMkLst>
            <pc:docMk/>
            <pc:sldMk cId="1561645925" sldId="256"/>
            <ac:spMk id="2" creationId="{7CD8EED4-97A6-4E5B-AD4D-40A4750C5D58}"/>
          </ac:spMkLst>
        </pc:spChg>
        <pc:spChg chg="mod">
          <ac:chgData name="Tomáš Číž" userId="a096a757e0af4ff2" providerId="LiveId" clId="{B9F1339E-1519-4E48-A6DE-F406B50F5D95}" dt="2022-03-05T16:02:53.489" v="2384" actId="27636"/>
          <ac:spMkLst>
            <pc:docMk/>
            <pc:sldMk cId="1561645925" sldId="256"/>
            <ac:spMk id="3" creationId="{7F4B1CF5-D829-4576-B871-636A87AD7FBD}"/>
          </ac:spMkLst>
        </pc:spChg>
      </pc:sldChg>
      <pc:sldChg chg="modSp del mod">
        <pc:chgData name="Tomáš Číž" userId="a096a757e0af4ff2" providerId="LiveId" clId="{B9F1339E-1519-4E48-A6DE-F406B50F5D95}" dt="2022-03-05T17:26:38.755" v="3856" actId="2696"/>
        <pc:sldMkLst>
          <pc:docMk/>
          <pc:sldMk cId="219847347" sldId="257"/>
        </pc:sldMkLst>
        <pc:spChg chg="mod">
          <ac:chgData name="Tomáš Číž" userId="a096a757e0af4ff2" providerId="LiveId" clId="{B9F1339E-1519-4E48-A6DE-F406B50F5D95}" dt="2022-03-05T16:02:53.337" v="2383"/>
          <ac:spMkLst>
            <pc:docMk/>
            <pc:sldMk cId="219847347" sldId="257"/>
            <ac:spMk id="2" creationId="{9321E2FA-40F4-4A3B-9D48-D5CD11FFF07E}"/>
          </ac:spMkLst>
        </pc:spChg>
        <pc:spChg chg="mod">
          <ac:chgData name="Tomáš Číž" userId="a096a757e0af4ff2" providerId="LiveId" clId="{B9F1339E-1519-4E48-A6DE-F406B50F5D95}" dt="2022-03-05T16:02:53.337" v="2383"/>
          <ac:spMkLst>
            <pc:docMk/>
            <pc:sldMk cId="219847347" sldId="257"/>
            <ac:spMk id="3" creationId="{42DF2263-71BC-4842-92B0-AE949D07466F}"/>
          </ac:spMkLst>
        </pc:spChg>
      </pc:sldChg>
      <pc:sldChg chg="modSp new mod">
        <pc:chgData name="Tomáš Číž" userId="a096a757e0af4ff2" providerId="LiveId" clId="{B9F1339E-1519-4E48-A6DE-F406B50F5D95}" dt="2022-03-05T16:02:53.337" v="2383"/>
        <pc:sldMkLst>
          <pc:docMk/>
          <pc:sldMk cId="1336553094" sldId="258"/>
        </pc:sldMkLst>
        <pc:spChg chg="mod">
          <ac:chgData name="Tomáš Číž" userId="a096a757e0af4ff2" providerId="LiveId" clId="{B9F1339E-1519-4E48-A6DE-F406B50F5D95}" dt="2022-03-05T16:02:53.337" v="2383"/>
          <ac:spMkLst>
            <pc:docMk/>
            <pc:sldMk cId="1336553094" sldId="258"/>
            <ac:spMk id="2" creationId="{47BD3A1C-281C-4EEC-B0C9-E61FDC6B8ADB}"/>
          </ac:spMkLst>
        </pc:spChg>
        <pc:spChg chg="mod">
          <ac:chgData name="Tomáš Číž" userId="a096a757e0af4ff2" providerId="LiveId" clId="{B9F1339E-1519-4E48-A6DE-F406B50F5D95}" dt="2022-03-05T16:02:53.337" v="2383"/>
          <ac:spMkLst>
            <pc:docMk/>
            <pc:sldMk cId="1336553094" sldId="258"/>
            <ac:spMk id="3" creationId="{0A53F8F9-878C-4175-B5D1-B97900172B72}"/>
          </ac:spMkLst>
        </pc:spChg>
      </pc:sldChg>
      <pc:sldChg chg="addSp delSp modSp new mod">
        <pc:chgData name="Tomáš Číž" userId="a096a757e0af4ff2" providerId="LiveId" clId="{B9F1339E-1519-4E48-A6DE-F406B50F5D95}" dt="2022-03-05T16:03:00.023" v="2385" actId="1076"/>
        <pc:sldMkLst>
          <pc:docMk/>
          <pc:sldMk cId="2297615642" sldId="259"/>
        </pc:sldMkLst>
        <pc:spChg chg="mod">
          <ac:chgData name="Tomáš Číž" userId="a096a757e0af4ff2" providerId="LiveId" clId="{B9F1339E-1519-4E48-A6DE-F406B50F5D95}" dt="2022-03-05T16:02:53.337" v="2383"/>
          <ac:spMkLst>
            <pc:docMk/>
            <pc:sldMk cId="2297615642" sldId="259"/>
            <ac:spMk id="2" creationId="{03C8BAA6-CC8B-49B3-817A-D84F10904891}"/>
          </ac:spMkLst>
        </pc:spChg>
        <pc:spChg chg="add del">
          <ac:chgData name="Tomáš Číž" userId="a096a757e0af4ff2" providerId="LiveId" clId="{B9F1339E-1519-4E48-A6DE-F406B50F5D95}" dt="2022-03-05T16:00:56.562" v="2369"/>
          <ac:spMkLst>
            <pc:docMk/>
            <pc:sldMk cId="2297615642" sldId="259"/>
            <ac:spMk id="3" creationId="{80610672-AC9A-4CCA-89E3-649001FFE51D}"/>
          </ac:spMkLst>
        </pc:spChg>
        <pc:spChg chg="add del mod">
          <ac:chgData name="Tomáš Číž" userId="a096a757e0af4ff2" providerId="LiveId" clId="{B9F1339E-1519-4E48-A6DE-F406B50F5D95}" dt="2022-03-05T15:59:13.556" v="2338"/>
          <ac:spMkLst>
            <pc:docMk/>
            <pc:sldMk cId="2297615642" sldId="259"/>
            <ac:spMk id="5" creationId="{CABD537A-6676-49DC-AEFB-F49D384B3A8B}"/>
          </ac:spMkLst>
        </pc:spChg>
        <pc:spChg chg="add del mod">
          <ac:chgData name="Tomáš Číž" userId="a096a757e0af4ff2" providerId="LiveId" clId="{B9F1339E-1519-4E48-A6DE-F406B50F5D95}" dt="2022-03-05T15:59:13.556" v="2338"/>
          <ac:spMkLst>
            <pc:docMk/>
            <pc:sldMk cId="2297615642" sldId="259"/>
            <ac:spMk id="6" creationId="{2B05481C-470C-4C25-87DA-4E8166F1B7B7}"/>
          </ac:spMkLst>
        </pc:spChg>
        <pc:spChg chg="add del mod">
          <ac:chgData name="Tomáš Číž" userId="a096a757e0af4ff2" providerId="LiveId" clId="{B9F1339E-1519-4E48-A6DE-F406B50F5D95}" dt="2022-03-05T15:59:13.556" v="2338"/>
          <ac:spMkLst>
            <pc:docMk/>
            <pc:sldMk cId="2297615642" sldId="259"/>
            <ac:spMk id="7" creationId="{F6E058B2-505A-4E3B-A547-6287EDF70F4C}"/>
          </ac:spMkLst>
        </pc:spChg>
        <pc:spChg chg="add del mod">
          <ac:chgData name="Tomáš Číž" userId="a096a757e0af4ff2" providerId="LiveId" clId="{B9F1339E-1519-4E48-A6DE-F406B50F5D95}" dt="2022-03-05T16:00:35.583" v="2365"/>
          <ac:spMkLst>
            <pc:docMk/>
            <pc:sldMk cId="2297615642" sldId="259"/>
            <ac:spMk id="10" creationId="{F75E1EFD-8FA8-44EF-993F-A242F8A04705}"/>
          </ac:spMkLst>
        </pc:spChg>
        <pc:spChg chg="add del mod">
          <ac:chgData name="Tomáš Číž" userId="a096a757e0af4ff2" providerId="LiveId" clId="{B9F1339E-1519-4E48-A6DE-F406B50F5D95}" dt="2022-03-05T16:00:35.583" v="2365"/>
          <ac:spMkLst>
            <pc:docMk/>
            <pc:sldMk cId="2297615642" sldId="259"/>
            <ac:spMk id="11" creationId="{C8B38510-0699-4855-B2FC-8E17E43C7EC3}"/>
          </ac:spMkLst>
        </pc:spChg>
        <pc:spChg chg="add del mod">
          <ac:chgData name="Tomáš Číž" userId="a096a757e0af4ff2" providerId="LiveId" clId="{B9F1339E-1519-4E48-A6DE-F406B50F5D95}" dt="2022-03-05T16:00:35.583" v="2365"/>
          <ac:spMkLst>
            <pc:docMk/>
            <pc:sldMk cId="2297615642" sldId="259"/>
            <ac:spMk id="12" creationId="{C36C00A5-9909-459D-9CA4-F3AF366C6FBF}"/>
          </ac:spMkLst>
        </pc:spChg>
        <pc:spChg chg="add del mod">
          <ac:chgData name="Tomáš Číž" userId="a096a757e0af4ff2" providerId="LiveId" clId="{B9F1339E-1519-4E48-A6DE-F406B50F5D95}" dt="2022-03-05T16:00:35.085" v="2363" actId="478"/>
          <ac:spMkLst>
            <pc:docMk/>
            <pc:sldMk cId="2297615642" sldId="259"/>
            <ac:spMk id="13" creationId="{5096F4EE-5312-4455-9370-F4D6D18E1A2F}"/>
          </ac:spMkLst>
        </pc:spChg>
        <pc:spChg chg="add mod">
          <ac:chgData name="Tomáš Číž" userId="a096a757e0af4ff2" providerId="LiveId" clId="{B9F1339E-1519-4E48-A6DE-F406B50F5D95}" dt="2022-03-05T16:00:56.562" v="2369"/>
          <ac:spMkLst>
            <pc:docMk/>
            <pc:sldMk cId="2297615642" sldId="259"/>
            <ac:spMk id="15" creationId="{7703ADE2-FBFB-4A4D-B98B-B6C55D9A1CA3}"/>
          </ac:spMkLst>
        </pc:spChg>
        <pc:spChg chg="add del mod">
          <ac:chgData name="Tomáš Číž" userId="a096a757e0af4ff2" providerId="LiveId" clId="{B9F1339E-1519-4E48-A6DE-F406B50F5D95}" dt="2022-03-05T16:01:13.408" v="2374" actId="478"/>
          <ac:spMkLst>
            <pc:docMk/>
            <pc:sldMk cId="2297615642" sldId="259"/>
            <ac:spMk id="16" creationId="{8035392A-4FF8-4D6E-8E97-5E8B6FC660EF}"/>
          </ac:spMkLst>
        </pc:spChg>
        <pc:spChg chg="add del mod">
          <ac:chgData name="Tomáš Číž" userId="a096a757e0af4ff2" providerId="LiveId" clId="{B9F1339E-1519-4E48-A6DE-F406B50F5D95}" dt="2022-03-05T16:01:04.918" v="2370" actId="478"/>
          <ac:spMkLst>
            <pc:docMk/>
            <pc:sldMk cId="2297615642" sldId="259"/>
            <ac:spMk id="17" creationId="{47FAED08-F2CA-4585-8975-0E3B4C7D5CA3}"/>
          </ac:spMkLst>
        </pc:spChg>
        <pc:graphicFrameChg chg="add del mod">
          <ac:chgData name="Tomáš Číž" userId="a096a757e0af4ff2" providerId="LiveId" clId="{B9F1339E-1519-4E48-A6DE-F406B50F5D95}" dt="2022-03-05T15:59:13.556" v="2338"/>
          <ac:graphicFrameMkLst>
            <pc:docMk/>
            <pc:sldMk cId="2297615642" sldId="259"/>
            <ac:graphicFrameMk id="4" creationId="{E0E6547F-4685-4770-A403-29B7D5996B61}"/>
          </ac:graphicFrameMkLst>
        </pc:graphicFrameChg>
        <pc:graphicFrameChg chg="add del mod">
          <ac:chgData name="Tomáš Číž" userId="a096a757e0af4ff2" providerId="LiveId" clId="{B9F1339E-1519-4E48-A6DE-F406B50F5D95}" dt="2022-03-05T16:00:36.761" v="2368"/>
          <ac:graphicFrameMkLst>
            <pc:docMk/>
            <pc:sldMk cId="2297615642" sldId="259"/>
            <ac:graphicFrameMk id="8" creationId="{74878EE9-2FCD-48D8-862E-09F5FA0558C1}"/>
          </ac:graphicFrameMkLst>
        </pc:graphicFrameChg>
        <pc:graphicFrameChg chg="add del mod modGraphic">
          <ac:chgData name="Tomáš Číž" userId="a096a757e0af4ff2" providerId="LiveId" clId="{B9F1339E-1519-4E48-A6DE-F406B50F5D95}" dt="2022-03-05T16:00:35.583" v="2365"/>
          <ac:graphicFrameMkLst>
            <pc:docMk/>
            <pc:sldMk cId="2297615642" sldId="259"/>
            <ac:graphicFrameMk id="9" creationId="{D6CAC58B-ED00-4EB1-9159-3CB00B965876}"/>
          </ac:graphicFrameMkLst>
        </pc:graphicFrameChg>
        <pc:graphicFrameChg chg="add mod modGraphic">
          <ac:chgData name="Tomáš Číž" userId="a096a757e0af4ff2" providerId="LiveId" clId="{B9F1339E-1519-4E48-A6DE-F406B50F5D95}" dt="2022-03-05T16:03:00.023" v="2385" actId="1076"/>
          <ac:graphicFrameMkLst>
            <pc:docMk/>
            <pc:sldMk cId="2297615642" sldId="259"/>
            <ac:graphicFrameMk id="14" creationId="{0DE102E8-5286-444E-8DB1-CCBAFC789541}"/>
          </ac:graphicFrameMkLst>
        </pc:graphicFrameChg>
      </pc:sldChg>
      <pc:sldChg chg="addSp modSp new mod">
        <pc:chgData name="Tomáš Číž" userId="a096a757e0af4ff2" providerId="LiveId" clId="{B9F1339E-1519-4E48-A6DE-F406B50F5D95}" dt="2022-03-05T17:07:24.443" v="3098" actId="20577"/>
        <pc:sldMkLst>
          <pc:docMk/>
          <pc:sldMk cId="350462917" sldId="260"/>
        </pc:sldMkLst>
        <pc:spChg chg="mod">
          <ac:chgData name="Tomáš Číž" userId="a096a757e0af4ff2" providerId="LiveId" clId="{B9F1339E-1519-4E48-A6DE-F406B50F5D95}" dt="2022-03-05T16:02:53.337" v="2383"/>
          <ac:spMkLst>
            <pc:docMk/>
            <pc:sldMk cId="350462917" sldId="260"/>
            <ac:spMk id="2" creationId="{726814B5-0232-4B7C-8F6A-E3A223B6E973}"/>
          </ac:spMkLst>
        </pc:spChg>
        <pc:spChg chg="mod">
          <ac:chgData name="Tomáš Číž" userId="a096a757e0af4ff2" providerId="LiveId" clId="{B9F1339E-1519-4E48-A6DE-F406B50F5D95}" dt="2022-03-05T16:09:12.813" v="2509" actId="1076"/>
          <ac:spMkLst>
            <pc:docMk/>
            <pc:sldMk cId="350462917" sldId="260"/>
            <ac:spMk id="3" creationId="{A374EC24-8B4C-4581-8CCA-8FD2E938B7BC}"/>
          </ac:spMkLst>
        </pc:spChg>
        <pc:spChg chg="add mod">
          <ac:chgData name="Tomáš Číž" userId="a096a757e0af4ff2" providerId="LiveId" clId="{B9F1339E-1519-4E48-A6DE-F406B50F5D95}" dt="2022-03-05T17:06:56.499" v="3090" actId="20577"/>
          <ac:spMkLst>
            <pc:docMk/>
            <pc:sldMk cId="350462917" sldId="260"/>
            <ac:spMk id="7" creationId="{A1D2B3F1-0694-4F66-B3FC-92D734D1BD36}"/>
          </ac:spMkLst>
        </pc:spChg>
        <pc:spChg chg="add mod">
          <ac:chgData name="Tomáš Číž" userId="a096a757e0af4ff2" providerId="LiveId" clId="{B9F1339E-1519-4E48-A6DE-F406B50F5D95}" dt="2022-03-05T17:07:08.907" v="3094" actId="20577"/>
          <ac:spMkLst>
            <pc:docMk/>
            <pc:sldMk cId="350462917" sldId="260"/>
            <ac:spMk id="8" creationId="{662A1294-3596-492B-8E84-EF36E745A813}"/>
          </ac:spMkLst>
        </pc:spChg>
        <pc:spChg chg="add mod">
          <ac:chgData name="Tomáš Číž" userId="a096a757e0af4ff2" providerId="LiveId" clId="{B9F1339E-1519-4E48-A6DE-F406B50F5D95}" dt="2022-03-05T17:07:24.443" v="3098" actId="20577"/>
          <ac:spMkLst>
            <pc:docMk/>
            <pc:sldMk cId="350462917" sldId="260"/>
            <ac:spMk id="9" creationId="{2B318590-9CE9-44D4-BB1B-411A7804B2B5}"/>
          </ac:spMkLst>
        </pc:spChg>
        <pc:picChg chg="add mod">
          <ac:chgData name="Tomáš Číž" userId="a096a757e0af4ff2" providerId="LiveId" clId="{B9F1339E-1519-4E48-A6DE-F406B50F5D95}" dt="2022-03-05T17:02:18.836" v="3053" actId="1076"/>
          <ac:picMkLst>
            <pc:docMk/>
            <pc:sldMk cId="350462917" sldId="260"/>
            <ac:picMk id="4" creationId="{4F510A6F-42EA-410F-B6A4-BF83F6287E29}"/>
          </ac:picMkLst>
        </pc:picChg>
        <pc:picChg chg="add mod">
          <ac:chgData name="Tomáš Číž" userId="a096a757e0af4ff2" providerId="LiveId" clId="{B9F1339E-1519-4E48-A6DE-F406B50F5D95}" dt="2022-03-05T17:02:29.384" v="3055" actId="1076"/>
          <ac:picMkLst>
            <pc:docMk/>
            <pc:sldMk cId="350462917" sldId="260"/>
            <ac:picMk id="5" creationId="{8B8985A5-7490-4B7F-910B-65C91DECCFC2}"/>
          </ac:picMkLst>
        </pc:picChg>
        <pc:picChg chg="add mod">
          <ac:chgData name="Tomáš Číž" userId="a096a757e0af4ff2" providerId="LiveId" clId="{B9F1339E-1519-4E48-A6DE-F406B50F5D95}" dt="2022-03-05T17:03:03.839" v="3060" actId="1076"/>
          <ac:picMkLst>
            <pc:docMk/>
            <pc:sldMk cId="350462917" sldId="260"/>
            <ac:picMk id="3074" creationId="{44E1790C-43AA-41D3-A3A3-23080BD069D8}"/>
          </ac:picMkLst>
        </pc:picChg>
      </pc:sldChg>
      <pc:sldChg chg="addSp delSp modSp new mod">
        <pc:chgData name="Tomáš Číž" userId="a096a757e0af4ff2" providerId="LiveId" clId="{B9F1339E-1519-4E48-A6DE-F406B50F5D95}" dt="2022-03-05T16:13:07.671" v="2515" actId="1076"/>
        <pc:sldMkLst>
          <pc:docMk/>
          <pc:sldMk cId="770764957" sldId="261"/>
        </pc:sldMkLst>
        <pc:spChg chg="mod">
          <ac:chgData name="Tomáš Číž" userId="a096a757e0af4ff2" providerId="LiveId" clId="{B9F1339E-1519-4E48-A6DE-F406B50F5D95}" dt="2022-03-05T16:02:53.337" v="2383"/>
          <ac:spMkLst>
            <pc:docMk/>
            <pc:sldMk cId="770764957" sldId="261"/>
            <ac:spMk id="2" creationId="{EAC49021-0BC7-4867-865E-E2271D9F9916}"/>
          </ac:spMkLst>
        </pc:spChg>
        <pc:spChg chg="del mod">
          <ac:chgData name="Tomáš Číž" userId="a096a757e0af4ff2" providerId="LiveId" clId="{B9F1339E-1519-4E48-A6DE-F406B50F5D95}" dt="2022-03-05T16:12:44.680" v="2510" actId="478"/>
          <ac:spMkLst>
            <pc:docMk/>
            <pc:sldMk cId="770764957" sldId="261"/>
            <ac:spMk id="3" creationId="{5CD14380-20DA-441C-A796-3D68005EADB4}"/>
          </ac:spMkLst>
        </pc:spChg>
        <pc:picChg chg="add mod">
          <ac:chgData name="Tomáš Číž" userId="a096a757e0af4ff2" providerId="LiveId" clId="{B9F1339E-1519-4E48-A6DE-F406B50F5D95}" dt="2022-03-05T16:13:07.671" v="2515" actId="1076"/>
          <ac:picMkLst>
            <pc:docMk/>
            <pc:sldMk cId="770764957" sldId="261"/>
            <ac:picMk id="5" creationId="{D4DC1BE5-7580-4ACF-8E57-56551AF3EC28}"/>
          </ac:picMkLst>
        </pc:picChg>
      </pc:sldChg>
      <pc:sldChg chg="addSp delSp modSp new mod ord">
        <pc:chgData name="Tomáš Číž" userId="a096a757e0af4ff2" providerId="LiveId" clId="{B9F1339E-1519-4E48-A6DE-F406B50F5D95}" dt="2022-03-05T16:33:18.072" v="2624"/>
        <pc:sldMkLst>
          <pc:docMk/>
          <pc:sldMk cId="1440074608" sldId="262"/>
        </pc:sldMkLst>
        <pc:spChg chg="mod">
          <ac:chgData name="Tomáš Číž" userId="a096a757e0af4ff2" providerId="LiveId" clId="{B9F1339E-1519-4E48-A6DE-F406B50F5D95}" dt="2022-03-05T16:02:53.337" v="2383"/>
          <ac:spMkLst>
            <pc:docMk/>
            <pc:sldMk cId="1440074608" sldId="262"/>
            <ac:spMk id="2" creationId="{E475A0F4-5AEC-4EF7-AA93-D9735AD871A8}"/>
          </ac:spMkLst>
        </pc:spChg>
        <pc:spChg chg="del mod">
          <ac:chgData name="Tomáš Číž" userId="a096a757e0af4ff2" providerId="LiveId" clId="{B9F1339E-1519-4E48-A6DE-F406B50F5D95}" dt="2022-03-05T16:28:07.643" v="2578" actId="478"/>
          <ac:spMkLst>
            <pc:docMk/>
            <pc:sldMk cId="1440074608" sldId="262"/>
            <ac:spMk id="3" creationId="{8455BFA3-7C5A-4777-9745-458C0AE0F629}"/>
          </ac:spMkLst>
        </pc:spChg>
        <pc:graphicFrameChg chg="add del mod modGraphic">
          <ac:chgData name="Tomáš Číž" userId="a096a757e0af4ff2" providerId="LiveId" clId="{B9F1339E-1519-4E48-A6DE-F406B50F5D95}" dt="2022-03-05T16:16:04.452" v="2563" actId="478"/>
          <ac:graphicFrameMkLst>
            <pc:docMk/>
            <pc:sldMk cId="1440074608" sldId="262"/>
            <ac:graphicFrameMk id="4" creationId="{10F4C1D5-E8E6-4474-AFE0-BAC28D6B6418}"/>
          </ac:graphicFrameMkLst>
        </pc:graphicFrameChg>
        <pc:graphicFrameChg chg="add del mod modGraphic">
          <ac:chgData name="Tomáš Číž" userId="a096a757e0af4ff2" providerId="LiveId" clId="{B9F1339E-1519-4E48-A6DE-F406B50F5D95}" dt="2022-03-05T16:17:48.661" v="2566" actId="478"/>
          <ac:graphicFrameMkLst>
            <pc:docMk/>
            <pc:sldMk cId="1440074608" sldId="262"/>
            <ac:graphicFrameMk id="5" creationId="{CF1C27FF-DA68-44CB-9A56-7E53F4953502}"/>
          </ac:graphicFrameMkLst>
        </pc:graphicFrameChg>
        <pc:graphicFrameChg chg="add del mod modGraphic">
          <ac:chgData name="Tomáš Číž" userId="a096a757e0af4ff2" providerId="LiveId" clId="{B9F1339E-1519-4E48-A6DE-F406B50F5D95}" dt="2022-03-05T16:18:01.218" v="2570" actId="478"/>
          <ac:graphicFrameMkLst>
            <pc:docMk/>
            <pc:sldMk cId="1440074608" sldId="262"/>
            <ac:graphicFrameMk id="6" creationId="{D6F12D53-A354-433D-A2C0-A215FB601CFA}"/>
          </ac:graphicFrameMkLst>
        </pc:graphicFrameChg>
        <pc:picChg chg="add mod">
          <ac:chgData name="Tomáš Číž" userId="a096a757e0af4ff2" providerId="LiveId" clId="{B9F1339E-1519-4E48-A6DE-F406B50F5D95}" dt="2022-03-05T16:28:48.421" v="2590" actId="1076"/>
          <ac:picMkLst>
            <pc:docMk/>
            <pc:sldMk cId="1440074608" sldId="262"/>
            <ac:picMk id="8" creationId="{E52C3451-E4C7-442D-9717-CA506F78E7F4}"/>
          </ac:picMkLst>
        </pc:picChg>
        <pc:picChg chg="add mod">
          <ac:chgData name="Tomáš Číž" userId="a096a757e0af4ff2" providerId="LiveId" clId="{B9F1339E-1519-4E48-A6DE-F406B50F5D95}" dt="2022-03-05T16:28:53.075" v="2592" actId="14100"/>
          <ac:picMkLst>
            <pc:docMk/>
            <pc:sldMk cId="1440074608" sldId="262"/>
            <ac:picMk id="10" creationId="{7CC88926-5E1B-4F03-A86E-DCA029E88B25}"/>
          </ac:picMkLst>
        </pc:picChg>
        <pc:picChg chg="add mod">
          <ac:chgData name="Tomáš Číž" userId="a096a757e0af4ff2" providerId="LiveId" clId="{B9F1339E-1519-4E48-A6DE-F406B50F5D95}" dt="2022-03-05T16:28:59.483" v="2594" actId="14100"/>
          <ac:picMkLst>
            <pc:docMk/>
            <pc:sldMk cId="1440074608" sldId="262"/>
            <ac:picMk id="12" creationId="{05DD9B84-ACF2-4C31-8C27-38416F151082}"/>
          </ac:picMkLst>
        </pc:picChg>
        <pc:picChg chg="add mod">
          <ac:chgData name="Tomáš Číž" userId="a096a757e0af4ff2" providerId="LiveId" clId="{B9F1339E-1519-4E48-A6DE-F406B50F5D95}" dt="2022-03-05T16:29:05.824" v="2597" actId="1076"/>
          <ac:picMkLst>
            <pc:docMk/>
            <pc:sldMk cId="1440074608" sldId="262"/>
            <ac:picMk id="14" creationId="{EAC97E6F-5798-4C3A-9AA0-A3343DE7AA98}"/>
          </ac:picMkLst>
        </pc:picChg>
        <pc:picChg chg="add mod">
          <ac:chgData name="Tomáš Číž" userId="a096a757e0af4ff2" providerId="LiveId" clId="{B9F1339E-1519-4E48-A6DE-F406B50F5D95}" dt="2022-03-05T16:29:11.719" v="2599" actId="1076"/>
          <ac:picMkLst>
            <pc:docMk/>
            <pc:sldMk cId="1440074608" sldId="262"/>
            <ac:picMk id="16" creationId="{FF6CAC72-F85E-4F9B-8565-19BC31050404}"/>
          </ac:picMkLst>
        </pc:picChg>
      </pc:sldChg>
      <pc:sldChg chg="modSp new del mod">
        <pc:chgData name="Tomáš Číž" userId="a096a757e0af4ff2" providerId="LiveId" clId="{B9F1339E-1519-4E48-A6DE-F406B50F5D95}" dt="2022-03-05T16:32:01.491" v="2600" actId="47"/>
        <pc:sldMkLst>
          <pc:docMk/>
          <pc:sldMk cId="922763966" sldId="263"/>
        </pc:sldMkLst>
        <pc:spChg chg="mod">
          <ac:chgData name="Tomáš Číž" userId="a096a757e0af4ff2" providerId="LiveId" clId="{B9F1339E-1519-4E48-A6DE-F406B50F5D95}" dt="2022-03-05T16:02:53.337" v="2383"/>
          <ac:spMkLst>
            <pc:docMk/>
            <pc:sldMk cId="922763966" sldId="263"/>
            <ac:spMk id="2" creationId="{78167CF7-A96F-438F-9816-3B241CDE7E4F}"/>
          </ac:spMkLst>
        </pc:spChg>
        <pc:spChg chg="mod">
          <ac:chgData name="Tomáš Číž" userId="a096a757e0af4ff2" providerId="LiveId" clId="{B9F1339E-1519-4E48-A6DE-F406B50F5D95}" dt="2022-03-05T16:02:53.337" v="2383"/>
          <ac:spMkLst>
            <pc:docMk/>
            <pc:sldMk cId="922763966" sldId="263"/>
            <ac:spMk id="3" creationId="{130F51AC-3DB6-455E-B20B-F6B179C07C8D}"/>
          </ac:spMkLst>
        </pc:spChg>
      </pc:sldChg>
      <pc:sldChg chg="addSp modSp new mod modAnim">
        <pc:chgData name="Tomáš Číž" userId="a096a757e0af4ff2" providerId="LiveId" clId="{B9F1339E-1519-4E48-A6DE-F406B50F5D95}" dt="2022-03-05T16:38:12.225" v="2712"/>
        <pc:sldMkLst>
          <pc:docMk/>
          <pc:sldMk cId="1380008127" sldId="264"/>
        </pc:sldMkLst>
        <pc:spChg chg="mod">
          <ac:chgData name="Tomáš Číž" userId="a096a757e0af4ff2" providerId="LiveId" clId="{B9F1339E-1519-4E48-A6DE-F406B50F5D95}" dt="2022-03-05T16:02:53.337" v="2383"/>
          <ac:spMkLst>
            <pc:docMk/>
            <pc:sldMk cId="1380008127" sldId="264"/>
            <ac:spMk id="2" creationId="{B8E3BF14-2F0A-4345-A8E7-7CDAB2330EE1}"/>
          </ac:spMkLst>
        </pc:spChg>
        <pc:spChg chg="mod">
          <ac:chgData name="Tomáš Číž" userId="a096a757e0af4ff2" providerId="LiveId" clId="{B9F1339E-1519-4E48-A6DE-F406B50F5D95}" dt="2022-03-05T16:34:09.351" v="2675" actId="20577"/>
          <ac:spMkLst>
            <pc:docMk/>
            <pc:sldMk cId="1380008127" sldId="264"/>
            <ac:spMk id="3" creationId="{013BEEF2-9A2A-4032-AA02-61BDFA41B869}"/>
          </ac:spMkLst>
        </pc:spChg>
        <pc:picChg chg="add mod">
          <ac:chgData name="Tomáš Číž" userId="a096a757e0af4ff2" providerId="LiveId" clId="{B9F1339E-1519-4E48-A6DE-F406B50F5D95}" dt="2022-03-05T16:37:26.137" v="2701" actId="1076"/>
          <ac:picMkLst>
            <pc:docMk/>
            <pc:sldMk cId="1380008127" sldId="264"/>
            <ac:picMk id="4" creationId="{BEB21188-FA6C-4CE6-A177-60039B8D0AF1}"/>
          </ac:picMkLst>
        </pc:picChg>
        <pc:picChg chg="add mod">
          <ac:chgData name="Tomáš Číž" userId="a096a757e0af4ff2" providerId="LiveId" clId="{B9F1339E-1519-4E48-A6DE-F406B50F5D95}" dt="2022-03-05T16:37:24.801" v="2700" actId="1076"/>
          <ac:picMkLst>
            <pc:docMk/>
            <pc:sldMk cId="1380008127" sldId="264"/>
            <ac:picMk id="5" creationId="{E1A7F765-3A7D-4054-A13B-9C2F8E46DCF0}"/>
          </ac:picMkLst>
        </pc:picChg>
        <pc:picChg chg="add mod">
          <ac:chgData name="Tomáš Číž" userId="a096a757e0af4ff2" providerId="LiveId" clId="{B9F1339E-1519-4E48-A6DE-F406B50F5D95}" dt="2022-03-05T16:37:28.299" v="2702" actId="1076"/>
          <ac:picMkLst>
            <pc:docMk/>
            <pc:sldMk cId="1380008127" sldId="264"/>
            <ac:picMk id="6" creationId="{3B4FE372-4616-4C11-9BE3-F1011FB56F62}"/>
          </ac:picMkLst>
        </pc:picChg>
        <pc:picChg chg="add mod">
          <ac:chgData name="Tomáš Číž" userId="a096a757e0af4ff2" providerId="LiveId" clId="{B9F1339E-1519-4E48-A6DE-F406B50F5D95}" dt="2022-03-05T16:37:30.625" v="2703" actId="1076"/>
          <ac:picMkLst>
            <pc:docMk/>
            <pc:sldMk cId="1380008127" sldId="264"/>
            <ac:picMk id="7" creationId="{5F5C04AC-BE4B-45FF-AE26-558158628675}"/>
          </ac:picMkLst>
        </pc:picChg>
        <pc:picChg chg="add mod">
          <ac:chgData name="Tomáš Číž" userId="a096a757e0af4ff2" providerId="LiveId" clId="{B9F1339E-1519-4E48-A6DE-F406B50F5D95}" dt="2022-03-05T16:37:33.159" v="2704" actId="1076"/>
          <ac:picMkLst>
            <pc:docMk/>
            <pc:sldMk cId="1380008127" sldId="264"/>
            <ac:picMk id="8" creationId="{372F242F-D174-44DE-B3C2-7B627A36DB9E}"/>
          </ac:picMkLst>
        </pc:picChg>
      </pc:sldChg>
      <pc:sldChg chg="modSp new mod">
        <pc:chgData name="Tomáš Číž" userId="a096a757e0af4ff2" providerId="LiveId" clId="{B9F1339E-1519-4E48-A6DE-F406B50F5D95}" dt="2022-03-05T16:56:44.907" v="3044" actId="113"/>
        <pc:sldMkLst>
          <pc:docMk/>
          <pc:sldMk cId="1680536016" sldId="265"/>
        </pc:sldMkLst>
        <pc:spChg chg="mod">
          <ac:chgData name="Tomáš Číž" userId="a096a757e0af4ff2" providerId="LiveId" clId="{B9F1339E-1519-4E48-A6DE-F406B50F5D95}" dt="2022-03-05T16:02:53.337" v="2383"/>
          <ac:spMkLst>
            <pc:docMk/>
            <pc:sldMk cId="1680536016" sldId="265"/>
            <ac:spMk id="2" creationId="{58C2335A-ABD8-4EAD-899D-E23DF2DE7452}"/>
          </ac:spMkLst>
        </pc:spChg>
        <pc:spChg chg="mod">
          <ac:chgData name="Tomáš Číž" userId="a096a757e0af4ff2" providerId="LiveId" clId="{B9F1339E-1519-4E48-A6DE-F406B50F5D95}" dt="2022-03-05T16:56:44.907" v="3044" actId="113"/>
          <ac:spMkLst>
            <pc:docMk/>
            <pc:sldMk cId="1680536016" sldId="265"/>
            <ac:spMk id="3" creationId="{F7A50DEB-14DC-4273-BE95-DDFEDF4814C2}"/>
          </ac:spMkLst>
        </pc:spChg>
      </pc:sldChg>
      <pc:sldChg chg="addSp modSp new mod modAnim">
        <pc:chgData name="Tomáš Číž" userId="a096a757e0af4ff2" providerId="LiveId" clId="{B9F1339E-1519-4E48-A6DE-F406B50F5D95}" dt="2022-03-05T16:04:09.297" v="2392" actId="14100"/>
        <pc:sldMkLst>
          <pc:docMk/>
          <pc:sldMk cId="2632639244" sldId="266"/>
        </pc:sldMkLst>
        <pc:spChg chg="mod">
          <ac:chgData name="Tomáš Číž" userId="a096a757e0af4ff2" providerId="LiveId" clId="{B9F1339E-1519-4E48-A6DE-F406B50F5D95}" dt="2022-03-05T16:02:53.337" v="2383"/>
          <ac:spMkLst>
            <pc:docMk/>
            <pc:sldMk cId="2632639244" sldId="266"/>
            <ac:spMk id="2" creationId="{602DDDFC-DF90-4BF7-B267-621968C88774}"/>
          </ac:spMkLst>
        </pc:spChg>
        <pc:spChg chg="mod">
          <ac:chgData name="Tomáš Číž" userId="a096a757e0af4ff2" providerId="LiveId" clId="{B9F1339E-1519-4E48-A6DE-F406B50F5D95}" dt="2022-03-05T16:02:53.337" v="2383"/>
          <ac:spMkLst>
            <pc:docMk/>
            <pc:sldMk cId="2632639244" sldId="266"/>
            <ac:spMk id="3" creationId="{9FB05CF3-BC65-41A9-9F11-8D0D9C927E21}"/>
          </ac:spMkLst>
        </pc:spChg>
        <pc:picChg chg="add mod">
          <ac:chgData name="Tomáš Číž" userId="a096a757e0af4ff2" providerId="LiveId" clId="{B9F1339E-1519-4E48-A6DE-F406B50F5D95}" dt="2022-03-05T16:04:09.297" v="2392" actId="14100"/>
          <ac:picMkLst>
            <pc:docMk/>
            <pc:sldMk cId="2632639244" sldId="266"/>
            <ac:picMk id="5" creationId="{1D072FC5-CDFC-4130-8758-5CD280BBC43D}"/>
          </ac:picMkLst>
        </pc:picChg>
        <pc:picChg chg="add mod">
          <ac:chgData name="Tomáš Číž" userId="a096a757e0af4ff2" providerId="LiveId" clId="{B9F1339E-1519-4E48-A6DE-F406B50F5D95}" dt="2022-03-05T16:03:17.415" v="2386" actId="1076"/>
          <ac:picMkLst>
            <pc:docMk/>
            <pc:sldMk cId="2632639244" sldId="266"/>
            <ac:picMk id="7" creationId="{ACFAA940-64B6-4D58-89F2-27BACAF46C08}"/>
          </ac:picMkLst>
        </pc:picChg>
        <pc:picChg chg="add mod">
          <ac:chgData name="Tomáš Číž" userId="a096a757e0af4ff2" providerId="LiveId" clId="{B9F1339E-1519-4E48-A6DE-F406B50F5D95}" dt="2022-03-05T16:03:25.079" v="2388" actId="14100"/>
          <ac:picMkLst>
            <pc:docMk/>
            <pc:sldMk cId="2632639244" sldId="266"/>
            <ac:picMk id="9" creationId="{3F29CFAF-ACB3-4A4F-A144-FEF740C68BC6}"/>
          </ac:picMkLst>
        </pc:picChg>
      </pc:sldChg>
      <pc:sldChg chg="addSp modSp new mod">
        <pc:chgData name="Tomáš Číž" userId="a096a757e0af4ff2" providerId="LiveId" clId="{B9F1339E-1519-4E48-A6DE-F406B50F5D95}" dt="2022-03-05T17:06:13.191" v="3081" actId="14100"/>
        <pc:sldMkLst>
          <pc:docMk/>
          <pc:sldMk cId="2183758588" sldId="267"/>
        </pc:sldMkLst>
        <pc:spChg chg="mod">
          <ac:chgData name="Tomáš Číž" userId="a096a757e0af4ff2" providerId="LiveId" clId="{B9F1339E-1519-4E48-A6DE-F406B50F5D95}" dt="2022-03-05T16:02:53.337" v="2383"/>
          <ac:spMkLst>
            <pc:docMk/>
            <pc:sldMk cId="2183758588" sldId="267"/>
            <ac:spMk id="2" creationId="{B2D596E3-6163-4FFA-9F93-1681E0410395}"/>
          </ac:spMkLst>
        </pc:spChg>
        <pc:spChg chg="mod">
          <ac:chgData name="Tomáš Číž" userId="a096a757e0af4ff2" providerId="LiveId" clId="{B9F1339E-1519-4E48-A6DE-F406B50F5D95}" dt="2022-03-05T16:02:53.337" v="2383"/>
          <ac:spMkLst>
            <pc:docMk/>
            <pc:sldMk cId="2183758588" sldId="267"/>
            <ac:spMk id="3" creationId="{4B469755-CA21-4DE8-B68D-585477914D5C}"/>
          </ac:spMkLst>
        </pc:spChg>
        <pc:spChg chg="add mod">
          <ac:chgData name="Tomáš Číž" userId="a096a757e0af4ff2" providerId="LiveId" clId="{B9F1339E-1519-4E48-A6DE-F406B50F5D95}" dt="2022-03-05T15:50:05.461" v="2121" actId="123"/>
          <ac:spMkLst>
            <pc:docMk/>
            <pc:sldMk cId="2183758588" sldId="267"/>
            <ac:spMk id="4" creationId="{C5FB0483-59C4-4569-974D-7F109092C8F4}"/>
          </ac:spMkLst>
        </pc:spChg>
        <pc:spChg chg="add mod">
          <ac:chgData name="Tomáš Číž" userId="a096a757e0af4ff2" providerId="LiveId" clId="{B9F1339E-1519-4E48-A6DE-F406B50F5D95}" dt="2022-03-05T17:06:13.191" v="3081" actId="14100"/>
          <ac:spMkLst>
            <pc:docMk/>
            <pc:sldMk cId="2183758588" sldId="267"/>
            <ac:spMk id="7" creationId="{EFEA456F-9FDE-4049-B382-1DC0E69E56AA}"/>
          </ac:spMkLst>
        </pc:spChg>
        <pc:picChg chg="add mod">
          <ac:chgData name="Tomáš Číž" userId="a096a757e0af4ff2" providerId="LiveId" clId="{B9F1339E-1519-4E48-A6DE-F406B50F5D95}" dt="2022-03-05T17:01:36.568" v="3048" actId="1076"/>
          <ac:picMkLst>
            <pc:docMk/>
            <pc:sldMk cId="2183758588" sldId="267"/>
            <ac:picMk id="5" creationId="{639DC4DB-CC7A-43D9-8C1C-DCF111726477}"/>
          </ac:picMkLst>
        </pc:picChg>
      </pc:sldChg>
      <pc:sldChg chg="addSp delSp modSp new mod">
        <pc:chgData name="Tomáš Číž" userId="a096a757e0af4ff2" providerId="LiveId" clId="{B9F1339E-1519-4E48-A6DE-F406B50F5D95}" dt="2022-03-05T16:02:53.337" v="2383"/>
        <pc:sldMkLst>
          <pc:docMk/>
          <pc:sldMk cId="4254608592" sldId="268"/>
        </pc:sldMkLst>
        <pc:spChg chg="mod">
          <ac:chgData name="Tomáš Číž" userId="a096a757e0af4ff2" providerId="LiveId" clId="{B9F1339E-1519-4E48-A6DE-F406B50F5D95}" dt="2022-03-05T16:02:53.337" v="2383"/>
          <ac:spMkLst>
            <pc:docMk/>
            <pc:sldMk cId="4254608592" sldId="268"/>
            <ac:spMk id="2" creationId="{3B8846FD-5AF3-43F4-A7D7-CB216E4177ED}"/>
          </ac:spMkLst>
        </pc:spChg>
        <pc:spChg chg="mod">
          <ac:chgData name="Tomáš Číž" userId="a096a757e0af4ff2" providerId="LiveId" clId="{B9F1339E-1519-4E48-A6DE-F406B50F5D95}" dt="2022-03-05T16:02:53.337" v="2383"/>
          <ac:spMkLst>
            <pc:docMk/>
            <pc:sldMk cId="4254608592" sldId="268"/>
            <ac:spMk id="3" creationId="{B380C790-0ABB-44C8-B6CE-FCC1BEDF4E61}"/>
          </ac:spMkLst>
        </pc:spChg>
        <pc:spChg chg="add del mod">
          <ac:chgData name="Tomáš Číž" userId="a096a757e0af4ff2" providerId="LiveId" clId="{B9F1339E-1519-4E48-A6DE-F406B50F5D95}" dt="2022-03-05T15:14:15.354" v="1202" actId="478"/>
          <ac:spMkLst>
            <pc:docMk/>
            <pc:sldMk cId="4254608592" sldId="268"/>
            <ac:spMk id="5" creationId="{AC1B800F-B581-4C83-9BDD-B1BF159E7990}"/>
          </ac:spMkLst>
        </pc:spChg>
        <pc:spChg chg="add mod">
          <ac:chgData name="Tomáš Číž" userId="a096a757e0af4ff2" providerId="LiveId" clId="{B9F1339E-1519-4E48-A6DE-F406B50F5D95}" dt="2022-03-05T15:49:24.431" v="2105" actId="20577"/>
          <ac:spMkLst>
            <pc:docMk/>
            <pc:sldMk cId="4254608592" sldId="268"/>
            <ac:spMk id="6" creationId="{8745302B-4A52-4F27-8B35-CEF6D17DB795}"/>
          </ac:spMkLst>
        </pc:spChg>
        <pc:graphicFrameChg chg="add mod">
          <ac:chgData name="Tomáš Číž" userId="a096a757e0af4ff2" providerId="LiveId" clId="{B9F1339E-1519-4E48-A6DE-F406B50F5D95}" dt="2022-03-05T15:13:52.843" v="1199" actId="1076"/>
          <ac:graphicFrameMkLst>
            <pc:docMk/>
            <pc:sldMk cId="4254608592" sldId="268"/>
            <ac:graphicFrameMk id="4" creationId="{4B58E4FA-F097-4EAF-8F74-D5BDD2D58DD4}"/>
          </ac:graphicFrameMkLst>
        </pc:graphicFrameChg>
      </pc:sldChg>
      <pc:sldChg chg="addSp modSp new mod">
        <pc:chgData name="Tomáš Číž" userId="a096a757e0af4ff2" providerId="LiveId" clId="{B9F1339E-1519-4E48-A6DE-F406B50F5D95}" dt="2022-03-05T17:31:03.220" v="3860" actId="20577"/>
        <pc:sldMkLst>
          <pc:docMk/>
          <pc:sldMk cId="155044590" sldId="269"/>
        </pc:sldMkLst>
        <pc:spChg chg="mod">
          <ac:chgData name="Tomáš Číž" userId="a096a757e0af4ff2" providerId="LiveId" clId="{B9F1339E-1519-4E48-A6DE-F406B50F5D95}" dt="2022-03-05T16:02:53.337" v="2383"/>
          <ac:spMkLst>
            <pc:docMk/>
            <pc:sldMk cId="155044590" sldId="269"/>
            <ac:spMk id="2" creationId="{A60587C9-B49F-40D8-A0C6-197444B3E4C8}"/>
          </ac:spMkLst>
        </pc:spChg>
        <pc:spChg chg="mod">
          <ac:chgData name="Tomáš Číž" userId="a096a757e0af4ff2" providerId="LiveId" clId="{B9F1339E-1519-4E48-A6DE-F406B50F5D95}" dt="2022-03-05T17:31:03.220" v="3860" actId="20577"/>
          <ac:spMkLst>
            <pc:docMk/>
            <pc:sldMk cId="155044590" sldId="269"/>
            <ac:spMk id="3" creationId="{322B5F9A-F6F6-4E49-9538-4D618EB16B2B}"/>
          </ac:spMkLst>
        </pc:spChg>
        <pc:spChg chg="add mod">
          <ac:chgData name="Tomáš Číž" userId="a096a757e0af4ff2" providerId="LiveId" clId="{B9F1339E-1519-4E48-A6DE-F406B50F5D95}" dt="2022-03-05T15:50:25.028" v="2126" actId="122"/>
          <ac:spMkLst>
            <pc:docMk/>
            <pc:sldMk cId="155044590" sldId="269"/>
            <ac:spMk id="5" creationId="{DF54C4A1-4532-43E2-8EFB-34ED0FD9C3AD}"/>
          </ac:spMkLst>
        </pc:spChg>
        <pc:graphicFrameChg chg="add mod">
          <ac:chgData name="Tomáš Číž" userId="a096a757e0af4ff2" providerId="LiveId" clId="{B9F1339E-1519-4E48-A6DE-F406B50F5D95}" dt="2022-03-05T17:01:50.413" v="3050" actId="1076"/>
          <ac:graphicFrameMkLst>
            <pc:docMk/>
            <pc:sldMk cId="155044590" sldId="269"/>
            <ac:graphicFrameMk id="4" creationId="{9CC3D5E8-9FBB-45CF-A5CB-ADD2E8BC1642}"/>
          </ac:graphicFrameMkLst>
        </pc:graphicFrameChg>
      </pc:sldChg>
      <pc:sldChg chg="addSp modSp new mod">
        <pc:chgData name="Tomáš Číž" userId="a096a757e0af4ff2" providerId="LiveId" clId="{B9F1339E-1519-4E48-A6DE-F406B50F5D95}" dt="2022-03-05T17:06:39.882" v="3086" actId="20577"/>
        <pc:sldMkLst>
          <pc:docMk/>
          <pc:sldMk cId="1607982848" sldId="270"/>
        </pc:sldMkLst>
        <pc:spChg chg="mod">
          <ac:chgData name="Tomáš Číž" userId="a096a757e0af4ff2" providerId="LiveId" clId="{B9F1339E-1519-4E48-A6DE-F406B50F5D95}" dt="2022-03-05T16:02:53.337" v="2383"/>
          <ac:spMkLst>
            <pc:docMk/>
            <pc:sldMk cId="1607982848" sldId="270"/>
            <ac:spMk id="2" creationId="{18A79E32-F9EB-4580-960C-8BEC6EDFD23C}"/>
          </ac:spMkLst>
        </pc:spChg>
        <pc:spChg chg="mod">
          <ac:chgData name="Tomáš Číž" userId="a096a757e0af4ff2" providerId="LiveId" clId="{B9F1339E-1519-4E48-A6DE-F406B50F5D95}" dt="2022-03-05T16:02:53.337" v="2383"/>
          <ac:spMkLst>
            <pc:docMk/>
            <pc:sldMk cId="1607982848" sldId="270"/>
            <ac:spMk id="3" creationId="{2ABA22D1-FA93-4CEE-A7F3-F17B4CB7A36D}"/>
          </ac:spMkLst>
        </pc:spChg>
        <pc:spChg chg="add mod">
          <ac:chgData name="Tomáš Číž" userId="a096a757e0af4ff2" providerId="LiveId" clId="{B9F1339E-1519-4E48-A6DE-F406B50F5D95}" dt="2022-03-05T15:58:43.513" v="2336" actId="20577"/>
          <ac:spMkLst>
            <pc:docMk/>
            <pc:sldMk cId="1607982848" sldId="270"/>
            <ac:spMk id="5" creationId="{09073A6F-9714-4B26-8EEA-1BBAC45448B4}"/>
          </ac:spMkLst>
        </pc:spChg>
        <pc:spChg chg="add mod">
          <ac:chgData name="Tomáš Číž" userId="a096a757e0af4ff2" providerId="LiveId" clId="{B9F1339E-1519-4E48-A6DE-F406B50F5D95}" dt="2022-03-05T17:06:39.882" v="3086" actId="20577"/>
          <ac:spMkLst>
            <pc:docMk/>
            <pc:sldMk cId="1607982848" sldId="270"/>
            <ac:spMk id="6" creationId="{DB91A2AF-6D49-4231-883E-4E8E6720BA9D}"/>
          </ac:spMkLst>
        </pc:spChg>
        <pc:picChg chg="add mod">
          <ac:chgData name="Tomáš Číž" userId="a096a757e0af4ff2" providerId="LiveId" clId="{B9F1339E-1519-4E48-A6DE-F406B50F5D95}" dt="2022-03-05T16:06:08.025" v="2393" actId="14100"/>
          <ac:picMkLst>
            <pc:docMk/>
            <pc:sldMk cId="1607982848" sldId="270"/>
            <ac:picMk id="4" creationId="{25148E04-ECF9-4E9D-8E7E-31DD363C2378}"/>
          </ac:picMkLst>
        </pc:picChg>
      </pc:sldChg>
      <pc:sldChg chg="addSp delSp modSp new mod">
        <pc:chgData name="Tomáš Číž" userId="a096a757e0af4ff2" providerId="LiveId" clId="{B9F1339E-1519-4E48-A6DE-F406B50F5D95}" dt="2022-03-05T16:02:53.337" v="2383"/>
        <pc:sldMkLst>
          <pc:docMk/>
          <pc:sldMk cId="196385997" sldId="271"/>
        </pc:sldMkLst>
        <pc:spChg chg="mod">
          <ac:chgData name="Tomáš Číž" userId="a096a757e0af4ff2" providerId="LiveId" clId="{B9F1339E-1519-4E48-A6DE-F406B50F5D95}" dt="2022-03-05T16:02:53.337" v="2383"/>
          <ac:spMkLst>
            <pc:docMk/>
            <pc:sldMk cId="196385997" sldId="271"/>
            <ac:spMk id="2" creationId="{F507059C-966D-403D-A20E-25B44D6D6051}"/>
          </ac:spMkLst>
        </pc:spChg>
        <pc:spChg chg="mod">
          <ac:chgData name="Tomáš Číž" userId="a096a757e0af4ff2" providerId="LiveId" clId="{B9F1339E-1519-4E48-A6DE-F406B50F5D95}" dt="2022-03-05T16:02:53.337" v="2383"/>
          <ac:spMkLst>
            <pc:docMk/>
            <pc:sldMk cId="196385997" sldId="271"/>
            <ac:spMk id="3" creationId="{71551B22-0042-4DE4-9ADE-068CAED64239}"/>
          </ac:spMkLst>
        </pc:spChg>
        <pc:spChg chg="add del mod">
          <ac:chgData name="Tomáš Číž" userId="a096a757e0af4ff2" providerId="LiveId" clId="{B9F1339E-1519-4E48-A6DE-F406B50F5D95}" dt="2022-03-05T15:46:28.424" v="1879" actId="478"/>
          <ac:spMkLst>
            <pc:docMk/>
            <pc:sldMk cId="196385997" sldId="271"/>
            <ac:spMk id="4" creationId="{A7D1F240-3F10-4493-BF5F-E1E67F33F24A}"/>
          </ac:spMkLst>
        </pc:spChg>
        <pc:spChg chg="add mod">
          <ac:chgData name="Tomáš Číž" userId="a096a757e0af4ff2" providerId="LiveId" clId="{B9F1339E-1519-4E48-A6DE-F406B50F5D95}" dt="2022-03-05T15:50:32.029" v="2127" actId="1076"/>
          <ac:spMkLst>
            <pc:docMk/>
            <pc:sldMk cId="196385997" sldId="271"/>
            <ac:spMk id="5" creationId="{8AE1D5D0-411D-4470-BB16-34F5A729DE26}"/>
          </ac:spMkLst>
        </pc:spChg>
      </pc:sldChg>
      <pc:sldChg chg="modSp new mod">
        <pc:chgData name="Tomáš Číž" userId="a096a757e0af4ff2" providerId="LiveId" clId="{B9F1339E-1519-4E48-A6DE-F406B50F5D95}" dt="2022-03-05T17:16:53.451" v="3389" actId="20577"/>
        <pc:sldMkLst>
          <pc:docMk/>
          <pc:sldMk cId="2035849052" sldId="272"/>
        </pc:sldMkLst>
        <pc:spChg chg="mod">
          <ac:chgData name="Tomáš Číž" userId="a096a757e0af4ff2" providerId="LiveId" clId="{B9F1339E-1519-4E48-A6DE-F406B50F5D95}" dt="2022-03-05T16:02:53.337" v="2383"/>
          <ac:spMkLst>
            <pc:docMk/>
            <pc:sldMk cId="2035849052" sldId="272"/>
            <ac:spMk id="2" creationId="{EC3B9E03-A977-4E47-A1CA-4B3FC40881D2}"/>
          </ac:spMkLst>
        </pc:spChg>
        <pc:spChg chg="mod">
          <ac:chgData name="Tomáš Číž" userId="a096a757e0af4ff2" providerId="LiveId" clId="{B9F1339E-1519-4E48-A6DE-F406B50F5D95}" dt="2022-03-05T17:16:53.451" v="3389" actId="20577"/>
          <ac:spMkLst>
            <pc:docMk/>
            <pc:sldMk cId="2035849052" sldId="272"/>
            <ac:spMk id="3" creationId="{BCD2C856-CAD7-4DEA-9C00-548139E6C2AE}"/>
          </ac:spMkLst>
        </pc:spChg>
      </pc:sldChg>
      <pc:sldChg chg="modSp new mod">
        <pc:chgData name="Tomáš Číž" userId="a096a757e0af4ff2" providerId="LiveId" clId="{B9F1339E-1519-4E48-A6DE-F406B50F5D95}" dt="2022-03-05T17:39:33.916" v="3862" actId="20577"/>
        <pc:sldMkLst>
          <pc:docMk/>
          <pc:sldMk cId="3427764879" sldId="273"/>
        </pc:sldMkLst>
        <pc:spChg chg="mod">
          <ac:chgData name="Tomáš Číž" userId="a096a757e0af4ff2" providerId="LiveId" clId="{B9F1339E-1519-4E48-A6DE-F406B50F5D95}" dt="2022-03-05T17:17:38.212" v="3411" actId="20577"/>
          <ac:spMkLst>
            <pc:docMk/>
            <pc:sldMk cId="3427764879" sldId="273"/>
            <ac:spMk id="2" creationId="{2B41726D-1240-4628-8817-642B8C64B5FF}"/>
          </ac:spMkLst>
        </pc:spChg>
        <pc:spChg chg="mod">
          <ac:chgData name="Tomáš Číž" userId="a096a757e0af4ff2" providerId="LiveId" clId="{B9F1339E-1519-4E48-A6DE-F406B50F5D95}" dt="2022-03-05T17:39:33.916" v="3862" actId="20577"/>
          <ac:spMkLst>
            <pc:docMk/>
            <pc:sldMk cId="3427764879" sldId="273"/>
            <ac:spMk id="3" creationId="{90A4A93A-730C-4299-841A-71F515C9DF0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174D1-B349-4D23-A8D3-6C2715F252E9}" type="datetimeFigureOut">
              <a:rPr lang="cs-CZ" smtClean="0"/>
              <a:t>07.03.2022</a:t>
            </a:fld>
            <a:endParaRPr lang="cs-CZ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80D12-64B4-477C-A1FB-7EE1A47F44C5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21028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5F804F-2E49-4D93-945D-B091B4702206}" type="datetimeFigureOut">
              <a:rPr lang="cs-CZ" smtClean="0"/>
              <a:t>07.03.2022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3A675F2-02F7-429C-81CA-B3404EFE0BC5}" type="slidenum">
              <a:rPr lang="cs-CZ" smtClean="0"/>
              <a:t>‹#›</a:t>
            </a:fld>
            <a:endParaRPr lang="cs-CZ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85820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804F-2E49-4D93-945D-B091B4702206}" type="datetimeFigureOut">
              <a:rPr lang="cs-CZ" smtClean="0"/>
              <a:t>07.03.2022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75F2-02F7-429C-81CA-B3404EFE0BC5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987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804F-2E49-4D93-945D-B091B4702206}" type="datetimeFigureOut">
              <a:rPr lang="cs-CZ" smtClean="0"/>
              <a:t>07.03.2022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75F2-02F7-429C-81CA-B3404EFE0BC5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6433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804F-2E49-4D93-945D-B091B4702206}" type="datetimeFigureOut">
              <a:rPr lang="cs-CZ" smtClean="0"/>
              <a:t>07.03.2022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75F2-02F7-429C-81CA-B3404EFE0BC5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0115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5F804F-2E49-4D93-945D-B091B4702206}" type="datetimeFigureOut">
              <a:rPr lang="cs-CZ" smtClean="0"/>
              <a:t>07.03.2022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A675F2-02F7-429C-81CA-B3404EFE0BC5}" type="slidenum">
              <a:rPr lang="cs-CZ" smtClean="0"/>
              <a:t>‹#›</a:t>
            </a:fld>
            <a:endParaRPr lang="cs-CZ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56434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804F-2E49-4D93-945D-B091B4702206}" type="datetimeFigureOut">
              <a:rPr lang="cs-CZ" smtClean="0"/>
              <a:t>07.03.2022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75F2-02F7-429C-81CA-B3404EFE0BC5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8678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804F-2E49-4D93-945D-B091B4702206}" type="datetimeFigureOut">
              <a:rPr lang="cs-CZ" smtClean="0"/>
              <a:t>07.03.2022</a:t>
            </a:fld>
            <a:endParaRPr 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75F2-02F7-429C-81CA-B3404EFE0BC5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8977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804F-2E49-4D93-945D-B091B4702206}" type="datetimeFigureOut">
              <a:rPr lang="cs-CZ" smtClean="0"/>
              <a:t>07.03.2022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75F2-02F7-429C-81CA-B3404EFE0BC5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6632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804F-2E49-4D93-945D-B091B4702206}" type="datetimeFigureOut">
              <a:rPr lang="cs-CZ" smtClean="0"/>
              <a:t>07.03.2022</a:t>
            </a:fld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75F2-02F7-429C-81CA-B3404EFE0BC5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3542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5F804F-2E49-4D93-945D-B091B4702206}" type="datetimeFigureOut">
              <a:rPr lang="cs-CZ" smtClean="0"/>
              <a:t>07.03.2022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A675F2-02F7-429C-81CA-B3404EFE0BC5}" type="slidenum">
              <a:rPr lang="cs-CZ" smtClean="0"/>
              <a:t>‹#›</a:t>
            </a:fld>
            <a:endParaRPr lang="cs-CZ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330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5F804F-2E49-4D93-945D-B091B4702206}" type="datetimeFigureOut">
              <a:rPr lang="cs-CZ" smtClean="0"/>
              <a:t>07.03.2022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A675F2-02F7-429C-81CA-B3404EFE0BC5}" type="slidenum">
              <a:rPr lang="cs-CZ" smtClean="0"/>
              <a:t>‹#›</a:t>
            </a:fld>
            <a:endParaRPr lang="cs-CZ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535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D5F804F-2E49-4D93-945D-B091B4702206}" type="datetimeFigureOut">
              <a:rPr lang="cs-CZ" smtClean="0"/>
              <a:t>07.03.2022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3A675F2-02F7-429C-81CA-B3404EFE0BC5}" type="slidenum">
              <a:rPr lang="cs-CZ" smtClean="0"/>
              <a:t>‹#›</a:t>
            </a:fld>
            <a:endParaRPr lang="cs-CZ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50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cs.wikipedia.org/wiki/Koaxi%C3%A1ln%C3%AD_kabel#/media/Soubor:RG-59.jpg" TargetMode="External"/><Relationship Id="rId3" Type="http://schemas.openxmlformats.org/officeDocument/2006/relationships/slide" Target="slide8.xml"/><Relationship Id="rId7" Type="http://schemas.openxmlformats.org/officeDocument/2006/relationships/hyperlink" Target="https://cdn.alza.cz/ImgW.ashx?fd=f4&amp;cd=TP761v5&amp;i=1.jpg" TargetMode="Externa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dn.alza.cz/ImgW.ashx?fd=f4&amp;cd=MC650f2&amp;i=1.jpg" TargetMode="External"/><Relationship Id="rId5" Type="http://schemas.openxmlformats.org/officeDocument/2006/relationships/slide" Target="slide5.xml"/><Relationship Id="rId4" Type="http://schemas.openxmlformats.org/officeDocument/2006/relationships/hyperlink" Target="https://kupon4u.com/wp-content/uploads/2021/11/india-says-not-to-preorder-starlink-until-it-obtains-a-license-94d559c-768x512.jp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D8EED4-97A6-4E5B-AD4D-40A4750C5D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Obhajoba maturitní práce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F4B1CF5-D829-4576-B871-636A87AD7F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3. Návrh LAN moderní domácnosti</a:t>
            </a:r>
          </a:p>
          <a:p>
            <a:r>
              <a:rPr lang="cs-CZ" b="1" dirty="0"/>
              <a:t>Vypracoval: </a:t>
            </a:r>
            <a:r>
              <a:rPr lang="cs-CZ" dirty="0"/>
              <a:t>Tomáš Číž</a:t>
            </a:r>
          </a:p>
          <a:p>
            <a:r>
              <a:rPr lang="cs-CZ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1561645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C2335A-ABD8-4EAD-899D-E23DF2DE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Rozpočet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7A50DEB-14DC-4273-BE95-DDFEDF481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Cena za hardware 134 599 Kč</a:t>
            </a:r>
          </a:p>
          <a:p>
            <a:r>
              <a:rPr lang="cs-CZ" dirty="0"/>
              <a:t>Cena za poskytování internetu:</a:t>
            </a:r>
          </a:p>
          <a:p>
            <a:pPr lvl="1"/>
            <a:r>
              <a:rPr lang="cs-CZ" b="1" dirty="0"/>
              <a:t>DSL</a:t>
            </a:r>
            <a:r>
              <a:rPr lang="cs-CZ" dirty="0"/>
              <a:t> – 99 Kč zřízení, 600 Kč měsíční paušál</a:t>
            </a:r>
          </a:p>
          <a:p>
            <a:pPr lvl="1"/>
            <a:r>
              <a:rPr lang="cs-CZ" b="1" dirty="0"/>
              <a:t>Optika</a:t>
            </a:r>
            <a:r>
              <a:rPr lang="cs-CZ" dirty="0"/>
              <a:t> – 1 000-5 000 zřízení, 500 Kč měsíční paušál</a:t>
            </a:r>
          </a:p>
          <a:p>
            <a:pPr lvl="1"/>
            <a:r>
              <a:rPr lang="cs-CZ" b="1" dirty="0"/>
              <a:t>Wi-Fi</a:t>
            </a:r>
            <a:r>
              <a:rPr lang="cs-CZ" dirty="0"/>
              <a:t> – 1 000 zřízení, 400 Kč měsíční paušál</a:t>
            </a:r>
          </a:p>
          <a:p>
            <a:pPr lvl="1"/>
            <a:r>
              <a:rPr lang="cs-CZ" b="1" dirty="0"/>
              <a:t>LTE</a:t>
            </a:r>
            <a:r>
              <a:rPr lang="cs-CZ" dirty="0"/>
              <a:t> – měsíční paušál 500 Kč</a:t>
            </a:r>
          </a:p>
          <a:p>
            <a:pPr lvl="1"/>
            <a:r>
              <a:rPr lang="cs-CZ" b="1" dirty="0"/>
              <a:t>Satelitní internet </a:t>
            </a:r>
            <a:r>
              <a:rPr lang="cs-CZ" dirty="0"/>
              <a:t>– zřízení 14 000 Kč, 2 600 Kč měsíční paušál</a:t>
            </a:r>
          </a:p>
        </p:txBody>
      </p:sp>
    </p:spTree>
    <p:extLst>
      <p:ext uri="{BB962C8B-B14F-4D97-AF65-F5344CB8AC3E}">
        <p14:creationId xmlns:p14="http://schemas.microsoft.com/office/powerpoint/2010/main" val="1680536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3B9E03-A977-4E47-A1CA-4B3FC408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obrázky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CD2C856-CAD7-4DEA-9C00-548139E6C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7127"/>
            <a:ext cx="9601200" cy="4784437"/>
          </a:xfrm>
        </p:spPr>
        <p:txBody>
          <a:bodyPr>
            <a:normAutofit fontScale="92500" lnSpcReduction="20000"/>
          </a:bodyPr>
          <a:lstStyle/>
          <a:p>
            <a:r>
              <a:rPr lang="cs-CZ" dirty="0">
                <a:hlinkClick r:id="rId2" action="ppaction://hlinksldjump"/>
              </a:rPr>
              <a:t>Obr.1</a:t>
            </a:r>
            <a:endParaRPr lang="cs-CZ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r>
              <a:rPr lang="cs-CZ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Vytváření sítí vláknové optiky. </a:t>
            </a:r>
            <a:r>
              <a:rPr lang="cs-CZ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pixabay.com. </a:t>
            </a:r>
            <a:r>
              <a:rPr lang="cs-CZ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[Online] 12. srpen 2017. [Citace: 25. únor 2022.]https://pixabay.com/cs/photos/vytv%C3%A1%C5%99en%C3%AD-s%C3%ADt%C3%AD-vl%C3%A1knov%C3%A9-optiky-2633600/. </a:t>
            </a:r>
            <a:endParaRPr lang="cs-CZ" dirty="0"/>
          </a:p>
          <a:p>
            <a:r>
              <a:rPr lang="cs-CZ" dirty="0">
                <a:hlinkClick r:id="rId3" action="ppaction://hlinksldjump"/>
              </a:rPr>
              <a:t>Obr.2</a:t>
            </a:r>
            <a:endParaRPr lang="cs-CZ" dirty="0"/>
          </a:p>
          <a:p>
            <a:pPr lvl="1"/>
            <a:r>
              <a:rPr lang="cs-CZ" i="0" dirty="0">
                <a:solidFill>
                  <a:srgbClr val="000000"/>
                </a:solidFill>
                <a:latin typeface="Calibri" panose="020F0502020204030204" pitchFamily="34" charset="0"/>
              </a:rPr>
              <a:t>Starlink</a:t>
            </a:r>
            <a:r>
              <a:rPr lang="cs-CZ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r>
              <a:rPr lang="cs-CZ" dirty="0">
                <a:solidFill>
                  <a:srgbClr val="000000"/>
                </a:solidFill>
                <a:latin typeface="Calibri" panose="020F0502020204030204" pitchFamily="34" charset="0"/>
              </a:rPr>
              <a:t>kupon4u</a:t>
            </a:r>
            <a:r>
              <a:rPr lang="cs-CZ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.com. </a:t>
            </a:r>
            <a:r>
              <a:rPr lang="cs-CZ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[Online]. [Citace: 05. březen 2022.]</a:t>
            </a:r>
            <a:r>
              <a:rPr lang="cs-CZ" dirty="0">
                <a:hlinkClick r:id="rId4"/>
              </a:rPr>
              <a:t> https://kupon4u.com/wp-content/uploads/2021/11/india-says-not-to-preorder-starlink-until-it-obtains-a-license-94d559c-768x512.jpg</a:t>
            </a:r>
            <a:r>
              <a:rPr lang="cs-CZ" dirty="0"/>
              <a:t>.</a:t>
            </a:r>
          </a:p>
          <a:p>
            <a:r>
              <a:rPr lang="cs-CZ" dirty="0">
                <a:hlinkClick r:id="rId5" action="ppaction://hlinksldjump"/>
              </a:rPr>
              <a:t>Obr.3</a:t>
            </a:r>
            <a:endParaRPr lang="cs-CZ" dirty="0"/>
          </a:p>
          <a:p>
            <a:pPr lvl="1"/>
            <a:r>
              <a:rPr lang="cs-CZ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UTP cat 5e. </a:t>
            </a:r>
            <a:r>
              <a:rPr lang="cs-CZ" dirty="0">
                <a:solidFill>
                  <a:srgbClr val="000000"/>
                </a:solidFill>
                <a:latin typeface="Calibri" panose="020F0502020204030204" pitchFamily="34" charset="0"/>
              </a:rPr>
              <a:t>www.alza.cz</a:t>
            </a:r>
            <a:r>
              <a:rPr lang="cs-CZ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r>
              <a:rPr lang="cs-CZ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[Online]. [Citace: 05. březen 2022.] </a:t>
            </a:r>
            <a:r>
              <a:rPr lang="cs-CZ" dirty="0">
                <a:hlinkClick r:id="rId6"/>
              </a:rPr>
              <a:t>https://cdn.alza.cz/ImgW.ashx?fd=f4&amp;cd=MC650f2&amp;i=1.jpg</a:t>
            </a:r>
            <a:r>
              <a:rPr lang="cs-CZ" dirty="0"/>
              <a:t>.</a:t>
            </a:r>
          </a:p>
          <a:p>
            <a:r>
              <a:rPr lang="cs-CZ" dirty="0">
                <a:hlinkClick r:id="rId5" action="ppaction://hlinksldjump"/>
              </a:rPr>
              <a:t>Obr.4</a:t>
            </a:r>
            <a:endParaRPr lang="cs-CZ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r>
              <a:rPr lang="cs-CZ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TP-LINK TL-PA4010P Starter Kit - Powerline. </a:t>
            </a:r>
            <a:r>
              <a:rPr lang="cs-CZ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Alza.cz. </a:t>
            </a:r>
            <a:r>
              <a:rPr lang="cs-CZ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[Online]. [Citace: 7. únor 2022.] </a:t>
            </a:r>
            <a:r>
              <a:rPr lang="cs-CZ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hlinkClick r:id="rId7"/>
              </a:rPr>
              <a:t>https://cdn.alza.cz/ImgW.ashx?fd=f4&amp;cd=TP761v5&amp;i=1.jpg</a:t>
            </a:r>
            <a:r>
              <a:rPr lang="cs-CZ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endParaRPr lang="cs-CZ" dirty="0"/>
          </a:p>
          <a:p>
            <a:r>
              <a:rPr lang="cs-CZ" dirty="0">
                <a:hlinkClick r:id="rId5" action="ppaction://hlinksldjump"/>
              </a:rPr>
              <a:t>Obr.5</a:t>
            </a:r>
            <a:endParaRPr lang="cs-CZ" dirty="0"/>
          </a:p>
          <a:p>
            <a:pPr lvl="1"/>
            <a:r>
              <a:rPr lang="cs-CZ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Koaxiální kabel. </a:t>
            </a:r>
            <a:r>
              <a:rPr lang="cs-CZ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wikipedia.org. </a:t>
            </a:r>
            <a:r>
              <a:rPr lang="cs-CZ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[Online] 29. leden 2005. [Citace: 24. únor 2022.] </a:t>
            </a:r>
            <a:r>
              <a:rPr lang="cs-CZ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hlinkClick r:id="rId8"/>
              </a:rPr>
              <a:t>https://cs.wikipedia.org/wiki/Koaxi%C3%A1ln%C3%AD_kabel#/media/Soubor:RG-59.jpg</a:t>
            </a:r>
            <a:r>
              <a:rPr lang="cs-CZ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</a:p>
          <a:p>
            <a:pPr lvl="1"/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3584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6208BB-2118-42D6-A90D-FDDC6D75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Zadání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A0572F-33F9-4BB3-AAC6-6C5FF72A7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Návrh LAN moderní domácnosti:</a:t>
            </a:r>
          </a:p>
          <a:p>
            <a:pPr lvl="1"/>
            <a:r>
              <a:rPr lang="cs-CZ" dirty="0"/>
              <a:t>Připojení do sítě Internet</a:t>
            </a:r>
          </a:p>
          <a:p>
            <a:pPr lvl="1"/>
            <a:r>
              <a:rPr lang="cs-CZ" dirty="0"/>
              <a:t>Připojovaná zařízení</a:t>
            </a:r>
          </a:p>
          <a:p>
            <a:pPr lvl="1"/>
            <a:r>
              <a:rPr lang="cs-CZ" dirty="0"/>
              <a:t>Rozvody v domácnosti</a:t>
            </a:r>
          </a:p>
          <a:p>
            <a:pPr lvl="1"/>
            <a:r>
              <a:rPr lang="cs-CZ" dirty="0"/>
              <a:t>Schéma sítě</a:t>
            </a:r>
          </a:p>
          <a:p>
            <a:pPr lvl="1"/>
            <a:r>
              <a:rPr lang="cs-CZ" dirty="0"/>
              <a:t>Konfigurace LAN zařízení</a:t>
            </a:r>
          </a:p>
          <a:p>
            <a:pPr lvl="1"/>
            <a:r>
              <a:rPr lang="cs-CZ" dirty="0"/>
              <a:t>Monitoring sítě</a:t>
            </a:r>
          </a:p>
        </p:txBody>
      </p:sp>
    </p:spTree>
    <p:extLst>
      <p:ext uri="{BB962C8B-B14F-4D97-AF65-F5344CB8AC3E}">
        <p14:creationId xmlns:p14="http://schemas.microsoft.com/office/powerpoint/2010/main" val="409372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BD3A1C-281C-4EEC-B0C9-E61FDC6B8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Připojení k internetu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53F8F9-878C-4175-B5D1-B97900172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Optika</a:t>
            </a:r>
          </a:p>
          <a:p>
            <a:r>
              <a:rPr lang="cs-CZ" dirty="0"/>
              <a:t>DSL</a:t>
            </a:r>
          </a:p>
          <a:p>
            <a:r>
              <a:rPr lang="cs-CZ" dirty="0"/>
              <a:t>Mobilní internet</a:t>
            </a:r>
          </a:p>
          <a:p>
            <a:r>
              <a:rPr lang="cs-CZ" dirty="0"/>
              <a:t>Bezdrátové připojení přes Wi-Fi</a:t>
            </a:r>
          </a:p>
          <a:p>
            <a:r>
              <a:rPr lang="cs-CZ" dirty="0"/>
              <a:t>Satelitní připojení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F60CB524-530D-42B3-9B21-4CE5D27DDE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952" y="329138"/>
            <a:ext cx="3260874" cy="2173916"/>
          </a:xfrm>
          <a:prstGeom prst="rect">
            <a:avLst/>
          </a:prstGeom>
          <a:noFill/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3DC7AC56-C389-47DC-87AC-582207D4C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457" y="4006127"/>
            <a:ext cx="3605864" cy="2403909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EEBDC5C5-D8BE-4F20-B958-8F0A1D845E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28750"/>
            <a:ext cx="1788131" cy="2349084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4B7DF26B-DFF2-45A6-A774-CEB94A794695}"/>
              </a:ext>
            </a:extLst>
          </p:cNvPr>
          <p:cNvSpPr txBox="1"/>
          <p:nvPr/>
        </p:nvSpPr>
        <p:spPr>
          <a:xfrm>
            <a:off x="8430952" y="2482053"/>
            <a:ext cx="36733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dirty="0"/>
              <a:t>Obr.1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A91184B0-71DE-440C-A86B-9904C7BC15B8}"/>
              </a:ext>
            </a:extLst>
          </p:cNvPr>
          <p:cNvSpPr txBox="1"/>
          <p:nvPr/>
        </p:nvSpPr>
        <p:spPr>
          <a:xfrm>
            <a:off x="8258457" y="6375450"/>
            <a:ext cx="36733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dirty="0"/>
              <a:t>Obr.2</a:t>
            </a:r>
          </a:p>
        </p:txBody>
      </p:sp>
    </p:spTree>
    <p:extLst>
      <p:ext uri="{BB962C8B-B14F-4D97-AF65-F5344CB8AC3E}">
        <p14:creationId xmlns:p14="http://schemas.microsoft.com/office/powerpoint/2010/main" val="133655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C8BAA6-CC8B-49B3-817A-D84F10904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Zařízení připojená k síti</a:t>
            </a:r>
          </a:p>
        </p:txBody>
      </p:sp>
      <p:graphicFrame>
        <p:nvGraphicFramePr>
          <p:cNvPr id="14" name="Zástupný obsah 13">
            <a:extLst>
              <a:ext uri="{FF2B5EF4-FFF2-40B4-BE49-F238E27FC236}">
                <a16:creationId xmlns:a16="http://schemas.microsoft.com/office/drawing/2014/main" id="{0DE102E8-5286-444E-8DB1-CCBAFC7895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119872"/>
              </p:ext>
            </p:extLst>
          </p:nvPr>
        </p:nvGraphicFramePr>
        <p:xfrm>
          <a:off x="1577397" y="1919520"/>
          <a:ext cx="9037205" cy="4252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8228">
                  <a:extLst>
                    <a:ext uri="{9D8B030D-6E8A-4147-A177-3AD203B41FA5}">
                      <a16:colId xmlns:a16="http://schemas.microsoft.com/office/drawing/2014/main" val="3861304600"/>
                    </a:ext>
                  </a:extLst>
                </a:gridCol>
                <a:gridCol w="2258228">
                  <a:extLst>
                    <a:ext uri="{9D8B030D-6E8A-4147-A177-3AD203B41FA5}">
                      <a16:colId xmlns:a16="http://schemas.microsoft.com/office/drawing/2014/main" val="1203026585"/>
                    </a:ext>
                  </a:extLst>
                </a:gridCol>
                <a:gridCol w="2267887">
                  <a:extLst>
                    <a:ext uri="{9D8B030D-6E8A-4147-A177-3AD203B41FA5}">
                      <a16:colId xmlns:a16="http://schemas.microsoft.com/office/drawing/2014/main" val="1676978500"/>
                    </a:ext>
                  </a:extLst>
                </a:gridCol>
                <a:gridCol w="2252862">
                  <a:extLst>
                    <a:ext uri="{9D8B030D-6E8A-4147-A177-3AD203B41FA5}">
                      <a16:colId xmlns:a16="http://schemas.microsoft.com/office/drawing/2014/main" val="590642419"/>
                    </a:ext>
                  </a:extLst>
                </a:gridCol>
              </a:tblGrid>
              <a:tr h="421423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cs-CZ" sz="1800" dirty="0">
                          <a:effectLst/>
                        </a:rPr>
                        <a:t>Uživatelská zařízení</a:t>
                      </a:r>
                      <a:endParaRPr lang="cs-C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cs-CZ" sz="1800" dirty="0">
                          <a:effectLst/>
                        </a:rPr>
                        <a:t>IOT zařízení</a:t>
                      </a:r>
                      <a:endParaRPr lang="cs-C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137387"/>
                  </a:ext>
                </a:extLst>
              </a:tr>
              <a:tr h="421423"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cs-CZ" sz="1800" dirty="0">
                          <a:effectLst/>
                        </a:rPr>
                        <a:t>Počítač</a:t>
                      </a:r>
                      <a:endParaRPr lang="cs-C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cs-CZ" sz="1800" dirty="0">
                          <a:effectLst/>
                        </a:rPr>
                        <a:t>IP kamera</a:t>
                      </a:r>
                      <a:endParaRPr lang="cs-C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cs-CZ" sz="1800" dirty="0">
                          <a:effectLst/>
                        </a:rPr>
                        <a:t>Elektronická zásuvka</a:t>
                      </a:r>
                      <a:endParaRPr lang="cs-C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cs-CZ" sz="1800" dirty="0">
                          <a:effectLst/>
                        </a:rPr>
                        <a:t>Žaluzie</a:t>
                      </a:r>
                      <a:endParaRPr lang="cs-C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1228393"/>
                  </a:ext>
                </a:extLst>
              </a:tr>
              <a:tr h="863549"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cs-CZ" sz="1800" dirty="0">
                          <a:effectLst/>
                        </a:rPr>
                        <a:t>Mobilní telefon</a:t>
                      </a:r>
                      <a:endParaRPr lang="cs-C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cs-CZ" sz="1800" dirty="0">
                          <a:effectLst/>
                        </a:rPr>
                        <a:t>Robotický vysavač</a:t>
                      </a:r>
                      <a:endParaRPr lang="cs-C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cs-CZ" sz="1800" dirty="0">
                          <a:effectLst/>
                        </a:rPr>
                        <a:t>Nabíječka pro elektroauto</a:t>
                      </a:r>
                      <a:endParaRPr lang="cs-C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cs-CZ" sz="1800" dirty="0">
                          <a:effectLst/>
                        </a:rPr>
                        <a:t>Hlasový asistent</a:t>
                      </a:r>
                      <a:endParaRPr lang="cs-C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8120900"/>
                  </a:ext>
                </a:extLst>
              </a:tr>
              <a:tr h="421423"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cs-CZ" sz="1800" dirty="0">
                          <a:effectLst/>
                        </a:rPr>
                        <a:t>Tiskárna</a:t>
                      </a:r>
                      <a:endParaRPr lang="cs-C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cs-CZ" sz="1800" dirty="0">
                          <a:effectLst/>
                        </a:rPr>
                        <a:t>Pračka</a:t>
                      </a:r>
                      <a:endParaRPr lang="cs-C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cs-CZ" sz="1800" dirty="0">
                          <a:effectLst/>
                        </a:rPr>
                        <a:t>Solární elektrárna</a:t>
                      </a:r>
                      <a:endParaRPr lang="cs-C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cs-CZ" sz="1800" dirty="0">
                          <a:effectLst/>
                        </a:rPr>
                        <a:t>Vířivka</a:t>
                      </a:r>
                      <a:endParaRPr lang="cs-C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1951486"/>
                  </a:ext>
                </a:extLst>
              </a:tr>
              <a:tr h="421423"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cs-CZ" sz="1800" dirty="0">
                          <a:effectLst/>
                        </a:rPr>
                        <a:t>Herní konzole</a:t>
                      </a:r>
                      <a:endParaRPr lang="cs-C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cs-CZ" sz="1800" dirty="0">
                          <a:effectLst/>
                        </a:rPr>
                        <a:t>Sušička</a:t>
                      </a:r>
                      <a:endParaRPr lang="cs-C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cs-CZ" sz="1800" dirty="0">
                          <a:effectLst/>
                        </a:rPr>
                        <a:t>Vstupní brána</a:t>
                      </a:r>
                      <a:endParaRPr lang="cs-C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cs-CZ" sz="1800" dirty="0">
                          <a:effectLst/>
                        </a:rPr>
                        <a:t>Robotická sekačka</a:t>
                      </a:r>
                      <a:endParaRPr lang="cs-C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5122704"/>
                  </a:ext>
                </a:extLst>
              </a:tr>
              <a:tr h="439168"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cs-CZ" sz="1800" dirty="0">
                          <a:effectLst/>
                        </a:rPr>
                        <a:t>Televize</a:t>
                      </a:r>
                      <a:endParaRPr lang="cs-C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cs-CZ" sz="1800" dirty="0">
                          <a:effectLst/>
                        </a:rPr>
                        <a:t>Meteostanice</a:t>
                      </a:r>
                      <a:endParaRPr lang="cs-C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cs-CZ" sz="1800" dirty="0">
                          <a:effectLst/>
                        </a:rPr>
                        <a:t>Elektronický zámek</a:t>
                      </a:r>
                      <a:endParaRPr lang="cs-C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cs-CZ" sz="1800" dirty="0">
                          <a:effectLst/>
                        </a:rPr>
                        <a:t>Indukční deska</a:t>
                      </a:r>
                      <a:endParaRPr lang="cs-C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905752"/>
                  </a:ext>
                </a:extLst>
              </a:tr>
              <a:tr h="421423"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cs-CZ" sz="1800" dirty="0">
                          <a:effectLst/>
                        </a:rPr>
                        <a:t>Pevná linka (VOIP)</a:t>
                      </a:r>
                      <a:endParaRPr lang="cs-C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cs-CZ" sz="1800" dirty="0">
                          <a:effectLst/>
                        </a:rPr>
                        <a:t>Řízení vytápění</a:t>
                      </a:r>
                      <a:endParaRPr lang="cs-C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cs-CZ" sz="1800" dirty="0">
                          <a:effectLst/>
                        </a:rPr>
                        <a:t>Osvětlení</a:t>
                      </a:r>
                      <a:endParaRPr lang="cs-C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cs-CZ" sz="1800" dirty="0">
                          <a:effectLst/>
                        </a:rPr>
                        <a:t>Lednice</a:t>
                      </a:r>
                      <a:endParaRPr lang="cs-C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6798921"/>
                  </a:ext>
                </a:extLst>
              </a:tr>
              <a:tr h="842848"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cs-CZ" sz="1800" dirty="0">
                          <a:effectLst/>
                        </a:rPr>
                        <a:t>NAS-datové úložiště</a:t>
                      </a:r>
                      <a:endParaRPr lang="cs-C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cs-CZ" sz="1800" dirty="0">
                          <a:effectLst/>
                        </a:rPr>
                        <a:t>Pohybová čidla (alarm)</a:t>
                      </a:r>
                      <a:endParaRPr lang="cs-C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cs-CZ" sz="1800" dirty="0">
                          <a:effectLst/>
                        </a:rPr>
                        <a:t>Trouba</a:t>
                      </a:r>
                      <a:endParaRPr lang="cs-C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cs-CZ" sz="1800" dirty="0">
                          <a:effectLst/>
                        </a:rPr>
                        <a:t>Myčka</a:t>
                      </a:r>
                      <a:endParaRPr lang="cs-C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9150667"/>
                  </a:ext>
                </a:extLst>
              </a:tr>
            </a:tbl>
          </a:graphicData>
        </a:graphic>
      </p:graphicFrame>
      <p:sp>
        <p:nvSpPr>
          <p:cNvPr id="15" name="Rectangle 7">
            <a:extLst>
              <a:ext uri="{FF2B5EF4-FFF2-40B4-BE49-F238E27FC236}">
                <a16:creationId xmlns:a16="http://schemas.microsoft.com/office/drawing/2014/main" id="{7703ADE2-FBFB-4A4D-B98B-B6C55D9A1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650" y="3087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61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6814B5-0232-4B7C-8F6A-E3A223B6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Rozvody v domě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374EC24-8B4C-4581-8CCA-8FD2E938B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1164"/>
            <a:ext cx="9601200" cy="4627418"/>
          </a:xfrm>
        </p:spPr>
        <p:txBody>
          <a:bodyPr numCol="1">
            <a:normAutofit/>
          </a:bodyPr>
          <a:lstStyle/>
          <a:p>
            <a:r>
              <a:rPr lang="cs-CZ" dirty="0"/>
              <a:t>Ethernet</a:t>
            </a:r>
          </a:p>
          <a:p>
            <a:pPr lvl="1"/>
            <a:r>
              <a:rPr lang="cs-CZ" dirty="0"/>
              <a:t>UTP</a:t>
            </a:r>
          </a:p>
          <a:p>
            <a:pPr lvl="1"/>
            <a:r>
              <a:rPr lang="cs-CZ" dirty="0"/>
              <a:t>STP</a:t>
            </a:r>
          </a:p>
          <a:p>
            <a:r>
              <a:rPr lang="cs-CZ" dirty="0"/>
              <a:t>Wi-Fi</a:t>
            </a:r>
          </a:p>
          <a:p>
            <a:pPr lvl="1"/>
            <a:r>
              <a:rPr lang="cs-CZ" dirty="0"/>
              <a:t>2,4 GHz</a:t>
            </a:r>
          </a:p>
          <a:p>
            <a:pPr lvl="1"/>
            <a:r>
              <a:rPr lang="cs-CZ" dirty="0"/>
              <a:t>5 GHz</a:t>
            </a:r>
          </a:p>
          <a:p>
            <a:r>
              <a:rPr lang="cs-CZ" dirty="0"/>
              <a:t>Powerline</a:t>
            </a:r>
          </a:p>
          <a:p>
            <a:r>
              <a:rPr lang="cs-CZ" dirty="0"/>
              <a:t>Koaxiální kabel</a:t>
            </a:r>
          </a:p>
          <a:p>
            <a:r>
              <a:rPr lang="cs-CZ" dirty="0"/>
              <a:t>Optický kabel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4F510A6F-42EA-410F-B6A4-BF83F6287E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893" y="796174"/>
            <a:ext cx="2781762" cy="1994471"/>
          </a:xfrm>
          <a:prstGeom prst="rect">
            <a:avLst/>
          </a:prstGeom>
          <a:noFill/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8B8985A5-7490-4B7F-910B-65C91DECCF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893" y="3268403"/>
            <a:ext cx="2766060" cy="1932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4E1790C-43AA-41D3-A3A3-23080BD06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394" y="1662545"/>
            <a:ext cx="3317842" cy="265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A1D2B3F1-0694-4F66-B3FC-92D734D1BD36}"/>
              </a:ext>
            </a:extLst>
          </p:cNvPr>
          <p:cNvSpPr txBox="1"/>
          <p:nvPr/>
        </p:nvSpPr>
        <p:spPr>
          <a:xfrm>
            <a:off x="4311394" y="4313382"/>
            <a:ext cx="36733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dirty="0"/>
              <a:t>Obr.3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62A1294-3596-492B-8E84-EF36E745A813}"/>
              </a:ext>
            </a:extLst>
          </p:cNvPr>
          <p:cNvSpPr txBox="1"/>
          <p:nvPr/>
        </p:nvSpPr>
        <p:spPr>
          <a:xfrm>
            <a:off x="8458893" y="2790645"/>
            <a:ext cx="36733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dirty="0"/>
              <a:t>Obr.4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2B318590-9CE9-44D4-BB1B-411A7804B2B5}"/>
              </a:ext>
            </a:extLst>
          </p:cNvPr>
          <p:cNvSpPr txBox="1"/>
          <p:nvPr/>
        </p:nvSpPr>
        <p:spPr>
          <a:xfrm>
            <a:off x="8458892" y="5197809"/>
            <a:ext cx="36733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dirty="0"/>
              <a:t>Obr.5</a:t>
            </a:r>
          </a:p>
        </p:txBody>
      </p:sp>
    </p:spTree>
    <p:extLst>
      <p:ext uri="{BB962C8B-B14F-4D97-AF65-F5344CB8AC3E}">
        <p14:creationId xmlns:p14="http://schemas.microsoft.com/office/powerpoint/2010/main" val="350462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C49021-0BC7-4867-865E-E2271D9F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Schéma sítě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4DC1BE5-7580-4ACF-8E57-56551AF3E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564" y="556491"/>
            <a:ext cx="7084291" cy="59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64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41726D-1240-4628-8817-642B8C64B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Hardware v síti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0A4A93A-730C-4299-841A-71F515C9D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cs-CZ" b="1" dirty="0"/>
              <a:t>Router</a:t>
            </a:r>
            <a:r>
              <a:rPr lang="cs-CZ" dirty="0"/>
              <a:t> – TP-Link </a:t>
            </a:r>
            <a:r>
              <a:rPr lang="cs-CZ" sz="1800" b="0" i="0" u="none" strike="noStrike" baseline="0" dirty="0">
                <a:solidFill>
                  <a:srgbClr val="000000"/>
                </a:solidFill>
              </a:rPr>
              <a:t>Archer vr2100 	</a:t>
            </a:r>
          </a:p>
          <a:p>
            <a:r>
              <a:rPr lang="cs-CZ" sz="1800" b="1" dirty="0">
                <a:solidFill>
                  <a:srgbClr val="000000"/>
                </a:solidFill>
              </a:rPr>
              <a:t>Switch</a:t>
            </a:r>
            <a:r>
              <a:rPr lang="cs-CZ" sz="1800" dirty="0">
                <a:solidFill>
                  <a:srgbClr val="000000"/>
                </a:solidFill>
              </a:rPr>
              <a:t> – </a:t>
            </a:r>
            <a:r>
              <a:rPr lang="cs-CZ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TP-Link TL-SG1005LP	</a:t>
            </a:r>
          </a:p>
          <a:p>
            <a:r>
              <a:rPr lang="cs-CZ" sz="1800" b="1" dirty="0">
                <a:solidFill>
                  <a:srgbClr val="000000"/>
                </a:solidFill>
              </a:rPr>
              <a:t>NAS</a:t>
            </a:r>
            <a:r>
              <a:rPr lang="cs-CZ" sz="1800" dirty="0">
                <a:solidFill>
                  <a:srgbClr val="000000"/>
                </a:solidFill>
              </a:rPr>
              <a:t> – </a:t>
            </a:r>
            <a:r>
              <a:rPr lang="cs-CZ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Synology DS220j + WD Red 4TB</a:t>
            </a:r>
          </a:p>
          <a:p>
            <a:r>
              <a:rPr lang="cs-CZ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Hlasový asistent </a:t>
            </a:r>
            <a:r>
              <a:rPr lang="cs-CZ" sz="1800" dirty="0">
                <a:solidFill>
                  <a:srgbClr val="000000"/>
                </a:solidFill>
                <a:latin typeface="Calibri" panose="020F0502020204030204" pitchFamily="34" charset="0"/>
              </a:rPr>
              <a:t>–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Nest Hub (2nd gen) Charcoal 	</a:t>
            </a:r>
          </a:p>
          <a:p>
            <a:r>
              <a:rPr lang="cs-CZ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Meteostanice</a:t>
            </a:r>
            <a:r>
              <a:rPr lang="cs-CZ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– Netatmo</a:t>
            </a:r>
          </a:p>
          <a:p>
            <a:r>
              <a:rPr lang="cs-CZ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Opakovač</a:t>
            </a:r>
            <a:r>
              <a:rPr lang="cs-CZ" sz="1800" dirty="0">
                <a:solidFill>
                  <a:srgbClr val="000000"/>
                </a:solidFill>
                <a:latin typeface="Calibri" panose="020F0502020204030204" pitchFamily="34" charset="0"/>
              </a:rPr>
              <a:t> – </a:t>
            </a:r>
            <a:r>
              <a:rPr lang="cs-CZ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TP-Link RE315</a:t>
            </a:r>
          </a:p>
          <a:p>
            <a:r>
              <a:rPr lang="cs-CZ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Kamera</a:t>
            </a:r>
            <a:r>
              <a:rPr lang="cs-CZ" sz="1800" dirty="0">
                <a:solidFill>
                  <a:srgbClr val="000000"/>
                </a:solidFill>
                <a:latin typeface="Calibri" panose="020F0502020204030204" pitchFamily="34" charset="0"/>
              </a:rPr>
              <a:t> – </a:t>
            </a:r>
            <a:r>
              <a:rPr lang="cs-CZ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Reolink RLC-810A 	</a:t>
            </a:r>
          </a:p>
          <a:p>
            <a:r>
              <a:rPr lang="cs-CZ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Zásuvka</a:t>
            </a:r>
            <a:r>
              <a:rPr lang="cs-CZ" sz="1800" dirty="0">
                <a:solidFill>
                  <a:srgbClr val="000000"/>
                </a:solidFill>
                <a:latin typeface="Calibri" panose="020F0502020204030204" pitchFamily="34" charset="0"/>
              </a:rPr>
              <a:t> – </a:t>
            </a:r>
            <a:r>
              <a:rPr lang="cs-CZ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TP-Link Tapo P110 </a:t>
            </a:r>
          </a:p>
          <a:p>
            <a:r>
              <a:rPr lang="cs-CZ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Osvětlení</a:t>
            </a:r>
            <a:r>
              <a:rPr lang="cs-CZ" sz="1800" dirty="0">
                <a:solidFill>
                  <a:srgbClr val="000000"/>
                </a:solidFill>
                <a:latin typeface="Calibri" panose="020F0502020204030204" pitchFamily="34" charset="0"/>
              </a:rPr>
              <a:t> –Philips HUE</a:t>
            </a:r>
          </a:p>
          <a:p>
            <a:r>
              <a:rPr lang="cs-CZ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Termostatické hlavice, čidlo pohybu, dveřní senzory</a:t>
            </a:r>
            <a:r>
              <a:rPr lang="cs-CZ" sz="1800" dirty="0">
                <a:solidFill>
                  <a:srgbClr val="000000"/>
                </a:solidFill>
                <a:latin typeface="Calibri" panose="020F0502020204030204" pitchFamily="34" charset="0"/>
              </a:rPr>
              <a:t> – IMMAX NEO – ZigBee</a:t>
            </a:r>
          </a:p>
          <a:p>
            <a:r>
              <a:rPr lang="cs-CZ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Kouřový senzor, senzor zaplavení </a:t>
            </a:r>
            <a:r>
              <a:rPr lang="cs-CZ" sz="1800" dirty="0">
                <a:solidFill>
                  <a:srgbClr val="000000"/>
                </a:solidFill>
                <a:latin typeface="Calibri" panose="020F0502020204030204" pitchFamily="34" charset="0"/>
              </a:rPr>
              <a:t>– iQtech SmartLife</a:t>
            </a:r>
          </a:p>
          <a:p>
            <a:r>
              <a:rPr lang="cs-CZ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Zámek na dveře </a:t>
            </a:r>
            <a:r>
              <a:rPr lang="cs-CZ" sz="1800" dirty="0">
                <a:solidFill>
                  <a:srgbClr val="000000"/>
                </a:solidFill>
                <a:latin typeface="Calibri" panose="020F0502020204030204" pitchFamily="34" charset="0"/>
              </a:rPr>
              <a:t>– Yale Linus</a:t>
            </a:r>
          </a:p>
          <a:p>
            <a:pPr marL="0" indent="0">
              <a:buNone/>
            </a:pPr>
            <a:endParaRPr lang="cs-CZ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76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75A0F4-5AEC-4EF7-AA93-D9735AD87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Adresní plán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E52C3451-E4C7-442D-9717-CA506F78E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65" y="1359468"/>
            <a:ext cx="2481466" cy="5457323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7CC88926-5E1B-4F03-A86E-DCA029E88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799" y="1344929"/>
            <a:ext cx="2331719" cy="5510629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05DD9B84-ACF2-4C31-8C27-38416F1510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885" y="1359467"/>
            <a:ext cx="2392465" cy="5457323"/>
          </a:xfrm>
          <a:prstGeom prst="rect">
            <a:avLst/>
          </a:prstGeom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EAC97E6F-5798-4C3A-9AA0-A3343DE7AA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164" y="1344929"/>
            <a:ext cx="2501115" cy="5464819"/>
          </a:xfrm>
          <a:prstGeom prst="rect">
            <a:avLst/>
          </a:prstGeom>
        </p:spPr>
      </p:pic>
      <p:pic>
        <p:nvPicPr>
          <p:cNvPr id="16" name="Obrázek 15">
            <a:extLst>
              <a:ext uri="{FF2B5EF4-FFF2-40B4-BE49-F238E27FC236}">
                <a16:creationId xmlns:a16="http://schemas.microsoft.com/office/drawing/2014/main" id="{FF6CAC72-F85E-4F9B-8565-19BC310504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869" y="1337887"/>
            <a:ext cx="1826254" cy="183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7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E3BF14-2F0A-4345-A8E7-7CDAB2330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Monitorování sítě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13BEEF2-9A2A-4032-AA02-61BDFA41B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Ping</a:t>
            </a:r>
          </a:p>
          <a:p>
            <a:r>
              <a:rPr lang="cs-CZ" dirty="0"/>
              <a:t>Traceroute</a:t>
            </a:r>
          </a:p>
          <a:p>
            <a:r>
              <a:rPr lang="cs-CZ" dirty="0"/>
              <a:t>Pingplotter</a:t>
            </a:r>
          </a:p>
          <a:p>
            <a:r>
              <a:rPr lang="cs-CZ" dirty="0"/>
              <a:t>Mikrotik DUDE</a:t>
            </a:r>
          </a:p>
          <a:p>
            <a:r>
              <a:rPr lang="cs-CZ" dirty="0"/>
              <a:t>TP-Link TETHER</a:t>
            </a:r>
          </a:p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BEB21188-FA6C-4CE6-A177-60039B8D0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303" y="1429343"/>
            <a:ext cx="3596640" cy="1655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E1A7F765-3A7D-4054-A13B-9C2F8E46D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666" y="1428750"/>
            <a:ext cx="3390900" cy="1677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3B4FE372-4616-4C11-9BE3-F1011FB56F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067" y="3393295"/>
            <a:ext cx="4777740" cy="2772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5F5C04AC-BE4B-45FF-AE26-5581586286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830" y="3393295"/>
            <a:ext cx="1348740" cy="29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372F242F-D174-44DE-B3C2-7B627A36DB9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228" y="3393294"/>
            <a:ext cx="1348105" cy="2924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000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říznutí">
  <a:themeElements>
    <a:clrScheme name="Oříznutí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říznutí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říznutí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Oříznutí</Template>
  <TotalTime>181</TotalTime>
  <Words>557</Words>
  <Application>Microsoft Office PowerPoint</Application>
  <PresentationFormat>Širokoúhlá obrazovka</PresentationFormat>
  <Paragraphs>108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5" baseType="lpstr">
      <vt:lpstr>Arial</vt:lpstr>
      <vt:lpstr>Calibri</vt:lpstr>
      <vt:lpstr>Franklin Gothic Book</vt:lpstr>
      <vt:lpstr>Oříznutí</vt:lpstr>
      <vt:lpstr>Obhajoba maturitní práce</vt:lpstr>
      <vt:lpstr>Zadání</vt:lpstr>
      <vt:lpstr>Připojení k internetu</vt:lpstr>
      <vt:lpstr>Zařízení připojená k síti</vt:lpstr>
      <vt:lpstr>Rozvody v domě</vt:lpstr>
      <vt:lpstr>Schéma sítě</vt:lpstr>
      <vt:lpstr>Hardware v síti</vt:lpstr>
      <vt:lpstr>Adresní plán</vt:lpstr>
      <vt:lpstr>Monitorování sítě</vt:lpstr>
      <vt:lpstr>Rozpočet</vt:lpstr>
      <vt:lpstr>Použité obrázky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Obhajoba maturitní práce</dc:title>
  <dc:creator>Tomáš Číž</dc:creator>
  <cp:lastModifiedBy>Tomáš Číž</cp:lastModifiedBy>
  <cp:revision>13</cp:revision>
  <dcterms:created xsi:type="dcterms:W3CDTF">2022-02-28T17:04:55Z</dcterms:created>
  <dcterms:modified xsi:type="dcterms:W3CDTF">2022-03-07T11:05:10Z</dcterms:modified>
</cp:coreProperties>
</file>