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3653DA-1E93-44E0-9671-B250EB96B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8335EC2-6996-45DE-833C-8B53EC57D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3BFC1B-A6D4-461C-9216-375B5D23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804F-2E49-4D93-945D-B091B4702206}" type="datetimeFigureOut">
              <a:rPr lang="cs-CZ" smtClean="0"/>
              <a:t>28.02.2022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F3CDFA1-8E90-46D0-A1D1-DA8C9EA5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C1895A1-E4AD-4431-A7B0-64FA0613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5F2-02F7-429C-81CA-B3404EFE0B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102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8DAE08-5B68-4029-B4B1-3743BFE7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F053C28-2A76-43EA-A86B-25893E3C2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8F4BD6A-217E-4EB0-90AD-28956F0B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804F-2E49-4D93-945D-B091B4702206}" type="datetimeFigureOut">
              <a:rPr lang="cs-CZ" smtClean="0"/>
              <a:t>28.02.2022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1DE18D1-BCF6-466D-9EF2-2462564A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8E2593A-41CD-4BA7-8790-800DAE6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5F2-02F7-429C-81CA-B3404EFE0B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683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737FBF0-B9C6-42E0-8180-1FFB096C4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7481906-DFBD-4887-9083-94B585A68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68CEC4-A9D3-47B6-86B0-7BABD465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804F-2E49-4D93-945D-B091B4702206}" type="datetimeFigureOut">
              <a:rPr lang="cs-CZ" smtClean="0"/>
              <a:t>28.02.2022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247A2E0-E1B1-428F-9B86-DF2BD146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C26EFD1-C372-4AD9-96B2-F2EDA179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5F2-02F7-429C-81CA-B3404EFE0B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535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F70820-C165-4B12-A66F-DBDABCCA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CAC092-53B4-49A2-8023-066196CBA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A8AC9C0-770B-4526-89B4-EB0DE5CC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804F-2E49-4D93-945D-B091B4702206}" type="datetimeFigureOut">
              <a:rPr lang="cs-CZ" smtClean="0"/>
              <a:t>28.02.2022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0457F1-1D1F-4711-913A-6B1004BA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47E703A-5CF4-4B9A-A889-FD62A108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5F2-02F7-429C-81CA-B3404EFE0B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253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446A01-0960-4831-B3DE-1EEE4ED2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6912421-A091-4436-A0B1-EB628B2A0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5A34B82-11B6-44EF-AD22-9C439910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804F-2E49-4D93-945D-B091B4702206}" type="datetimeFigureOut">
              <a:rPr lang="cs-CZ" smtClean="0"/>
              <a:t>28.02.2022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7DE8B4B-9F7E-4F20-BDE6-DEE365E6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556418-C84C-42C4-8FDF-E62FC191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5F2-02F7-429C-81CA-B3404EFE0B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125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5BE8CA-1719-453A-807A-917B2108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A20C79-D607-47DB-8727-40E4C4E72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9BCB164-C332-41BE-9D57-D38FE6C86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DF6BB3E-AD98-4273-9C50-ACB31981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804F-2E49-4D93-945D-B091B4702206}" type="datetimeFigureOut">
              <a:rPr lang="cs-CZ" smtClean="0"/>
              <a:t>28.02.2022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B7C3632-FE4D-4357-81BE-010364D3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AFC0F13-F206-42AF-9243-B6125687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5F2-02F7-429C-81CA-B3404EFE0B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323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E26B5C-8233-41C6-A558-B6F3FFDAD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8CE604A-6282-49A3-ADD5-D192E6CAA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8B06DD7-277E-4040-BEF8-0D31684EC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4F8C51F-F0C1-49A6-ABD7-A55BE7C3A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5E50A38-6DA9-49E2-9AB5-CA7EE4C31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92A67DA7-BD81-4988-A735-38B44A68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804F-2E49-4D93-945D-B091B4702206}" type="datetimeFigureOut">
              <a:rPr lang="cs-CZ" smtClean="0"/>
              <a:t>28.02.2022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061389E-EB51-41E1-BA96-626A9779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ADA25CB-E9C2-4C2F-8D39-037EE169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5F2-02F7-429C-81CA-B3404EFE0B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471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76C5A8-8096-4632-A4EF-D3973ACC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8369382-B989-49B9-8D96-1FD9AEB8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804F-2E49-4D93-945D-B091B4702206}" type="datetimeFigureOut">
              <a:rPr lang="cs-CZ" smtClean="0"/>
              <a:t>28.02.2022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2B6DF31-AF2A-4656-85C3-8ECA95F0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C9044D7-2A28-4F5A-8560-B4C9BE04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5F2-02F7-429C-81CA-B3404EFE0B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924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50507787-7D62-43E9-87DE-8B5EC0E2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804F-2E49-4D93-945D-B091B4702206}" type="datetimeFigureOut">
              <a:rPr lang="cs-CZ" smtClean="0"/>
              <a:t>28.02.2022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5148D61-59C6-4BEB-9FF4-7658A507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5FF34D3-3712-46AF-AA4D-571B3466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5F2-02F7-429C-81CA-B3404EFE0B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700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C21054-ACD7-42A6-91B4-A451E267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71796E-89ED-4A6D-8C6F-D3F7274CA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DEB9DB5-620E-4AE9-AC79-1728D65C6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4092463-8CE4-4F54-9565-35057A8C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804F-2E49-4D93-945D-B091B4702206}" type="datetimeFigureOut">
              <a:rPr lang="cs-CZ" smtClean="0"/>
              <a:t>28.02.2022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DA1914C-C846-4930-B319-05F25856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39D44CF-BAB3-4275-BC68-8A89393D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5F2-02F7-429C-81CA-B3404EFE0B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693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047018-B01A-466F-9DB4-46169439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02E545C-55A2-4C7A-B31D-8690521F0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5591563-6D4D-47E2-9686-7969C7449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1E5F5D6-7717-44B1-9CEE-2474A9D8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804F-2E49-4D93-945D-B091B4702206}" type="datetimeFigureOut">
              <a:rPr lang="cs-CZ" smtClean="0"/>
              <a:t>28.02.2022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9DB1E0C-121B-4A12-954B-BEA93C31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91A8FCA-9C09-4ED8-98C8-90BFEEBF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5F2-02F7-429C-81CA-B3404EFE0B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007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184257E-711D-4418-B5D8-5365F5FDF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45A0868-995E-4BD5-A869-6A76D9D78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8BF1556-F060-4A9B-936B-7F5355F58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804F-2E49-4D93-945D-B091B4702206}" type="datetimeFigureOut">
              <a:rPr lang="cs-CZ" smtClean="0"/>
              <a:t>28.02.2022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64B8982-C44A-4715-A0E2-75EE1334F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C0C832C-D5BA-435F-8EF0-DE5E098A5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675F2-02F7-429C-81CA-B3404EFE0B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088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D8EED4-97A6-4E5B-AD4D-40A4750C5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Obhajoba maturitní práce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F4B1CF5-D829-4576-B871-636A87AD7F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3. Návrh LAN moderní domácnosti</a:t>
            </a:r>
          </a:p>
          <a:p>
            <a:r>
              <a:rPr lang="cs-CZ" b="1" dirty="0"/>
              <a:t>Vypracoval: </a:t>
            </a:r>
            <a:r>
              <a:rPr lang="cs-CZ" dirty="0"/>
              <a:t>Tomáš Číž</a:t>
            </a:r>
          </a:p>
          <a:p>
            <a:r>
              <a:rPr lang="cs-CZ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56164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21E2FA-40F4-4A3B-9D48-D5CD11FF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2DF2263-71BC-4842-92B0-AE949D074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84734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Širokoúhlá obrazovka</PresentationFormat>
  <Paragraphs>4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Motiv Office</vt:lpstr>
      <vt:lpstr>Obhajoba maturitní práce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Obhajoba maturitní práce</dc:title>
  <dc:creator>Tomáš Číž</dc:creator>
  <cp:lastModifiedBy>Tomáš Číž</cp:lastModifiedBy>
  <cp:revision>1</cp:revision>
  <dcterms:created xsi:type="dcterms:W3CDTF">2022-02-28T17:04:55Z</dcterms:created>
  <dcterms:modified xsi:type="dcterms:W3CDTF">2022-02-28T17:05:29Z</dcterms:modified>
</cp:coreProperties>
</file>