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bobbrown@dispostab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/>
              <a:t>Rally Automation Tool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 by Aidela Karamyan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 of this project is automation of Rally related updates based on TestNG functional test results.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start using this tool simple steps are needed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Set test result listener for test suite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</a:t>
            </a:r>
            <a:r>
              <a:rPr lang="en" sz="2000"/>
              <a:t>rally_automation.properties</a:t>
            </a:r>
            <a:r>
              <a:rPr lang="en"/>
              <a:t> file to project root with user credentials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Set annotations for functional tests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Listener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457200" rtl="0">
              <a:spcBef>
                <a:spcPts val="200"/>
              </a:spcBef>
              <a:buNone/>
            </a:pPr>
            <a:r>
              <a:rPr lang="en" sz="2000"/>
              <a:t>&lt;listeners&gt;</a:t>
            </a:r>
          </a:p>
          <a:p>
            <a:pPr indent="0" lvl="0" marL="457200" rtl="0">
              <a:spcBef>
                <a:spcPts val="200"/>
              </a:spcBef>
              <a:buNone/>
            </a:pPr>
            <a:r>
              <a:rPr lang="en" sz="2000"/>
              <a:t>       ...</a:t>
            </a:r>
          </a:p>
          <a:p>
            <a:pPr indent="457200" lvl="0" marL="457200" rtl="0">
              <a:spcBef>
                <a:spcPts val="200"/>
              </a:spcBef>
              <a:buNone/>
            </a:pPr>
            <a:r>
              <a:rPr lang="en" sz="2000"/>
              <a:t>&lt;listener class-name=</a:t>
            </a:r>
          </a:p>
          <a:p>
            <a:pPr indent="457200" lvl="0" marL="457200" rtl="0">
              <a:spcBef>
                <a:spcPts val="200"/>
              </a:spcBef>
              <a:buNone/>
            </a:pPr>
            <a:r>
              <a:rPr lang="en" sz="2000"/>
              <a:t>"com.vmware.rally.automation.listener.RTestListener" /&gt; </a:t>
            </a:r>
          </a:p>
          <a:p>
            <a:pPr indent="457200" lvl="0" marL="457200" rtl="0">
              <a:spcBef>
                <a:spcPts val="200"/>
              </a:spcBef>
              <a:buNone/>
            </a:pPr>
            <a:r>
              <a:rPr lang="en" sz="2000"/>
              <a:t>...</a:t>
            </a:r>
          </a:p>
          <a:p>
            <a:pPr indent="0" lvl="0" marL="457200" rtl="0">
              <a:spcBef>
                <a:spcPts val="200"/>
              </a:spcBef>
              <a:buNone/>
            </a:pPr>
            <a:r>
              <a:rPr lang="en" sz="2000"/>
              <a:t>&lt;/listeners&gt;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Properties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2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# Rally credentials</a:t>
            </a:r>
          </a:p>
          <a:p>
            <a:pPr lvl="0" rtl="0">
              <a:spcBef>
                <a:spcPts val="2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2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apiKey=_OhYE7czYRo2y2tR6il3lyJQsoJGhP0T1gM8JqCFZMlg</a:t>
            </a:r>
          </a:p>
          <a:p>
            <a:pPr lvl="0" rtl="0">
              <a:spcBef>
                <a:spcPts val="200"/>
              </a:spcBef>
              <a:buNone/>
            </a:pPr>
            <a:r>
              <a:rPr lang="en" sz="2000"/>
              <a:t>userEmail=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bobbrown@dispostable.com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Annotation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60500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700"/>
              <a:t>@TestCase annotation for functional test corresponding Rally test cases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Targets methods only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Retained runtime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All fields are mandatory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/>
              <a:t>Example: </a:t>
            </a:r>
            <a:r>
              <a:rPr lang="en" sz="1800"/>
              <a:t>@TestCase(id = "TC1", buildNumber = "2244", testSetId = "TS1")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Structure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75" y="1842225"/>
            <a:ext cx="50292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Packages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FF0000"/>
                </a:solidFill>
              </a:rPr>
              <a:t>com.vmware.rally.automation.controller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</a:rPr>
              <a:t>com.vmware.rally.automation.command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</a:rPr>
              <a:t>com.vmware.rally.automation.data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</a:rPr>
              <a:t>com.vmware.rally.automation.data.annotation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</a:rPr>
              <a:t>com.vmware.rally.automation.data.enums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</a:rPr>
              <a:t>com.vmware.rally.automation.exception</a:t>
            </a:r>
          </a:p>
          <a:p>
            <a:pPr indent="-38735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FF0000"/>
                </a:solidFill>
              </a:rPr>
              <a:t>com.vmware.rally.automation.listener</a:t>
            </a:r>
          </a:p>
          <a:p>
            <a:pPr indent="-38735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</a:rPr>
              <a:t>com.vmware.rally.automation.utils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