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500"/>
              <a:t>Voice commands app with Sphinx4 API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presentation by Aidela Karamyan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Learning Outcomes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Intro level knowledge in speech recognition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Experience working with Sphinx4 API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Experience working with Swing and making custom components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Recognition Works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Sound wave is broken into utterances by silence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Individual utterances are recognised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Best matching word combination is chosen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CMU Sphinx Toolkit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417800"/>
            <a:ext cx="84035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Sphinx4 - pure Java customisable recogniser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Pocketsphinx - lightweight C library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Sphinxbase - pocketsphinx support library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Sphinxtrain - acoustic model training tool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Sphinx4 Pros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91550" y="1347475"/>
            <a:ext cx="8313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Speaker independent continuous recognition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Multi-language support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Cross-platform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Customisable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Open-source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Sphinx4 Cons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Buggy on Windows and Mac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Supposed to be good to use out-of-box but in reality deep knowledge is needed for satisfiable results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Sphinx4 API Components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LiveSpeechRecogniser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StreamSpeechRecogniser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SpeechAligner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Sphinx4 Models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Acoustic model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Phonetic dictionary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Language model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JSGF</a:t>
            </a:r>
          </a:p>
          <a:p>
            <a:pPr indent="-381000" lvl="1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ARPA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Known issues: 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Microphone is not released properly after first use (API Windows bug)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Training is </a:t>
            </a:r>
            <a:r>
              <a:rPr lang="en">
                <a:solidFill>
                  <a:srgbClr val="FF0000"/>
                </a:solidFill>
              </a:rPr>
              <a:t>needed </a:t>
            </a:r>
            <a:r>
              <a:rPr lang="en">
                <a:solidFill>
                  <a:srgbClr val="000000"/>
                </a:solidFill>
              </a:rPr>
              <a:t>for my voice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Structure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187" y="2150950"/>
            <a:ext cx="61626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