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68C1A-454F-47A1-93A8-9E7BBDB0AF77}" v="142" dt="2020-04-24T18:38:2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Толстых" userId="eccdf97f0eb529a8" providerId="LiveId" clId="{B6068C1A-454F-47A1-93A8-9E7BBDB0AF77}"/>
    <pc:docChg chg="undo custSel mod addSld delSld modSld">
      <pc:chgData name="Андрей Толстых" userId="eccdf97f0eb529a8" providerId="LiveId" clId="{B6068C1A-454F-47A1-93A8-9E7BBDB0AF77}" dt="2020-04-24T18:38:26.110" v="1077"/>
      <pc:docMkLst>
        <pc:docMk/>
      </pc:docMkLst>
      <pc:sldChg chg="addSp delSp modSp add del mod setBg">
        <pc:chgData name="Андрей Толстых" userId="eccdf97f0eb529a8" providerId="LiveId" clId="{B6068C1A-454F-47A1-93A8-9E7BBDB0AF77}" dt="2020-04-22T14:55:45.593" v="964" actId="47"/>
        <pc:sldMkLst>
          <pc:docMk/>
          <pc:sldMk cId="2689898384" sldId="256"/>
        </pc:sldMkLst>
        <pc:spChg chg="del mod">
          <ac:chgData name="Андрей Толстых" userId="eccdf97f0eb529a8" providerId="LiveId" clId="{B6068C1A-454F-47A1-93A8-9E7BBDB0AF77}" dt="2020-04-22T14:15:44.334" v="11" actId="478"/>
          <ac:spMkLst>
            <pc:docMk/>
            <pc:sldMk cId="2689898384" sldId="256"/>
            <ac:spMk id="2" creationId="{602D6BB0-C944-4910-A9D8-7F381FD3E085}"/>
          </ac:spMkLst>
        </pc:spChg>
        <pc:spChg chg="del mod ord">
          <ac:chgData name="Андрей Толстых" userId="eccdf97f0eb529a8" providerId="LiveId" clId="{B6068C1A-454F-47A1-93A8-9E7BBDB0AF77}" dt="2020-04-22T14:21:58.889" v="171" actId="478"/>
          <ac:spMkLst>
            <pc:docMk/>
            <pc:sldMk cId="2689898384" sldId="256"/>
            <ac:spMk id="3" creationId="{82CE3F3A-9E87-47E7-9EB6-34E88880B441}"/>
          </ac:spMkLst>
        </pc:spChg>
        <pc:spChg chg="add del mod">
          <ac:chgData name="Андрей Толстых" userId="eccdf97f0eb529a8" providerId="LiveId" clId="{B6068C1A-454F-47A1-93A8-9E7BBDB0AF77}" dt="2020-04-22T14:55:26.601" v="959" actId="21"/>
          <ac:spMkLst>
            <pc:docMk/>
            <pc:sldMk cId="2689898384" sldId="256"/>
            <ac:spMk id="4" creationId="{A98B39C6-FA4A-430B-84CD-A1C9E7A903FD}"/>
          </ac:spMkLst>
        </pc:spChg>
        <pc:spChg chg="add del mod">
          <ac:chgData name="Андрей Толстых" userId="eccdf97f0eb529a8" providerId="LiveId" clId="{B6068C1A-454F-47A1-93A8-9E7BBDB0AF77}" dt="2020-04-22T14:22:03.143" v="172" actId="478"/>
          <ac:spMkLst>
            <pc:docMk/>
            <pc:sldMk cId="2689898384" sldId="256"/>
            <ac:spMk id="10" creationId="{26DD2396-B924-47F9-AC31-A2E270FA867F}"/>
          </ac:spMkLst>
        </pc:spChg>
        <pc:spChg chg="add del mod">
          <ac:chgData name="Андрей Толстых" userId="eccdf97f0eb529a8" providerId="LiveId" clId="{B6068C1A-454F-47A1-93A8-9E7BBDB0AF77}" dt="2020-04-22T14:55:26.601" v="959" actId="21"/>
          <ac:spMkLst>
            <pc:docMk/>
            <pc:sldMk cId="2689898384" sldId="256"/>
            <ac:spMk id="12" creationId="{AF3C9EA0-48C8-4D04-84D4-4C03ED09373F}"/>
          </ac:spMkLst>
        </pc:spChg>
        <pc:spChg chg="add del mod">
          <ac:chgData name="Андрей Толстых" userId="eccdf97f0eb529a8" providerId="LiveId" clId="{B6068C1A-454F-47A1-93A8-9E7BBDB0AF77}" dt="2020-04-22T14:55:26.601" v="959" actId="21"/>
          <ac:spMkLst>
            <pc:docMk/>
            <pc:sldMk cId="2689898384" sldId="256"/>
            <ac:spMk id="13" creationId="{F5BEB62B-C7AF-48BF-8C35-B1B94C0B0361}"/>
          </ac:spMkLst>
        </pc:spChg>
        <pc:spChg chg="add del mod">
          <ac:chgData name="Андрей Толстых" userId="eccdf97f0eb529a8" providerId="LiveId" clId="{B6068C1A-454F-47A1-93A8-9E7BBDB0AF77}" dt="2020-04-22T14:55:36.247" v="962" actId="478"/>
          <ac:spMkLst>
            <pc:docMk/>
            <pc:sldMk cId="2689898384" sldId="256"/>
            <ac:spMk id="20" creationId="{5154B9BA-F359-4CC4-A7ED-8068CBD9E095}"/>
          </ac:spMkLst>
        </pc:spChg>
        <pc:spChg chg="add del">
          <ac:chgData name="Андрей Толстых" userId="eccdf97f0eb529a8" providerId="LiveId" clId="{B6068C1A-454F-47A1-93A8-9E7BBDB0AF77}" dt="2020-04-22T14:17:10.962" v="78" actId="26606"/>
          <ac:spMkLst>
            <pc:docMk/>
            <pc:sldMk cId="2689898384" sldId="256"/>
            <ac:spMk id="73" creationId="{0BC9EFE1-D8CB-4668-9980-DB108327A794}"/>
          </ac:spMkLst>
        </pc:spChg>
        <pc:spChg chg="add del">
          <ac:chgData name="Андрей Толстых" userId="eccdf97f0eb529a8" providerId="LiveId" clId="{B6068C1A-454F-47A1-93A8-9E7BBDB0AF77}" dt="2020-04-22T14:17:10.962" v="78" actId="26606"/>
          <ac:spMkLst>
            <pc:docMk/>
            <pc:sldMk cId="2689898384" sldId="256"/>
            <ac:spMk id="77" creationId="{77DA6D33-2D62-458C-BF5D-DBF612FD557E}"/>
          </ac:spMkLst>
        </pc:spChg>
        <pc:spChg chg="add">
          <ac:chgData name="Андрей Толстых" userId="eccdf97f0eb529a8" providerId="LiveId" clId="{B6068C1A-454F-47A1-93A8-9E7BBDB0AF77}" dt="2020-04-22T14:17:10.962" v="78" actId="26606"/>
          <ac:spMkLst>
            <pc:docMk/>
            <pc:sldMk cId="2689898384" sldId="256"/>
            <ac:spMk id="137" creationId="{75F4D120-3921-42A8-A063-46B023CB0CDA}"/>
          </ac:spMkLst>
        </pc:spChg>
        <pc:picChg chg="add del">
          <ac:chgData name="Андрей Толстых" userId="eccdf97f0eb529a8" providerId="LiveId" clId="{B6068C1A-454F-47A1-93A8-9E7BBDB0AF77}" dt="2020-04-22T14:17:10.962" v="78" actId="26606"/>
          <ac:picMkLst>
            <pc:docMk/>
            <pc:sldMk cId="2689898384" sldId="256"/>
            <ac:picMk id="75" creationId="{7CBAE1BD-B8E4-4029-8AA2-C77E4FED9864}"/>
          </ac:picMkLst>
        </pc:picChg>
        <pc:picChg chg="add">
          <ac:chgData name="Андрей Толстых" userId="eccdf97f0eb529a8" providerId="LiveId" clId="{B6068C1A-454F-47A1-93A8-9E7BBDB0AF77}" dt="2020-04-22T14:17:10.962" v="78" actId="26606"/>
          <ac:picMkLst>
            <pc:docMk/>
            <pc:sldMk cId="2689898384" sldId="256"/>
            <ac:picMk id="139" creationId="{9D01B3E5-85F4-41A9-A504-D5E6268DEC1D}"/>
          </ac:picMkLst>
        </pc:picChg>
        <pc:picChg chg="add del mod">
          <ac:chgData name="Андрей Толстых" userId="eccdf97f0eb529a8" providerId="LiveId" clId="{B6068C1A-454F-47A1-93A8-9E7BBDB0AF77}" dt="2020-04-22T14:15:44.334" v="11" actId="478"/>
          <ac:picMkLst>
            <pc:docMk/>
            <pc:sldMk cId="2689898384" sldId="256"/>
            <ac:picMk id="1026" creationId="{0B1D931A-BB85-48EF-932C-7D0BE0422058}"/>
          </ac:picMkLst>
        </pc:picChg>
        <pc:picChg chg="add del mod">
          <ac:chgData name="Андрей Толстых" userId="eccdf97f0eb529a8" providerId="LiveId" clId="{B6068C1A-454F-47A1-93A8-9E7BBDB0AF77}" dt="2020-04-22T14:51:22.568" v="920" actId="478"/>
          <ac:picMkLst>
            <pc:docMk/>
            <pc:sldMk cId="2689898384" sldId="256"/>
            <ac:picMk id="1028" creationId="{42085775-DF96-48E8-8097-2BE053A3A196}"/>
          </ac:picMkLst>
        </pc:picChg>
        <pc:cxnChg chg="add del mod">
          <ac:chgData name="Андрей Толстых" userId="eccdf97f0eb529a8" providerId="LiveId" clId="{B6068C1A-454F-47A1-93A8-9E7BBDB0AF77}" dt="2020-04-22T14:55:26.601" v="959" actId="21"/>
          <ac:cxnSpMkLst>
            <pc:docMk/>
            <pc:sldMk cId="2689898384" sldId="256"/>
            <ac:cxnSpMk id="6" creationId="{7204D42E-177B-4383-AF46-A4F1EAABB6A7}"/>
          </ac:cxnSpMkLst>
        </pc:cxnChg>
        <pc:cxnChg chg="add del mod">
          <ac:chgData name="Андрей Толстых" userId="eccdf97f0eb529a8" providerId="LiveId" clId="{B6068C1A-454F-47A1-93A8-9E7BBDB0AF77}" dt="2020-04-22T14:55:26.601" v="959" actId="21"/>
          <ac:cxnSpMkLst>
            <pc:docMk/>
            <pc:sldMk cId="2689898384" sldId="256"/>
            <ac:cxnSpMk id="8" creationId="{7BC184F8-E75A-4F22-BFD4-EE586D776427}"/>
          </ac:cxnSpMkLst>
        </pc:cxnChg>
      </pc:sldChg>
      <pc:sldChg chg="addSp delSp modSp add mod modTransition setBg setClrOvrMap">
        <pc:chgData name="Андрей Толстых" userId="eccdf97f0eb529a8" providerId="LiveId" clId="{B6068C1A-454F-47A1-93A8-9E7BBDB0AF77}" dt="2020-04-24T18:36:55.831" v="1062"/>
        <pc:sldMkLst>
          <pc:docMk/>
          <pc:sldMk cId="2517820107" sldId="257"/>
        </pc:sldMkLst>
        <pc:spChg chg="mod ord">
          <ac:chgData name="Андрей Толстых" userId="eccdf97f0eb529a8" providerId="LiveId" clId="{B6068C1A-454F-47A1-93A8-9E7BBDB0AF77}" dt="2020-04-22T14:45:26.203" v="555" actId="1076"/>
          <ac:spMkLst>
            <pc:docMk/>
            <pc:sldMk cId="2517820107" sldId="257"/>
            <ac:spMk id="2" creationId="{C717DEFA-B538-48AB-B135-828C7B0AD38A}"/>
          </ac:spMkLst>
        </pc:spChg>
        <pc:spChg chg="del">
          <ac:chgData name="Андрей Толстых" userId="eccdf97f0eb529a8" providerId="LiveId" clId="{B6068C1A-454F-47A1-93A8-9E7BBDB0AF77}" dt="2020-04-22T14:21:32.787" v="167" actId="478"/>
          <ac:spMkLst>
            <pc:docMk/>
            <pc:sldMk cId="2517820107" sldId="257"/>
            <ac:spMk id="3" creationId="{6CBCB6D7-81EF-44F0-9FC7-AA7568DE15C6}"/>
          </ac:spMkLst>
        </pc:spChg>
        <pc:spChg chg="add mod">
          <ac:chgData name="Андрей Толстых" userId="eccdf97f0eb529a8" providerId="LiveId" clId="{B6068C1A-454F-47A1-93A8-9E7BBDB0AF77}" dt="2020-04-22T14:46:16.106" v="577" actId="5793"/>
          <ac:spMkLst>
            <pc:docMk/>
            <pc:sldMk cId="2517820107" sldId="257"/>
            <ac:spMk id="5" creationId="{80F5BA60-B180-4FB0-9072-A0DE40EBCD73}"/>
          </ac:spMkLst>
        </pc:spChg>
        <pc:spChg chg="add del">
          <ac:chgData name="Андрей Толстых" userId="eccdf97f0eb529a8" providerId="LiveId" clId="{B6068C1A-454F-47A1-93A8-9E7BBDB0AF77}" dt="2020-04-22T14:44:08.604" v="546" actId="26606"/>
          <ac:spMkLst>
            <pc:docMk/>
            <pc:sldMk cId="2517820107" sldId="257"/>
            <ac:spMk id="9" creationId="{0BC9EFE1-D8CB-4668-9980-DB108327A794}"/>
          </ac:spMkLst>
        </pc:spChg>
        <pc:spChg chg="add del">
          <ac:chgData name="Андрей Толстых" userId="eccdf97f0eb529a8" providerId="LiveId" clId="{B6068C1A-454F-47A1-93A8-9E7BBDB0AF77}" dt="2020-04-22T14:44:08.604" v="546" actId="26606"/>
          <ac:spMkLst>
            <pc:docMk/>
            <pc:sldMk cId="2517820107" sldId="257"/>
            <ac:spMk id="13" creationId="{77DA6D33-2D62-458C-BF5D-DBF612FD557E}"/>
          </ac:spMkLst>
        </pc:spChg>
        <pc:spChg chg="add del">
          <ac:chgData name="Андрей Толстых" userId="eccdf97f0eb529a8" providerId="LiveId" clId="{B6068C1A-454F-47A1-93A8-9E7BBDB0AF77}" dt="2020-04-22T14:45:01.573" v="553" actId="26606"/>
          <ac:spMkLst>
            <pc:docMk/>
            <pc:sldMk cId="2517820107" sldId="257"/>
            <ac:spMk id="18" creationId="{357DD0D3-F869-46D0-944C-6EC60E19E351}"/>
          </ac:spMkLst>
        </pc:spChg>
        <pc:picChg chg="add mod">
          <ac:chgData name="Андрей Толстых" userId="eccdf97f0eb529a8" providerId="LiveId" clId="{B6068C1A-454F-47A1-93A8-9E7BBDB0AF77}" dt="2020-04-22T14:45:01.573" v="553" actId="26606"/>
          <ac:picMkLst>
            <pc:docMk/>
            <pc:sldMk cId="2517820107" sldId="257"/>
            <ac:picMk id="4" creationId="{73EB9013-8FB8-43AA-B4E4-95848FB9C039}"/>
          </ac:picMkLst>
        </pc:picChg>
        <pc:picChg chg="add del">
          <ac:chgData name="Андрей Толстых" userId="eccdf97f0eb529a8" providerId="LiveId" clId="{B6068C1A-454F-47A1-93A8-9E7BBDB0AF77}" dt="2020-04-22T14:44:08.604" v="546" actId="26606"/>
          <ac:picMkLst>
            <pc:docMk/>
            <pc:sldMk cId="2517820107" sldId="257"/>
            <ac:picMk id="11" creationId="{7CBAE1BD-B8E4-4029-8AA2-C77E4FED9864}"/>
          </ac:picMkLst>
        </pc:picChg>
        <pc:picChg chg="add">
          <ac:chgData name="Андрей Толстых" userId="eccdf97f0eb529a8" providerId="LiveId" clId="{B6068C1A-454F-47A1-93A8-9E7BBDB0AF77}" dt="2020-04-22T14:45:01.573" v="553" actId="26606"/>
          <ac:picMkLst>
            <pc:docMk/>
            <pc:sldMk cId="2517820107" sldId="257"/>
            <ac:picMk id="23" creationId="{19AE98B8-B73A-4724-B639-017087F9239F}"/>
          </ac:picMkLst>
        </pc:picChg>
      </pc:sldChg>
      <pc:sldChg chg="addSp delSp modSp add mod modTransition setBg setClrOvrMap">
        <pc:chgData name="Андрей Толстых" userId="eccdf97f0eb529a8" providerId="LiveId" clId="{B6068C1A-454F-47A1-93A8-9E7BBDB0AF77}" dt="2020-04-24T18:38:17.416" v="1076"/>
        <pc:sldMkLst>
          <pc:docMk/>
          <pc:sldMk cId="294668683" sldId="258"/>
        </pc:sldMkLst>
        <pc:spChg chg="add del mod">
          <ac:chgData name="Андрей Толстых" userId="eccdf97f0eb529a8" providerId="LiveId" clId="{B6068C1A-454F-47A1-93A8-9E7BBDB0AF77}" dt="2020-04-22T14:38:49.853" v="483" actId="26606"/>
          <ac:spMkLst>
            <pc:docMk/>
            <pc:sldMk cId="294668683" sldId="258"/>
            <ac:spMk id="2" creationId="{5AA04729-F21E-4DC4-85EF-D4770DD0D756}"/>
          </ac:spMkLst>
        </pc:spChg>
        <pc:spChg chg="add del mod ord">
          <ac:chgData name="Андрей Толстых" userId="eccdf97f0eb529a8" providerId="LiveId" clId="{B6068C1A-454F-47A1-93A8-9E7BBDB0AF77}" dt="2020-04-22T14:38:49.853" v="483" actId="26606"/>
          <ac:spMkLst>
            <pc:docMk/>
            <pc:sldMk cId="294668683" sldId="258"/>
            <ac:spMk id="3" creationId="{06A7FB1B-35CB-4AD0-8EF9-B611B3491261}"/>
          </ac:spMkLst>
        </pc:spChg>
        <pc:spChg chg="add del">
          <ac:chgData name="Андрей Толстых" userId="eccdf97f0eb529a8" providerId="LiveId" clId="{B6068C1A-454F-47A1-93A8-9E7BBDB0AF77}" dt="2020-04-22T14:38:49.846" v="482" actId="26606"/>
          <ac:spMkLst>
            <pc:docMk/>
            <pc:sldMk cId="294668683" sldId="258"/>
            <ac:spMk id="71" creationId="{7EBFDB7D-DD97-44CE-AFFB-458781A3DB9B}"/>
          </ac:spMkLst>
        </pc:spChg>
        <pc:spChg chg="add del">
          <ac:chgData name="Андрей Толстых" userId="eccdf97f0eb529a8" providerId="LiveId" clId="{B6068C1A-454F-47A1-93A8-9E7BBDB0AF77}" dt="2020-04-22T14:38:49.846" v="482" actId="26606"/>
          <ac:spMkLst>
            <pc:docMk/>
            <pc:sldMk cId="294668683" sldId="258"/>
            <ac:spMk id="73" creationId="{50F864A1-23CF-4954-887F-3C4458622A68}"/>
          </ac:spMkLst>
        </pc:spChg>
        <pc:spChg chg="add del">
          <ac:chgData name="Андрей Толстых" userId="eccdf97f0eb529a8" providerId="LiveId" clId="{B6068C1A-454F-47A1-93A8-9E7BBDB0AF77}" dt="2020-04-22T14:45:17.833" v="554" actId="26606"/>
          <ac:spMkLst>
            <pc:docMk/>
            <pc:sldMk cId="294668683" sldId="258"/>
            <ac:spMk id="74" creationId="{EF9B8DF2-C3F5-49A2-94D2-F7B65A0F1F15}"/>
          </ac:spMkLst>
        </pc:spChg>
        <pc:spChg chg="add del">
          <ac:chgData name="Андрей Толстых" userId="eccdf97f0eb529a8" providerId="LiveId" clId="{B6068C1A-454F-47A1-93A8-9E7BBDB0AF77}" dt="2020-04-22T14:38:49.846" v="482" actId="26606"/>
          <ac:spMkLst>
            <pc:docMk/>
            <pc:sldMk cId="294668683" sldId="258"/>
            <ac:spMk id="75" creationId="{8D313E8C-7457-407E-BDA5-EACA44D38247}"/>
          </ac:spMkLst>
        </pc:spChg>
        <pc:spChg chg="add mod">
          <ac:chgData name="Андрей Толстых" userId="eccdf97f0eb529a8" providerId="LiveId" clId="{B6068C1A-454F-47A1-93A8-9E7BBDB0AF77}" dt="2020-04-22T14:45:17.833" v="554" actId="26606"/>
          <ac:spMkLst>
            <pc:docMk/>
            <pc:sldMk cId="294668683" sldId="258"/>
            <ac:spMk id="3076" creationId="{5AA04729-F21E-4DC4-85EF-D4770DD0D756}"/>
          </ac:spMkLst>
        </pc:spChg>
        <pc:spChg chg="add mod">
          <ac:chgData name="Андрей Толстых" userId="eccdf97f0eb529a8" providerId="LiveId" clId="{B6068C1A-454F-47A1-93A8-9E7BBDB0AF77}" dt="2020-04-22T15:02:32.894" v="1029" actId="20577"/>
          <ac:spMkLst>
            <pc:docMk/>
            <pc:sldMk cId="294668683" sldId="258"/>
            <ac:spMk id="3077" creationId="{06A7FB1B-35CB-4AD0-8EF9-B611B3491261}"/>
          </ac:spMkLst>
        </pc:spChg>
        <pc:picChg chg="add">
          <ac:chgData name="Андрей Толстых" userId="eccdf97f0eb529a8" providerId="LiveId" clId="{B6068C1A-454F-47A1-93A8-9E7BBDB0AF77}" dt="2020-04-22T14:45:17.833" v="554" actId="26606"/>
          <ac:picMkLst>
            <pc:docMk/>
            <pc:sldMk cId="294668683" sldId="258"/>
            <ac:picMk id="138" creationId="{54DDEBDD-D8BD-41A6-8A0D-B00E3768B0F9}"/>
          </ac:picMkLst>
        </pc:picChg>
        <pc:picChg chg="add mod ord">
          <ac:chgData name="Андрей Толстых" userId="eccdf97f0eb529a8" providerId="LiveId" clId="{B6068C1A-454F-47A1-93A8-9E7BBDB0AF77}" dt="2020-04-22T14:45:17.833" v="554" actId="26606"/>
          <ac:picMkLst>
            <pc:docMk/>
            <pc:sldMk cId="294668683" sldId="258"/>
            <ac:picMk id="3074" creationId="{6F7AC83E-6D24-43F0-982B-5232C4CC9AE6}"/>
          </ac:picMkLst>
        </pc:picChg>
      </pc:sldChg>
      <pc:sldChg chg="addSp delSp modSp add del mod setBg">
        <pc:chgData name="Андрей Толстых" userId="eccdf97f0eb529a8" providerId="LiveId" clId="{B6068C1A-454F-47A1-93A8-9E7BBDB0AF77}" dt="2020-04-22T14:37:17.986" v="469" actId="47"/>
        <pc:sldMkLst>
          <pc:docMk/>
          <pc:sldMk cId="2648328750" sldId="258"/>
        </pc:sldMkLst>
        <pc:spChg chg="del">
          <ac:chgData name="Андрей Толстых" userId="eccdf97f0eb529a8" providerId="LiveId" clId="{B6068C1A-454F-47A1-93A8-9E7BBDB0AF77}" dt="2020-04-22T14:30:30.003" v="431" actId="26606"/>
          <ac:spMkLst>
            <pc:docMk/>
            <pc:sldMk cId="2648328750" sldId="258"/>
            <ac:spMk id="2" creationId="{B620FB6F-2E5F-4DB8-9A81-3A86ECBC4082}"/>
          </ac:spMkLst>
        </pc:spChg>
        <pc:spChg chg="del">
          <ac:chgData name="Андрей Толстых" userId="eccdf97f0eb529a8" providerId="LiveId" clId="{B6068C1A-454F-47A1-93A8-9E7BBDB0AF77}" dt="2020-04-22T14:30:30.003" v="431" actId="26606"/>
          <ac:spMkLst>
            <pc:docMk/>
            <pc:sldMk cId="2648328750" sldId="258"/>
            <ac:spMk id="3" creationId="{32A3CD72-96FB-4F8E-9653-DCF87B72B99C}"/>
          </ac:spMkLst>
        </pc:spChg>
        <pc:spChg chg="add del mod">
          <ac:chgData name="Андрей Толстых" userId="eccdf97f0eb529a8" providerId="LiveId" clId="{B6068C1A-454F-47A1-93A8-9E7BBDB0AF77}" dt="2020-04-22T14:35:38.684" v="462" actId="478"/>
          <ac:spMkLst>
            <pc:docMk/>
            <pc:sldMk cId="2648328750" sldId="258"/>
            <ac:spMk id="6" creationId="{5FD0F48F-4B8F-4DB4-947C-9C0ED88965CC}"/>
          </ac:spMkLst>
        </pc:spChg>
        <pc:spChg chg="add del">
          <ac:chgData name="Андрей Толстых" userId="eccdf97f0eb529a8" providerId="LiveId" clId="{B6068C1A-454F-47A1-93A8-9E7BBDB0AF77}" dt="2020-04-22T14:35:28.955" v="459" actId="26606"/>
          <ac:spMkLst>
            <pc:docMk/>
            <pc:sldMk cId="2648328750" sldId="258"/>
            <ac:spMk id="9" creationId="{B670DBD5-770C-4383-9F54-5B86E86BD5BB}"/>
          </ac:spMkLst>
        </pc:spChg>
        <pc:spChg chg="add del">
          <ac:chgData name="Андрей Толстых" userId="eccdf97f0eb529a8" providerId="LiveId" clId="{B6068C1A-454F-47A1-93A8-9E7BBDB0AF77}" dt="2020-04-22T14:35:28.955" v="459" actId="26606"/>
          <ac:spMkLst>
            <pc:docMk/>
            <pc:sldMk cId="2648328750" sldId="258"/>
            <ac:spMk id="14" creationId="{B670DBD5-770C-4383-9F54-5B86E86BD5BB}"/>
          </ac:spMkLst>
        </pc:spChg>
        <pc:picChg chg="add del mod">
          <ac:chgData name="Андрей Толстых" userId="eccdf97f0eb529a8" providerId="LiveId" clId="{B6068C1A-454F-47A1-93A8-9E7BBDB0AF77}" dt="2020-04-22T14:31:33.682" v="435" actId="21"/>
          <ac:picMkLst>
            <pc:docMk/>
            <pc:sldMk cId="2648328750" sldId="258"/>
            <ac:picMk id="4" creationId="{9A16F342-9A3A-407D-ABCA-F31951B016A3}"/>
          </ac:picMkLst>
        </pc:picChg>
        <pc:picChg chg="add del mod">
          <ac:chgData name="Андрей Толстых" userId="eccdf97f0eb529a8" providerId="LiveId" clId="{B6068C1A-454F-47A1-93A8-9E7BBDB0AF77}" dt="2020-04-22T14:35:52.891" v="465" actId="478"/>
          <ac:picMkLst>
            <pc:docMk/>
            <pc:sldMk cId="2648328750" sldId="258"/>
            <ac:picMk id="7" creationId="{599A6527-68A2-41CC-8C98-3C1203A7A29D}"/>
          </ac:picMkLst>
        </pc:picChg>
        <pc:picChg chg="add del mod">
          <ac:chgData name="Андрей Толстых" userId="eccdf97f0eb529a8" providerId="LiveId" clId="{B6068C1A-454F-47A1-93A8-9E7BBDB0AF77}" dt="2020-04-22T14:33:31.094" v="448" actId="478"/>
          <ac:picMkLst>
            <pc:docMk/>
            <pc:sldMk cId="2648328750" sldId="258"/>
            <ac:picMk id="2050" creationId="{370EFA51-5F6D-4594-9837-7D6B5F84117D}"/>
          </ac:picMkLst>
        </pc:picChg>
        <pc:picChg chg="add mod">
          <ac:chgData name="Андрей Толстых" userId="eccdf97f0eb529a8" providerId="LiveId" clId="{B6068C1A-454F-47A1-93A8-9E7BBDB0AF77}" dt="2020-04-22T14:36:04.345" v="468" actId="14100"/>
          <ac:picMkLst>
            <pc:docMk/>
            <pc:sldMk cId="2648328750" sldId="258"/>
            <ac:picMk id="2052" creationId="{C88D825F-EB02-427E-A3B0-2C2E1D78B0F8}"/>
          </ac:picMkLst>
        </pc:picChg>
      </pc:sldChg>
      <pc:sldChg chg="addSp delSp modSp add del">
        <pc:chgData name="Андрей Толстых" userId="eccdf97f0eb529a8" providerId="LiveId" clId="{B6068C1A-454F-47A1-93A8-9E7BBDB0AF77}" dt="2020-04-22T14:32:34.536" v="447" actId="47"/>
        <pc:sldMkLst>
          <pc:docMk/>
          <pc:sldMk cId="362953292" sldId="259"/>
        </pc:sldMkLst>
        <pc:spChg chg="add mod">
          <ac:chgData name="Андрей Толстых" userId="eccdf97f0eb529a8" providerId="LiveId" clId="{B6068C1A-454F-47A1-93A8-9E7BBDB0AF77}" dt="2020-04-22T14:32:01.838" v="443" actId="478"/>
          <ac:spMkLst>
            <pc:docMk/>
            <pc:sldMk cId="362953292" sldId="259"/>
            <ac:spMk id="6" creationId="{E9E236FA-9904-4B0B-8FA3-4EB9CEE58E3D}"/>
          </ac:spMkLst>
        </pc:spChg>
        <pc:picChg chg="del">
          <ac:chgData name="Андрей Толстых" userId="eccdf97f0eb529a8" providerId="LiveId" clId="{B6068C1A-454F-47A1-93A8-9E7BBDB0AF77}" dt="2020-04-22T14:31:31.316" v="434" actId="478"/>
          <ac:picMkLst>
            <pc:docMk/>
            <pc:sldMk cId="362953292" sldId="259"/>
            <ac:picMk id="4" creationId="{73EB9013-8FB8-43AA-B4E4-95848FB9C039}"/>
          </ac:picMkLst>
        </pc:picChg>
        <pc:picChg chg="add del mod">
          <ac:chgData name="Андрей Толстых" userId="eccdf97f0eb529a8" providerId="LiveId" clId="{B6068C1A-454F-47A1-93A8-9E7BBDB0AF77}" dt="2020-04-22T14:32:01.838" v="443" actId="478"/>
          <ac:picMkLst>
            <pc:docMk/>
            <pc:sldMk cId="362953292" sldId="259"/>
            <ac:picMk id="8" creationId="{C1B100C4-27F1-45D8-8F56-64E2E079AC04}"/>
          </ac:picMkLst>
        </pc:picChg>
      </pc:sldChg>
      <pc:sldChg chg="addSp delSp modSp add del mod setBg setClrOvrMap">
        <pc:chgData name="Андрей Толстых" userId="eccdf97f0eb529a8" providerId="LiveId" clId="{B6068C1A-454F-47A1-93A8-9E7BBDB0AF77}" dt="2020-04-22T14:47:17.801" v="585" actId="47"/>
        <pc:sldMkLst>
          <pc:docMk/>
          <pc:sldMk cId="1652305359" sldId="259"/>
        </pc:sldMkLst>
        <pc:spChg chg="add del">
          <ac:chgData name="Андрей Толстых" userId="eccdf97f0eb529a8" providerId="LiveId" clId="{B6068C1A-454F-47A1-93A8-9E7BBDB0AF77}" dt="2020-04-22T14:43:28.183" v="544" actId="26606"/>
          <ac:spMkLst>
            <pc:docMk/>
            <pc:sldMk cId="1652305359" sldId="259"/>
            <ac:spMk id="2" creationId="{49A35F33-7263-40E7-B0B9-F9A7E57593FF}"/>
          </ac:spMkLst>
        </pc:spChg>
        <pc:spChg chg="add del">
          <ac:chgData name="Андрей Толстых" userId="eccdf97f0eb529a8" providerId="LiveId" clId="{B6068C1A-454F-47A1-93A8-9E7BBDB0AF77}" dt="2020-04-22T14:43:28.183" v="544" actId="26606"/>
          <ac:spMkLst>
            <pc:docMk/>
            <pc:sldMk cId="1652305359" sldId="259"/>
            <ac:spMk id="3" creationId="{196A802B-E94C-4B77-8774-8DDD12576F32}"/>
          </ac:spMkLst>
        </pc:spChg>
        <pc:spChg chg="add del">
          <ac:chgData name="Андрей Толстых" userId="eccdf97f0eb529a8" providerId="LiveId" clId="{B6068C1A-454F-47A1-93A8-9E7BBDB0AF77}" dt="2020-04-22T14:41:43.066" v="535" actId="478"/>
          <ac:spMkLst>
            <pc:docMk/>
            <pc:sldMk cId="1652305359" sldId="259"/>
            <ac:spMk id="4" creationId="{EDCC804B-3021-49F1-BBC3-5186CB96424F}"/>
          </ac:spMkLst>
        </pc:spChg>
        <pc:spChg chg="add del">
          <ac:chgData name="Андрей Толстых" userId="eccdf97f0eb529a8" providerId="LiveId" clId="{B6068C1A-454F-47A1-93A8-9E7BBDB0AF77}" dt="2020-04-22T14:41:51.932" v="537"/>
          <ac:spMkLst>
            <pc:docMk/>
            <pc:sldMk cId="1652305359" sldId="259"/>
            <ac:spMk id="5" creationId="{BB0D5D85-19AF-4E8C-A082-720E85396FA3}"/>
          </ac:spMkLst>
        </pc:spChg>
        <pc:spChg chg="add del">
          <ac:chgData name="Андрей Толстых" userId="eccdf97f0eb529a8" providerId="LiveId" clId="{B6068C1A-454F-47A1-93A8-9E7BBDB0AF77}" dt="2020-04-22T14:43:28.176" v="543" actId="26606"/>
          <ac:spMkLst>
            <pc:docMk/>
            <pc:sldMk cId="1652305359" sldId="259"/>
            <ac:spMk id="71" creationId="{7EBFDB7D-DD97-44CE-AFFB-458781A3DB9B}"/>
          </ac:spMkLst>
        </pc:spChg>
        <pc:spChg chg="add del">
          <ac:chgData name="Андрей Толстых" userId="eccdf97f0eb529a8" providerId="LiveId" clId="{B6068C1A-454F-47A1-93A8-9E7BBDB0AF77}" dt="2020-04-22T14:43:28.176" v="543" actId="26606"/>
          <ac:spMkLst>
            <pc:docMk/>
            <pc:sldMk cId="1652305359" sldId="259"/>
            <ac:spMk id="73" creationId="{50F864A1-23CF-4954-887F-3C4458622A68}"/>
          </ac:spMkLst>
        </pc:spChg>
        <pc:spChg chg="add del">
          <ac:chgData name="Андрей Толстых" userId="eccdf97f0eb529a8" providerId="LiveId" clId="{B6068C1A-454F-47A1-93A8-9E7BBDB0AF77}" dt="2020-04-22T14:46:57.038" v="581" actId="26606"/>
          <ac:spMkLst>
            <pc:docMk/>
            <pc:sldMk cId="1652305359" sldId="259"/>
            <ac:spMk id="74" creationId="{0BC9EFE1-D8CB-4668-9980-DB108327A794}"/>
          </ac:spMkLst>
        </pc:spChg>
        <pc:spChg chg="add del">
          <ac:chgData name="Андрей Толстых" userId="eccdf97f0eb529a8" providerId="LiveId" clId="{B6068C1A-454F-47A1-93A8-9E7BBDB0AF77}" dt="2020-04-22T14:43:28.176" v="543" actId="26606"/>
          <ac:spMkLst>
            <pc:docMk/>
            <pc:sldMk cId="1652305359" sldId="259"/>
            <ac:spMk id="75" creationId="{8D313E8C-7457-407E-BDA5-EACA44D38247}"/>
          </ac:spMkLst>
        </pc:spChg>
        <pc:spChg chg="add del">
          <ac:chgData name="Андрей Толстых" userId="eccdf97f0eb529a8" providerId="LiveId" clId="{B6068C1A-454F-47A1-93A8-9E7BBDB0AF77}" dt="2020-04-22T14:46:57.038" v="581" actId="26606"/>
          <ac:spMkLst>
            <pc:docMk/>
            <pc:sldMk cId="1652305359" sldId="259"/>
            <ac:spMk id="78" creationId="{77DA6D33-2D62-458C-BF5D-DBF612FD557E}"/>
          </ac:spMkLst>
        </pc:spChg>
        <pc:spChg chg="add del mod">
          <ac:chgData name="Андрей Толстых" userId="eccdf97f0eb529a8" providerId="LiveId" clId="{B6068C1A-454F-47A1-93A8-9E7BBDB0AF77}" dt="2020-04-22T14:46:57.038" v="581" actId="26606"/>
          <ac:spMkLst>
            <pc:docMk/>
            <pc:sldMk cId="1652305359" sldId="259"/>
            <ac:spMk id="4100" creationId="{49A35F33-7263-40E7-B0B9-F9A7E57593FF}"/>
          </ac:spMkLst>
        </pc:spChg>
        <pc:spChg chg="add del">
          <ac:chgData name="Андрей Толстых" userId="eccdf97f0eb529a8" providerId="LiveId" clId="{B6068C1A-454F-47A1-93A8-9E7BBDB0AF77}" dt="2020-04-22T14:46:45.475" v="578" actId="26606"/>
          <ac:spMkLst>
            <pc:docMk/>
            <pc:sldMk cId="1652305359" sldId="259"/>
            <ac:spMk id="4101" creationId="{1DB7C82F-AB7E-4F0C-B829-FA1B9C415180}"/>
          </ac:spMkLst>
        </pc:spChg>
        <pc:picChg chg="add del">
          <ac:chgData name="Андрей Толстых" userId="eccdf97f0eb529a8" providerId="LiveId" clId="{B6068C1A-454F-47A1-93A8-9E7BBDB0AF77}" dt="2020-04-22T14:42:05.672" v="539" actId="478"/>
          <ac:picMkLst>
            <pc:docMk/>
            <pc:sldMk cId="1652305359" sldId="259"/>
            <ac:picMk id="6" creationId="{D5F69613-40C1-42A0-9D3D-EF87B72DCE90}"/>
          </ac:picMkLst>
        </pc:picChg>
        <pc:picChg chg="add del">
          <ac:chgData name="Андрей Толстых" userId="eccdf97f0eb529a8" providerId="LiveId" clId="{B6068C1A-454F-47A1-93A8-9E7BBDB0AF77}" dt="2020-04-22T14:46:57.038" v="581" actId="26606"/>
          <ac:picMkLst>
            <pc:docMk/>
            <pc:sldMk cId="1652305359" sldId="259"/>
            <ac:picMk id="76" creationId="{7CBAE1BD-B8E4-4029-8AA2-C77E4FED9864}"/>
          </ac:picMkLst>
        </pc:picChg>
        <pc:picChg chg="add">
          <ac:chgData name="Андрей Толстых" userId="eccdf97f0eb529a8" providerId="LiveId" clId="{B6068C1A-454F-47A1-93A8-9E7BBDB0AF77}" dt="2020-04-22T14:46:57.038" v="581" actId="26606"/>
          <ac:picMkLst>
            <pc:docMk/>
            <pc:sldMk cId="1652305359" sldId="259"/>
            <ac:picMk id="137" creationId="{CB607B98-7700-4DC9-8BE8-A876255F9C52}"/>
          </ac:picMkLst>
        </pc:picChg>
        <pc:picChg chg="add mod">
          <ac:chgData name="Андрей Толстых" userId="eccdf97f0eb529a8" providerId="LiveId" clId="{B6068C1A-454F-47A1-93A8-9E7BBDB0AF77}" dt="2020-04-22T14:47:15.024" v="583" actId="1076"/>
          <ac:picMkLst>
            <pc:docMk/>
            <pc:sldMk cId="1652305359" sldId="259"/>
            <ac:picMk id="4098" creationId="{4E9EAB60-5B23-41FF-B12A-ECCFF46C0C15}"/>
          </ac:picMkLst>
        </pc:picChg>
      </pc:sldChg>
      <pc:sldChg chg="addSp delSp modSp add mod modTransition setBg setClrOvrMap">
        <pc:chgData name="Андрей Толстых" userId="eccdf97f0eb529a8" providerId="LiveId" clId="{B6068C1A-454F-47A1-93A8-9E7BBDB0AF77}" dt="2020-04-24T18:37:46.399" v="1072"/>
        <pc:sldMkLst>
          <pc:docMk/>
          <pc:sldMk cId="2514945056" sldId="260"/>
        </pc:sldMkLst>
        <pc:spChg chg="mod ord">
          <ac:chgData name="Андрей Толстых" userId="eccdf97f0eb529a8" providerId="LiveId" clId="{B6068C1A-454F-47A1-93A8-9E7BBDB0AF77}" dt="2020-04-22T14:48:30.347" v="645" actId="122"/>
          <ac:spMkLst>
            <pc:docMk/>
            <pc:sldMk cId="2514945056" sldId="260"/>
            <ac:spMk id="2" creationId="{C5B90D3A-2ADB-4191-944E-15218589CA9D}"/>
          </ac:spMkLst>
        </pc:spChg>
        <pc:spChg chg="add del">
          <ac:chgData name="Андрей Толстых" userId="eccdf97f0eb529a8" providerId="LiveId" clId="{B6068C1A-454F-47A1-93A8-9E7BBDB0AF77}" dt="2020-04-22T14:47:35.996" v="590" actId="26606"/>
          <ac:spMkLst>
            <pc:docMk/>
            <pc:sldMk cId="2514945056" sldId="260"/>
            <ac:spMk id="3" creationId="{68263903-5342-4F7C-910A-49C4B0B04C66}"/>
          </ac:spMkLst>
        </pc:spChg>
        <pc:spChg chg="add del">
          <ac:chgData name="Андрей Толстых" userId="eccdf97f0eb529a8" providerId="LiveId" clId="{B6068C1A-454F-47A1-93A8-9E7BBDB0AF77}" dt="2020-04-22T14:47:35.986" v="589" actId="26606"/>
          <ac:spMkLst>
            <pc:docMk/>
            <pc:sldMk cId="2514945056" sldId="260"/>
            <ac:spMk id="71" creationId="{BCC55ACC-A2F6-403C-A3A4-D59B3734D45F}"/>
          </ac:spMkLst>
        </pc:spChg>
        <pc:spChg chg="add del">
          <ac:chgData name="Андрей Толстых" userId="eccdf97f0eb529a8" providerId="LiveId" clId="{B6068C1A-454F-47A1-93A8-9E7BBDB0AF77}" dt="2020-04-22T14:48:14.755" v="641" actId="26606"/>
          <ac:spMkLst>
            <pc:docMk/>
            <pc:sldMk cId="2514945056" sldId="260"/>
            <ac:spMk id="5124" creationId="{1DB7C82F-AB7E-4F0C-B829-FA1B9C415180}"/>
          </ac:spMkLst>
        </pc:spChg>
        <pc:spChg chg="add mod">
          <ac:chgData name="Андрей Толстых" userId="eccdf97f0eb529a8" providerId="LiveId" clId="{B6068C1A-454F-47A1-93A8-9E7BBDB0AF77}" dt="2020-04-22T14:50:22.750" v="919" actId="27636"/>
          <ac:spMkLst>
            <pc:docMk/>
            <pc:sldMk cId="2514945056" sldId="260"/>
            <ac:spMk id="5128" creationId="{9CA891A1-295A-4011-BAD0-6F686B02754B}"/>
          </ac:spMkLst>
        </pc:spChg>
        <pc:picChg chg="add">
          <ac:chgData name="Андрей Толстых" userId="eccdf97f0eb529a8" providerId="LiveId" clId="{B6068C1A-454F-47A1-93A8-9E7BBDB0AF77}" dt="2020-04-22T14:48:14.755" v="641" actId="26606"/>
          <ac:picMkLst>
            <pc:docMk/>
            <pc:sldMk cId="2514945056" sldId="260"/>
            <ac:picMk id="75" creationId="{19AE98B8-B73A-4724-B639-017087F9239F}"/>
          </ac:picMkLst>
        </pc:picChg>
        <pc:picChg chg="add mod">
          <ac:chgData name="Андрей Толстых" userId="eccdf97f0eb529a8" providerId="LiveId" clId="{B6068C1A-454F-47A1-93A8-9E7BBDB0AF77}" dt="2020-04-22T14:48:14.755" v="641" actId="26606"/>
          <ac:picMkLst>
            <pc:docMk/>
            <pc:sldMk cId="2514945056" sldId="260"/>
            <ac:picMk id="5122" creationId="{DB05DE6B-D9C1-4E32-BDB5-B147B8DDB765}"/>
          </ac:picMkLst>
        </pc:picChg>
      </pc:sldChg>
      <pc:sldChg chg="addSp delSp modSp add mod modTransition setBg">
        <pc:chgData name="Андрей Толстых" userId="eccdf97f0eb529a8" providerId="LiveId" clId="{B6068C1A-454F-47A1-93A8-9E7BBDB0AF77}" dt="2020-04-24T18:38:26.110" v="1077"/>
        <pc:sldMkLst>
          <pc:docMk/>
          <pc:sldMk cId="1228413132" sldId="261"/>
        </pc:sldMkLst>
        <pc:spChg chg="mod">
          <ac:chgData name="Андрей Толстых" userId="eccdf97f0eb529a8" providerId="LiveId" clId="{B6068C1A-454F-47A1-93A8-9E7BBDB0AF77}" dt="2020-04-22T14:55:21.260" v="958" actId="1076"/>
          <ac:spMkLst>
            <pc:docMk/>
            <pc:sldMk cId="1228413132" sldId="261"/>
            <ac:spMk id="2" creationId="{3DEB18C2-22DF-461A-BE9D-6ACD11BB8512}"/>
          </ac:spMkLst>
        </pc:spChg>
        <pc:spChg chg="del">
          <ac:chgData name="Андрей Толстых" userId="eccdf97f0eb529a8" providerId="LiveId" clId="{B6068C1A-454F-47A1-93A8-9E7BBDB0AF77}" dt="2020-04-22T14:54:13.466" v="924" actId="26606"/>
          <ac:spMkLst>
            <pc:docMk/>
            <pc:sldMk cId="1228413132" sldId="261"/>
            <ac:spMk id="3" creationId="{D4E80280-0B48-4EAD-8F2A-F4C11D826263}"/>
          </ac:spMkLst>
        </pc:spChg>
        <pc:spChg chg="add mod">
          <ac:chgData name="Андрей Толстых" userId="eccdf97f0eb529a8" providerId="LiveId" clId="{B6068C1A-454F-47A1-93A8-9E7BBDB0AF77}" dt="2020-04-22T14:55:30.221" v="961" actId="1076"/>
          <ac:spMkLst>
            <pc:docMk/>
            <pc:sldMk cId="1228413132" sldId="261"/>
            <ac:spMk id="17" creationId="{A88F84AB-F24B-45C5-AFEE-AD897795B470}"/>
          </ac:spMkLst>
        </pc:spChg>
        <pc:spChg chg="add mod">
          <ac:chgData name="Андрей Толстых" userId="eccdf97f0eb529a8" providerId="LiveId" clId="{B6068C1A-454F-47A1-93A8-9E7BBDB0AF77}" dt="2020-04-22T14:55:30.221" v="961" actId="1076"/>
          <ac:spMkLst>
            <pc:docMk/>
            <pc:sldMk cId="1228413132" sldId="261"/>
            <ac:spMk id="18" creationId="{B1F85B37-F302-45EA-8BA3-3F22EA23F9CA}"/>
          </ac:spMkLst>
        </pc:spChg>
        <pc:spChg chg="add mod">
          <ac:chgData name="Андрей Толстых" userId="eccdf97f0eb529a8" providerId="LiveId" clId="{B6068C1A-454F-47A1-93A8-9E7BBDB0AF77}" dt="2020-04-22T14:55:30.221" v="961" actId="1076"/>
          <ac:spMkLst>
            <pc:docMk/>
            <pc:sldMk cId="1228413132" sldId="261"/>
            <ac:spMk id="19" creationId="{006D0657-1EFD-47B5-B430-13329D1A1725}"/>
          </ac:spMkLst>
        </pc:spChg>
        <pc:spChg chg="add del">
          <ac:chgData name="Андрей Толстых" userId="eccdf97f0eb529a8" providerId="LiveId" clId="{B6068C1A-454F-47A1-93A8-9E7BBDB0AF77}" dt="2020-04-22T14:54:43.299" v="953" actId="26606"/>
          <ac:spMkLst>
            <pc:docMk/>
            <pc:sldMk cId="1228413132" sldId="261"/>
            <ac:spMk id="71" creationId="{0BC9EFE1-D8CB-4668-9980-DB108327A794}"/>
          </ac:spMkLst>
        </pc:spChg>
        <pc:spChg chg="add del">
          <ac:chgData name="Андрей Толстых" userId="eccdf97f0eb529a8" providerId="LiveId" clId="{B6068C1A-454F-47A1-93A8-9E7BBDB0AF77}" dt="2020-04-22T14:54:43.299" v="953" actId="26606"/>
          <ac:spMkLst>
            <pc:docMk/>
            <pc:sldMk cId="1228413132" sldId="261"/>
            <ac:spMk id="75" creationId="{77DA6D33-2D62-458C-BF5D-DBF612FD557E}"/>
          </ac:spMkLst>
        </pc:spChg>
        <pc:spChg chg="add del">
          <ac:chgData name="Андрей Толстых" userId="eccdf97f0eb529a8" providerId="LiveId" clId="{B6068C1A-454F-47A1-93A8-9E7BBDB0AF77}" dt="2020-04-22T14:54:53.504" v="954" actId="26606"/>
          <ac:spMkLst>
            <pc:docMk/>
            <pc:sldMk cId="1228413132" sldId="261"/>
            <ac:spMk id="137" creationId="{49CD2D09-B1BB-4DF5-9E1C-3D21B21EDEFD}"/>
          </ac:spMkLst>
        </pc:spChg>
        <pc:spChg chg="add del">
          <ac:chgData name="Андрей Толстых" userId="eccdf97f0eb529a8" providerId="LiveId" clId="{B6068C1A-454F-47A1-93A8-9E7BBDB0AF77}" dt="2020-04-22T14:54:53.504" v="954" actId="26606"/>
          <ac:spMkLst>
            <pc:docMk/>
            <pc:sldMk cId="1228413132" sldId="261"/>
            <ac:spMk id="141" creationId="{967C29FE-FD32-4AFB-AD20-DBDF5864B2D8}"/>
          </ac:spMkLst>
        </pc:spChg>
        <pc:spChg chg="add">
          <ac:chgData name="Андрей Толстых" userId="eccdf97f0eb529a8" providerId="LiveId" clId="{B6068C1A-454F-47A1-93A8-9E7BBDB0AF77}" dt="2020-04-22T14:55:05.564" v="955" actId="26606"/>
          <ac:spMkLst>
            <pc:docMk/>
            <pc:sldMk cId="1228413132" sldId="261"/>
            <ac:spMk id="143" creationId="{967C29FE-FD32-4AFB-AD20-DBDF5864B2D8}"/>
          </ac:spMkLst>
        </pc:spChg>
        <pc:spChg chg="add del">
          <ac:chgData name="Андрей Толстых" userId="eccdf97f0eb529a8" providerId="LiveId" clId="{B6068C1A-454F-47A1-93A8-9E7BBDB0AF77}" dt="2020-04-22T14:55:05.564" v="955" actId="26606"/>
          <ac:spMkLst>
            <pc:docMk/>
            <pc:sldMk cId="1228413132" sldId="261"/>
            <ac:spMk id="192" creationId="{F60FCA6E-0894-46CD-BD49-5955A51E0084}"/>
          </ac:spMkLst>
        </pc:spChg>
        <pc:spChg chg="add del">
          <ac:chgData name="Андрей Толстых" userId="eccdf97f0eb529a8" providerId="LiveId" clId="{B6068C1A-454F-47A1-93A8-9E7BBDB0AF77}" dt="2020-04-22T14:55:05.564" v="955" actId="26606"/>
          <ac:spMkLst>
            <pc:docMk/>
            <pc:sldMk cId="1228413132" sldId="261"/>
            <ac:spMk id="193" creationId="{E78C6E4B-A1F1-4B6C-97EC-BE997495D6AC}"/>
          </ac:spMkLst>
        </pc:spChg>
        <pc:spChg chg="add del mod ord">
          <ac:chgData name="Андрей Толстых" userId="eccdf97f0eb529a8" providerId="LiveId" clId="{B6068C1A-454F-47A1-93A8-9E7BBDB0AF77}" dt="2020-04-22T14:55:15.615" v="956" actId="478"/>
          <ac:spMkLst>
            <pc:docMk/>
            <pc:sldMk cId="1228413132" sldId="261"/>
            <ac:spMk id="6150" creationId="{916C8CBA-6859-435B-B6BF-A63DFC728EA7}"/>
          </ac:spMkLst>
        </pc:spChg>
        <pc:spChg chg="add">
          <ac:chgData name="Андрей Толстых" userId="eccdf97f0eb529a8" providerId="LiveId" clId="{B6068C1A-454F-47A1-93A8-9E7BBDB0AF77}" dt="2020-04-22T14:55:05.564" v="955" actId="26606"/>
          <ac:spMkLst>
            <pc:docMk/>
            <pc:sldMk cId="1228413132" sldId="261"/>
            <ac:spMk id="6152" creationId="{49CD2D09-B1BB-4DF5-9E1C-3D21B21EDEFD}"/>
          </ac:spMkLst>
        </pc:spChg>
        <pc:picChg chg="add del">
          <ac:chgData name="Андрей Толстых" userId="eccdf97f0eb529a8" providerId="LiveId" clId="{B6068C1A-454F-47A1-93A8-9E7BBDB0AF77}" dt="2020-04-22T14:54:43.299" v="953" actId="26606"/>
          <ac:picMkLst>
            <pc:docMk/>
            <pc:sldMk cId="1228413132" sldId="261"/>
            <ac:picMk id="73" creationId="{7CBAE1BD-B8E4-4029-8AA2-C77E4FED9864}"/>
          </ac:picMkLst>
        </pc:picChg>
        <pc:picChg chg="add del">
          <ac:chgData name="Андрей Толстых" userId="eccdf97f0eb529a8" providerId="LiveId" clId="{B6068C1A-454F-47A1-93A8-9E7BBDB0AF77}" dt="2020-04-22T14:54:53.504" v="954" actId="26606"/>
          <ac:picMkLst>
            <pc:docMk/>
            <pc:sldMk cId="1228413132" sldId="261"/>
            <ac:picMk id="139" creationId="{83355637-BA71-4F63-94C9-E77BF81BDFC0}"/>
          </ac:picMkLst>
        </pc:picChg>
        <pc:picChg chg="add mod ord">
          <ac:chgData name="Андрей Толстых" userId="eccdf97f0eb529a8" providerId="LiveId" clId="{B6068C1A-454F-47A1-93A8-9E7BBDB0AF77}" dt="2020-04-22T14:55:05.564" v="955" actId="26606"/>
          <ac:picMkLst>
            <pc:docMk/>
            <pc:sldMk cId="1228413132" sldId="261"/>
            <ac:picMk id="6146" creationId="{0BE90CC7-E0D3-4A5B-8AB1-25C9C9FEE267}"/>
          </ac:picMkLst>
        </pc:picChg>
        <pc:picChg chg="add">
          <ac:chgData name="Андрей Толстых" userId="eccdf97f0eb529a8" providerId="LiveId" clId="{B6068C1A-454F-47A1-93A8-9E7BBDB0AF77}" dt="2020-04-22T14:55:05.564" v="955" actId="26606"/>
          <ac:picMkLst>
            <pc:docMk/>
            <pc:sldMk cId="1228413132" sldId="261"/>
            <ac:picMk id="6153" creationId="{83355637-BA71-4F63-94C9-E77BF81BDFC0}"/>
          </ac:picMkLst>
        </pc:picChg>
        <pc:cxnChg chg="add mod">
          <ac:chgData name="Андрей Толстых" userId="eccdf97f0eb529a8" providerId="LiveId" clId="{B6068C1A-454F-47A1-93A8-9E7BBDB0AF77}" dt="2020-04-22T14:55:30.221" v="961" actId="1076"/>
          <ac:cxnSpMkLst>
            <pc:docMk/>
            <pc:sldMk cId="1228413132" sldId="261"/>
            <ac:cxnSpMk id="20" creationId="{6C501A2E-8514-4E47-B762-14A6C68B998D}"/>
          </ac:cxnSpMkLst>
        </pc:cxnChg>
        <pc:cxnChg chg="add mod">
          <ac:chgData name="Андрей Толстых" userId="eccdf97f0eb529a8" providerId="LiveId" clId="{B6068C1A-454F-47A1-93A8-9E7BBDB0AF77}" dt="2020-04-22T14:55:30.221" v="961" actId="1076"/>
          <ac:cxnSpMkLst>
            <pc:docMk/>
            <pc:sldMk cId="1228413132" sldId="261"/>
            <ac:cxnSpMk id="21" creationId="{F32A3DE8-B026-435A-B6C1-69160465E479}"/>
          </ac:cxnSpMkLst>
        </pc:cxnChg>
      </pc:sldChg>
      <pc:sldChg chg="addSp delSp modSp add mod setBg">
        <pc:chgData name="Андрей Толстых" userId="eccdf97f0eb529a8" providerId="LiveId" clId="{B6068C1A-454F-47A1-93A8-9E7BBDB0AF77}" dt="2020-04-22T15:00:07.084" v="1022" actId="122"/>
        <pc:sldMkLst>
          <pc:docMk/>
          <pc:sldMk cId="1313259913" sldId="262"/>
        </pc:sldMkLst>
        <pc:spChg chg="mod">
          <ac:chgData name="Андрей Толстых" userId="eccdf97f0eb529a8" providerId="LiveId" clId="{B6068C1A-454F-47A1-93A8-9E7BBDB0AF77}" dt="2020-04-22T15:00:07.084" v="1022" actId="122"/>
          <ac:spMkLst>
            <pc:docMk/>
            <pc:sldMk cId="1313259913" sldId="262"/>
            <ac:spMk id="2" creationId="{BF6B34BF-E279-4F4F-A384-022420F8A129}"/>
          </ac:spMkLst>
        </pc:spChg>
        <pc:spChg chg="del mod">
          <ac:chgData name="Андрей Толстых" userId="eccdf97f0eb529a8" providerId="LiveId" clId="{B6068C1A-454F-47A1-93A8-9E7BBDB0AF77}" dt="2020-04-22T14:59:57.019" v="1020" actId="478"/>
          <ac:spMkLst>
            <pc:docMk/>
            <pc:sldMk cId="1313259913" sldId="262"/>
            <ac:spMk id="3" creationId="{8CC88B69-6085-44C0-AEBB-5EA85E87BEFC}"/>
          </ac:spMkLst>
        </pc:spChg>
        <pc:spChg chg="add del">
          <ac:chgData name="Андрей Толстых" userId="eccdf97f0eb529a8" providerId="LiveId" clId="{B6068C1A-454F-47A1-93A8-9E7BBDB0AF77}" dt="2020-04-22T14:58:41.338" v="1014" actId="478"/>
          <ac:spMkLst>
            <pc:docMk/>
            <pc:sldMk cId="1313259913" sldId="262"/>
            <ac:spMk id="4" creationId="{97DC71FB-B9D8-4272-B0F9-60CE96D92303}"/>
          </ac:spMkLst>
        </pc:spChg>
        <pc:spChg chg="add del">
          <ac:chgData name="Андрей Толстых" userId="eccdf97f0eb529a8" providerId="LiveId" clId="{B6068C1A-454F-47A1-93A8-9E7BBDB0AF77}" dt="2020-04-22T14:58:41.338" v="1014" actId="478"/>
          <ac:spMkLst>
            <pc:docMk/>
            <pc:sldMk cId="1313259913" sldId="262"/>
            <ac:spMk id="5" creationId="{ED2B7899-9B67-4AE3-AA88-18E30E0646F1}"/>
          </ac:spMkLst>
        </pc:spChg>
        <pc:spChg chg="add del">
          <ac:chgData name="Андрей Толстых" userId="eccdf97f0eb529a8" providerId="LiveId" clId="{B6068C1A-454F-47A1-93A8-9E7BBDB0AF77}" dt="2020-04-22T14:58:41.338" v="1014" actId="478"/>
          <ac:spMkLst>
            <pc:docMk/>
            <pc:sldMk cId="1313259913" sldId="262"/>
            <ac:spMk id="6" creationId="{9BF0CBC1-3D57-4D89-B1C1-E77D1AE4D1D3}"/>
          </ac:spMkLst>
        </pc:spChg>
        <pc:spChg chg="add del">
          <ac:chgData name="Андрей Толстых" userId="eccdf97f0eb529a8" providerId="LiveId" clId="{B6068C1A-454F-47A1-93A8-9E7BBDB0AF77}" dt="2020-04-22T14:58:49.434" v="1016"/>
          <ac:spMkLst>
            <pc:docMk/>
            <pc:sldMk cId="1313259913" sldId="262"/>
            <ac:spMk id="9" creationId="{909A364C-2629-4B41-B3F5-CF795548EF01}"/>
          </ac:spMkLst>
        </pc:spChg>
        <pc:spChg chg="add del">
          <ac:chgData name="Андрей Толстых" userId="eccdf97f0eb529a8" providerId="LiveId" clId="{B6068C1A-454F-47A1-93A8-9E7BBDB0AF77}" dt="2020-04-22T14:58:49.434" v="1016"/>
          <ac:spMkLst>
            <pc:docMk/>
            <pc:sldMk cId="1313259913" sldId="262"/>
            <ac:spMk id="10" creationId="{CF3735BC-55BC-4F94-BB8F-6DD8074157EB}"/>
          </ac:spMkLst>
        </pc:spChg>
        <pc:spChg chg="add del">
          <ac:chgData name="Андрей Толстых" userId="eccdf97f0eb529a8" providerId="LiveId" clId="{B6068C1A-454F-47A1-93A8-9E7BBDB0AF77}" dt="2020-04-22T14:58:49.434" v="1016"/>
          <ac:spMkLst>
            <pc:docMk/>
            <pc:sldMk cId="1313259913" sldId="262"/>
            <ac:spMk id="11" creationId="{6CAD0597-8137-4D17-9976-90368FBC2647}"/>
          </ac:spMkLst>
        </pc:spChg>
        <pc:picChg chg="add">
          <ac:chgData name="Андрей Толстых" userId="eccdf97f0eb529a8" providerId="LiveId" clId="{B6068C1A-454F-47A1-93A8-9E7BBDB0AF77}" dt="2020-04-22T14:59:54.466" v="1019" actId="26606"/>
          <ac:picMkLst>
            <pc:docMk/>
            <pc:sldMk cId="1313259913" sldId="262"/>
            <ac:picMk id="71" creationId="{19AE98B8-B73A-4724-B639-017087F9239F}"/>
          </ac:picMkLst>
        </pc:picChg>
        <pc:picChg chg="add mod ord">
          <ac:chgData name="Андрей Толстых" userId="eccdf97f0eb529a8" providerId="LiveId" clId="{B6068C1A-454F-47A1-93A8-9E7BBDB0AF77}" dt="2020-04-22T14:59:54.466" v="1019" actId="26606"/>
          <ac:picMkLst>
            <pc:docMk/>
            <pc:sldMk cId="1313259913" sldId="262"/>
            <ac:picMk id="7170" creationId="{42C9A9FE-9F34-43C8-A877-24E743B63B9D}"/>
          </ac:picMkLst>
        </pc:picChg>
        <pc:cxnChg chg="add del mod">
          <ac:chgData name="Андрей Толстых" userId="eccdf97f0eb529a8" providerId="LiveId" clId="{B6068C1A-454F-47A1-93A8-9E7BBDB0AF77}" dt="2020-04-22T14:58:41.338" v="1014" actId="478"/>
          <ac:cxnSpMkLst>
            <pc:docMk/>
            <pc:sldMk cId="1313259913" sldId="262"/>
            <ac:cxnSpMk id="7" creationId="{95A3D30E-6AA4-46BE-8C23-3BCB7B590EAB}"/>
          </ac:cxnSpMkLst>
        </pc:cxnChg>
        <pc:cxnChg chg="add del mod">
          <ac:chgData name="Андрей Толстых" userId="eccdf97f0eb529a8" providerId="LiveId" clId="{B6068C1A-454F-47A1-93A8-9E7BBDB0AF77}" dt="2020-04-22T14:58:41.338" v="1014" actId="478"/>
          <ac:cxnSpMkLst>
            <pc:docMk/>
            <pc:sldMk cId="1313259913" sldId="262"/>
            <ac:cxnSpMk id="8" creationId="{CAD3CB8C-196D-4B29-8D9A-0B30691403DF}"/>
          </ac:cxnSpMkLst>
        </pc:cxnChg>
        <pc:cxnChg chg="add del">
          <ac:chgData name="Андрей Толстых" userId="eccdf97f0eb529a8" providerId="LiveId" clId="{B6068C1A-454F-47A1-93A8-9E7BBDB0AF77}" dt="2020-04-22T14:58:49.434" v="1016"/>
          <ac:cxnSpMkLst>
            <pc:docMk/>
            <pc:sldMk cId="1313259913" sldId="262"/>
            <ac:cxnSpMk id="12" creationId="{2DABC807-3C7F-47AC-9B08-3354C5CE01F1}"/>
          </ac:cxnSpMkLst>
        </pc:cxnChg>
        <pc:cxnChg chg="add del">
          <ac:chgData name="Андрей Толстых" userId="eccdf97f0eb529a8" providerId="LiveId" clId="{B6068C1A-454F-47A1-93A8-9E7BBDB0AF77}" dt="2020-04-22T14:58:49.434" v="1016"/>
          <ac:cxnSpMkLst>
            <pc:docMk/>
            <pc:sldMk cId="1313259913" sldId="262"/>
            <ac:cxnSpMk id="13" creationId="{19EACED0-9DD5-491C-A154-2E8CB11BF5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460FF-E22D-4E20-9F27-C0DC6BD67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8BDFB-1821-4C39-9AE8-0A01699A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98798-D4D2-4AF2-808A-B769732D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340CEA-E67C-4FF5-8DCB-5D9BFF6A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3394EE-1949-4F6A-A114-3F30D55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6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221C6-F79A-441E-B69C-533BE370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2F8E7B-C518-4F61-B5D1-A4B9F60C7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E4AED-EEB6-4E74-9A9A-1B5223B5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448BD-B1AA-4572-A983-BB0B4B1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55D7C-D721-4B9C-B297-3254BEFC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C42A2E-F104-4201-B896-14D123A77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077080-C464-4493-9DE3-58AAD8B98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65270-8E94-42FC-924B-E0905A52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CFFC8-310A-4A49-A209-29FF347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1D3F7-93CB-491C-80F2-86484F6F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A030D-D00F-4964-929B-F55D3F50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16090-0D81-45C2-B789-CF932FE3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48829-F8C6-4A2F-8FE9-C13E24C6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B6094-6B9E-4308-9BA9-FC8E417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86A31-A69A-46CD-8558-F4B5B4A1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896CE-F313-4861-A051-17B57D6A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2CB4FB-300E-4285-BA18-D505E4C0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9B4D0-3F91-4592-9F15-879AC533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93ED5-6AA0-4A45-847D-2C09C2CF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B75AA1-DC76-4622-8EDD-A22E600E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7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8BC58-16FC-43D7-96D4-275CC989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4B1AE-97D5-41E8-A41B-7A6BA019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354C85-2432-456A-89C8-21EA140B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AAEC4-D9FF-472F-947B-E0746B21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784741-FAE7-427E-A20E-51A38F11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035AB-EF1A-484E-9760-4BAD3934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2B8EA-BA5D-4383-B539-E0A5D765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90FC64-0809-4C26-AD3E-A944C683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CD0CF3-32E4-48A4-B0FB-DAC9F200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12D729-D5BB-43B9-BE47-4173F881F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D6D5E0-0519-465C-B1E7-2829DBA6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42A31A-F69B-4FFD-8FDD-BD5E7AD6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BAF471-3F2D-4871-BF21-9FC1E4EA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F40426-1AEB-4ED5-8C31-3A1DC0F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1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FEB4D-8992-498E-863B-8D22CBD1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D4733E-FBEE-4486-9E36-B8F64FDB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459278-C22C-498C-B52D-AB43036A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7213A3-BEDA-49AA-83B9-081FB411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FAC7CB-BA2A-4D70-89D3-60F2EC85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0967FD-FD0A-4C12-B05D-F82824C5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6C1595-3013-4B83-A45B-22810F3C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8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DD1C9-DCF7-48C4-BC23-7CC2A4A0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01B04-8D61-4F60-A16A-5AD684CC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0FBA4A-38D4-4392-A356-A1A4F13A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A67E41-EF9F-4495-BF64-B850683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C6DB1F-C419-4C3F-851C-30417F65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8CD9A5-1190-4B74-B994-9F20D82C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DD418-AE84-445A-A979-056130CB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300CC0-F03B-40DB-8DC6-F4970FCA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F78C3E-18E8-4EF8-964E-91AED671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139ACC-0BDC-40D1-8248-97EA26CA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81310-154E-4411-AB65-AABE6604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87718-D7AB-475C-8B4F-D90FE4C2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1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E11C8-9A9C-4A3F-BD0C-B00EC442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A37AA7-B5E4-4F16-B1C4-94A3A2A0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18C25-221D-4B9F-A881-40C629E93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F665-5DB0-4F7A-911E-ED1D3A729DB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93EA6-BA95-4EFD-908E-C88F41517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CB7CD-992F-4A56-8F32-9869A94B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A35E-E596-4CB4-B4CC-51F4ABC2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dviser.ru/index.php" TargetMode="External"/><Relationship Id="rId5" Type="http://schemas.openxmlformats.org/officeDocument/2006/relationships/hyperlink" Target="https://dzone.com/articles/doorbell-with-facial-recognition" TargetMode="External"/><Relationship Id="rId4" Type="http://schemas.openxmlformats.org/officeDocument/2006/relationships/hyperlink" Target="https://habr.com/ru/company/ods/blog/33659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mlab.ie.cuhk.edu.hk/projects/CelebA.html" TargetMode="External"/><Relationship Id="rId4" Type="http://schemas.openxmlformats.org/officeDocument/2006/relationships/hyperlink" Target="https://www.kaggle.com/ahmedmoorsy/facial-exp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eplearning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hoose your class!. illusionist wizard bard ranger warlock barbarian dragonborn assassin necromancer warforged gambler cleric deciever monk archer.. believe i will be taking soldier">
            <a:extLst>
              <a:ext uri="{FF2B5EF4-FFF2-40B4-BE49-F238E27FC236}">
                <a16:creationId xmlns:a16="http://schemas.microsoft.com/office/drawing/2014/main" id="{42C9A9FE-9F34-43C8-A877-24E743B63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75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B34BF-E279-4F4F-A384-022420F8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943" y="2103437"/>
            <a:ext cx="4869179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Часть про </a:t>
            </a:r>
            <a:r>
              <a:rPr lang="en-US" dirty="0">
                <a:solidFill>
                  <a:srgbClr val="000000"/>
                </a:solidFill>
              </a:rPr>
              <a:t>Python </a:t>
            </a:r>
            <a:r>
              <a:rPr lang="ru-RU" dirty="0">
                <a:solidFill>
                  <a:srgbClr val="000000"/>
                </a:solidFill>
              </a:rPr>
              <a:t>и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13132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3" name="Picture 14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B18C2-22DF-461A-BE9D-6ACD11BB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8" y="477811"/>
            <a:ext cx="4803636" cy="1311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Структура зависимостей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Изображение выглядит как стол, сидит, желтый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0BE90CC7-E0D3-4A5B-8AB1-25C9C9FEE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1" r="23521" b="2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88F84AB-F24B-45C5-AFEE-AD897795B470}"/>
              </a:ext>
            </a:extLst>
          </p:cNvPr>
          <p:cNvSpPr/>
          <p:nvPr/>
        </p:nvSpPr>
        <p:spPr>
          <a:xfrm>
            <a:off x="1336625" y="5127351"/>
            <a:ext cx="3247183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Dlib</a:t>
            </a:r>
            <a:r>
              <a:rPr lang="en-US" dirty="0"/>
              <a:t> (C++)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1F85B37-F302-45EA-8BA3-3F22EA23F9CA}"/>
              </a:ext>
            </a:extLst>
          </p:cNvPr>
          <p:cNvSpPr/>
          <p:nvPr/>
        </p:nvSpPr>
        <p:spPr>
          <a:xfrm>
            <a:off x="1336625" y="3654811"/>
            <a:ext cx="3247183" cy="7243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dlib</a:t>
            </a:r>
            <a:r>
              <a:rPr lang="en-US" dirty="0"/>
              <a:t> (python </a:t>
            </a:r>
            <a:r>
              <a:rPr lang="en-US" dirty="0" err="1"/>
              <a:t>api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6D0657-1EFD-47B5-B430-13329D1A1725}"/>
              </a:ext>
            </a:extLst>
          </p:cNvPr>
          <p:cNvSpPr/>
          <p:nvPr/>
        </p:nvSpPr>
        <p:spPr>
          <a:xfrm>
            <a:off x="1336624" y="2071332"/>
            <a:ext cx="3247183" cy="724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face-recognition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C501A2E-8514-4E47-B762-14A6C68B998D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2960216" y="2795727"/>
            <a:ext cx="1" cy="8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32A3DE8-B026-435A-B6C1-69160465E479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2960217" y="4379206"/>
            <a:ext cx="0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1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EB9013-8FB8-43AA-B4E4-95848FB9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33" r="119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7DEFA-B538-48AB-B135-828C7B0A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20" y="297673"/>
            <a:ext cx="486917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Распознавание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лиц</a:t>
            </a:r>
            <a:r>
              <a:rPr lang="en-US" dirty="0">
                <a:solidFill>
                  <a:srgbClr val="000000"/>
                </a:solidFill>
              </a:rPr>
              <a:t>… </a:t>
            </a:r>
            <a:r>
              <a:rPr lang="en-US" dirty="0" err="1">
                <a:solidFill>
                  <a:srgbClr val="000000"/>
                </a:solidFill>
              </a:rPr>
              <a:t>Оно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везде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5BA60-B180-4FB0-9072-A0DE40EBCD73}"/>
              </a:ext>
            </a:extLst>
          </p:cNvPr>
          <p:cNvSpPr txBox="1"/>
          <p:nvPr/>
        </p:nvSpPr>
        <p:spPr>
          <a:xfrm>
            <a:off x="6507678" y="2125683"/>
            <a:ext cx="5696231" cy="3883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000000"/>
                </a:solidFill>
              </a:rPr>
              <a:t>Направление</a:t>
            </a:r>
            <a:r>
              <a:rPr lang="en-US" sz="2000" b="1" dirty="0">
                <a:solidFill>
                  <a:srgbClr val="000000"/>
                </a:solidFill>
              </a:rPr>
              <a:t> “</a:t>
            </a:r>
            <a:r>
              <a:rPr lang="en-US" sz="2000" b="1" i="1" dirty="0">
                <a:solidFill>
                  <a:srgbClr val="000000"/>
                </a:solidFill>
              </a:rPr>
              <a:t>for fun</a:t>
            </a:r>
            <a:r>
              <a:rPr lang="en-US" sz="2000" b="1" dirty="0">
                <a:solidFill>
                  <a:srgbClr val="000000"/>
                </a:soli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Digital makeup: </a:t>
            </a:r>
            <a:r>
              <a:rPr lang="en-US" sz="2000" u="sng" dirty="0">
                <a:solidFill>
                  <a:srgbClr val="000000"/>
                </a:solidFill>
                <a:hlinkClick r:id="rId4"/>
              </a:rPr>
              <a:t>https://habr.com/ru/company/ods/blog/336594/</a:t>
            </a:r>
            <a:endParaRPr lang="en-US" sz="2000" u="sng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Сейчас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лица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не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умеет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распознавать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разве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что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дверной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звонок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из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парочки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китайских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элементов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но</a:t>
            </a:r>
            <a:r>
              <a:rPr lang="en-US" sz="2000" dirty="0">
                <a:solidFill>
                  <a:srgbClr val="000000"/>
                </a:solidFill>
              </a:rPr>
              <a:t> и </a:t>
            </a:r>
            <a:r>
              <a:rPr lang="en-US" sz="2000" dirty="0" err="1">
                <a:solidFill>
                  <a:srgbClr val="000000"/>
                </a:solidFill>
              </a:rPr>
              <a:t>тут</a:t>
            </a:r>
            <a:r>
              <a:rPr lang="en-US" sz="2000" dirty="0">
                <a:solidFill>
                  <a:srgbClr val="000000"/>
                </a:solidFill>
              </a:rPr>
              <a:t> я </a:t>
            </a:r>
            <a:r>
              <a:rPr lang="en-US" sz="2000" dirty="0" err="1">
                <a:solidFill>
                  <a:srgbClr val="000000"/>
                </a:solidFill>
              </a:rPr>
              <a:t>не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уверен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u="sng" dirty="0">
                <a:solidFill>
                  <a:srgbClr val="000000"/>
                </a:solidFill>
                <a:hlinkClick r:id="rId5"/>
              </a:rPr>
              <a:t>https://dzone.com/articles/doorbell-with-facial-recognition</a:t>
            </a:r>
            <a:endParaRPr lang="en-US" sz="2000" u="sng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000000"/>
                </a:solidFill>
              </a:rPr>
              <a:t>Направление</a:t>
            </a:r>
            <a:r>
              <a:rPr lang="en-US" sz="2000" b="1" dirty="0">
                <a:solidFill>
                  <a:srgbClr val="000000"/>
                </a:solidFill>
              </a:rPr>
              <a:t> “</a:t>
            </a:r>
            <a:r>
              <a:rPr lang="en-US" sz="2000" b="1" i="1" dirty="0" err="1">
                <a:solidFill>
                  <a:srgbClr val="000000"/>
                </a:solidFill>
              </a:rPr>
              <a:t>серьезные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</a:rPr>
              <a:t>системы</a:t>
            </a:r>
            <a:r>
              <a:rPr lang="en-US" sz="2000" b="1" dirty="0">
                <a:solidFill>
                  <a:srgbClr val="000000"/>
                </a:soli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http://www.tadviser.ru/index.php</a:t>
            </a:r>
            <a:r>
              <a:rPr lang="en-US" sz="2000" u="sng" dirty="0">
                <a:solidFill>
                  <a:srgbClr val="0070C0"/>
                </a:solidFill>
              </a:rPr>
              <a:t>/Проект:Как_устроена_система_распознавания_лиц_в_Москве</a:t>
            </a:r>
          </a:p>
        </p:txBody>
      </p:sp>
    </p:spTree>
    <p:extLst>
      <p:ext uri="{BB962C8B-B14F-4D97-AF65-F5344CB8AC3E}">
        <p14:creationId xmlns:p14="http://schemas.microsoft.com/office/powerpoint/2010/main" val="2517820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7AC83E-6D24-43F0-982B-5232C4CC9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r="10985" b="2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076" name="Заголовок 1">
            <a:extLst>
              <a:ext uri="{FF2B5EF4-FFF2-40B4-BE49-F238E27FC236}">
                <a16:creationId xmlns:a16="http://schemas.microsoft.com/office/drawing/2014/main" id="{5AA04729-F21E-4DC4-85EF-D4770DD0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000000"/>
                </a:solidFill>
              </a:rPr>
              <a:t>Распознавание эмоций</a:t>
            </a:r>
          </a:p>
        </p:txBody>
      </p:sp>
      <p:sp>
        <p:nvSpPr>
          <p:cNvPr id="3077" name="Объект 2">
            <a:extLst>
              <a:ext uri="{FF2B5EF4-FFF2-40B4-BE49-F238E27FC236}">
                <a16:creationId xmlns:a16="http://schemas.microsoft.com/office/drawing/2014/main" id="{06A7FB1B-35CB-4AD0-8EF9-B611B349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Во-первых, понятно, что роботы должны чувствовать страх кожаных мешков.</a:t>
            </a:r>
          </a:p>
          <a:p>
            <a:pPr marL="0" indent="0">
              <a:buNone/>
            </a:pPr>
            <a:endParaRPr lang="ru-RU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2000">
                <a:solidFill>
                  <a:srgbClr val="000000"/>
                </a:solidFill>
              </a:rPr>
              <a:t>Ссылки </a:t>
            </a:r>
            <a:r>
              <a:rPr lang="ru-RU" sz="2000" dirty="0">
                <a:solidFill>
                  <a:srgbClr val="000000"/>
                </a:solidFill>
              </a:rPr>
              <a:t>на </a:t>
            </a:r>
            <a:r>
              <a:rPr lang="ru-RU" sz="2000" dirty="0" err="1">
                <a:solidFill>
                  <a:srgbClr val="000000"/>
                </a:solidFill>
              </a:rPr>
              <a:t>датасеты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u="sng" dirty="0">
                <a:solidFill>
                  <a:srgbClr val="000000"/>
                </a:solidFill>
                <a:hlinkClick r:id="rId4"/>
              </a:rPr>
              <a:t>https://www.kaggle.com/ahmedmoorsy/facial-expression</a:t>
            </a:r>
            <a:endParaRPr lang="ru-RU" sz="2000" dirty="0">
              <a:solidFill>
                <a:srgbClr val="000000"/>
              </a:solidFill>
            </a:endParaRPr>
          </a:p>
          <a:p>
            <a:pPr lvl="1"/>
            <a:r>
              <a:rPr lang="ru-RU" sz="2000" u="sng" dirty="0">
                <a:solidFill>
                  <a:srgbClr val="000000"/>
                </a:solidFill>
                <a:hlinkClick r:id="rId5"/>
              </a:rPr>
              <a:t>http://mmlab.ie.cuhk.edu.hk/projects/CelebA.html</a:t>
            </a:r>
            <a:endParaRPr lang="ru-RU" sz="2000" dirty="0">
              <a:solidFill>
                <a:srgbClr val="000000"/>
              </a:solidFill>
            </a:endParaRPr>
          </a:p>
          <a:p>
            <a:pPr lvl="1"/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Изображение выглядит как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DB05DE6B-D9C1-4E32-BDB5-B147B8DDB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r="842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0D3A-2ADB-4191-944E-15218589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18" y="258483"/>
            <a:ext cx="4869179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Концепция нейронных сетей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8" name="Content Placeholder 5127">
            <a:extLst>
              <a:ext uri="{FF2B5EF4-FFF2-40B4-BE49-F238E27FC236}">
                <a16:creationId xmlns:a16="http://schemas.microsoft.com/office/drawing/2014/main" id="{9CA891A1-295A-4011-BAD0-6F686B02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19" y="2415318"/>
            <a:ext cx="4869179" cy="3593596"/>
          </a:xfrm>
        </p:spPr>
        <p:txBody>
          <a:bodyPr anchor="b"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Если очень грубо нейронная сеть – это куча матричных умножений и применения нелинейных функций.</a:t>
            </a:r>
          </a:p>
          <a:p>
            <a:r>
              <a:rPr lang="ru-RU" sz="2400" dirty="0">
                <a:solidFill>
                  <a:srgbClr val="000000"/>
                </a:solidFill>
              </a:rPr>
              <a:t>«Веса» - это матрицы.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ru-RU" sz="2400" dirty="0">
                <a:solidFill>
                  <a:srgbClr val="000000"/>
                </a:solidFill>
              </a:rPr>
              <a:t>Лучше, на мой взгляд, пока ничего не написали </a:t>
            </a:r>
            <a:r>
              <a:rPr lang="en-US" sz="2400" dirty="0">
                <a:hlinkClick r:id="rId4"/>
              </a:rPr>
              <a:t>http://www.deeplearningbook.org/</a:t>
            </a:r>
            <a:r>
              <a:rPr lang="ru-RU" sz="2400" dirty="0">
                <a:solidFill>
                  <a:srgbClr val="000000"/>
                </a:solidFill>
              </a:rPr>
              <a:t> (есть на русском, но платная)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494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205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Часть про Python и Распознавание</vt:lpstr>
      <vt:lpstr>Структура зависимостей</vt:lpstr>
      <vt:lpstr>Распознавание лиц… Оно везде</vt:lpstr>
      <vt:lpstr>Распознавание эмоций</vt:lpstr>
      <vt:lpstr>Концепция нейронных сетей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Часть про Python и Распознавание</dc:title>
  <dc:creator>Андрей Толстых</dc:creator>
  <cp:lastModifiedBy>Андрей Толстых</cp:lastModifiedBy>
  <cp:revision>1</cp:revision>
  <dcterms:created xsi:type="dcterms:W3CDTF">2020-04-22T14:59:54Z</dcterms:created>
  <dcterms:modified xsi:type="dcterms:W3CDTF">2020-04-24T18:38:29Z</dcterms:modified>
</cp:coreProperties>
</file>