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60" r:id="rId4"/>
    <p:sldId id="259"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qiao Song" userId="S::chuqiao@kneron.us::8cab0f02-2fc9-4ff9-aa55-d3da350136b2" providerId="AD" clId="Web-{97FE4D44-505F-A0C7-B7BB-6481BF8AD195}"/>
    <pc:docChg chg="addSld modSld">
      <pc:chgData name="Chuqiao Song" userId="S::chuqiao@kneron.us::8cab0f02-2fc9-4ff9-aa55-d3da350136b2" providerId="AD" clId="Web-{97FE4D44-505F-A0C7-B7BB-6481BF8AD195}" dt="2019-02-27T00:41:45.401" v="1"/>
      <pc:docMkLst>
        <pc:docMk/>
      </pc:docMkLst>
      <pc:sldChg chg="addSp delSp modSp new">
        <pc:chgData name="Chuqiao Song" userId="S::chuqiao@kneron.us::8cab0f02-2fc9-4ff9-aa55-d3da350136b2" providerId="AD" clId="Web-{97FE4D44-505F-A0C7-B7BB-6481BF8AD195}" dt="2019-02-27T00:41:45.401" v="1"/>
        <pc:sldMkLst>
          <pc:docMk/>
          <pc:sldMk cId="4142921288" sldId="261"/>
        </pc:sldMkLst>
        <pc:spChg chg="del">
          <ac:chgData name="Chuqiao Song" userId="S::chuqiao@kneron.us::8cab0f02-2fc9-4ff9-aa55-d3da350136b2" providerId="AD" clId="Web-{97FE4D44-505F-A0C7-B7BB-6481BF8AD195}" dt="2019-02-27T00:41:45.401" v="1"/>
          <ac:spMkLst>
            <pc:docMk/>
            <pc:sldMk cId="4142921288" sldId="261"/>
            <ac:spMk id="3" creationId="{AEAAC69F-777D-4369-B47C-6F15DAC75A23}"/>
          </ac:spMkLst>
        </pc:spChg>
        <pc:picChg chg="add mod ord">
          <ac:chgData name="Chuqiao Song" userId="S::chuqiao@kneron.us::8cab0f02-2fc9-4ff9-aa55-d3da350136b2" providerId="AD" clId="Web-{97FE4D44-505F-A0C7-B7BB-6481BF8AD195}" dt="2019-02-27T00:41:45.401" v="1"/>
          <ac:picMkLst>
            <pc:docMk/>
            <pc:sldMk cId="4142921288" sldId="261"/>
            <ac:picMk id="4" creationId="{1A8259EB-4F31-454D-BA93-89A42055A60D}"/>
          </ac:picMkLst>
        </pc:picChg>
      </pc:sldChg>
    </pc:docChg>
  </pc:docChgLst>
  <pc:docChgLst>
    <pc:chgData name="Chuqiao Song" userId="S::chuqiao@kneron.us::8cab0f02-2fc9-4ff9-aa55-d3da350136b2" providerId="AD" clId="Web-{E7A36981-07B8-C4EA-72F3-8CF3747094C4}"/>
    <pc:docChg chg="addSld delSld modSld">
      <pc:chgData name="Chuqiao Song" userId="S::chuqiao@kneron.us::8cab0f02-2fc9-4ff9-aa55-d3da350136b2" providerId="AD" clId="Web-{E7A36981-07B8-C4EA-72F3-8CF3747094C4}" dt="2019-02-26T21:27:16.390" v="9" actId="1076"/>
      <pc:docMkLst>
        <pc:docMk/>
      </pc:docMkLst>
      <pc:sldChg chg="addSp modSp">
        <pc:chgData name="Chuqiao Song" userId="S::chuqiao@kneron.us::8cab0f02-2fc9-4ff9-aa55-d3da350136b2" providerId="AD" clId="Web-{E7A36981-07B8-C4EA-72F3-8CF3747094C4}" dt="2019-02-26T21:27:16.390" v="9" actId="1076"/>
        <pc:sldMkLst>
          <pc:docMk/>
          <pc:sldMk cId="1196162748" sldId="259"/>
        </pc:sldMkLst>
        <pc:spChg chg="add mod">
          <ac:chgData name="Chuqiao Song" userId="S::chuqiao@kneron.us::8cab0f02-2fc9-4ff9-aa55-d3da350136b2" providerId="AD" clId="Web-{E7A36981-07B8-C4EA-72F3-8CF3747094C4}" dt="2019-02-26T21:27:16.390" v="9" actId="1076"/>
          <ac:spMkLst>
            <pc:docMk/>
            <pc:sldMk cId="1196162748" sldId="259"/>
            <ac:spMk id="2" creationId="{1410FA27-363A-4161-84B0-D7330E3EB605}"/>
          </ac:spMkLst>
        </pc:spChg>
      </pc:sldChg>
      <pc:sldChg chg="new del">
        <pc:chgData name="Chuqiao Song" userId="S::chuqiao@kneron.us::8cab0f02-2fc9-4ff9-aa55-d3da350136b2" providerId="AD" clId="Web-{E7A36981-07B8-C4EA-72F3-8CF3747094C4}" dt="2019-02-26T21:26:10.125" v="1"/>
        <pc:sldMkLst>
          <pc:docMk/>
          <pc:sldMk cId="430935983" sldId="261"/>
        </pc:sldMkLst>
      </pc:sldChg>
    </pc:docChg>
  </pc:docChgLst>
  <pc:docChgLst>
    <pc:chgData name="Chuqiao Song" userId="S::chuqiao@kneron.us::8cab0f02-2fc9-4ff9-aa55-d3da350136b2" providerId="AD" clId="Web-{824E6722-DEAB-92BF-6D7D-E49F5629C1A6}"/>
    <pc:docChg chg="addSld modSld">
      <pc:chgData name="Chuqiao Song" userId="S::chuqiao@kneron.us::8cab0f02-2fc9-4ff9-aa55-d3da350136b2" providerId="AD" clId="Web-{824E6722-DEAB-92BF-6D7D-E49F5629C1A6}" dt="2019-03-19T22:43:43.062" v="453" actId="14100"/>
      <pc:docMkLst>
        <pc:docMk/>
      </pc:docMkLst>
      <pc:sldChg chg="addSp delSp modSp">
        <pc:chgData name="Chuqiao Song" userId="S::chuqiao@kneron.us::8cab0f02-2fc9-4ff9-aa55-d3da350136b2" providerId="AD" clId="Web-{824E6722-DEAB-92BF-6D7D-E49F5629C1A6}" dt="2019-03-19T22:24:51.424" v="443" actId="20577"/>
        <pc:sldMkLst>
          <pc:docMk/>
          <pc:sldMk cId="1196162748" sldId="259"/>
        </pc:sldMkLst>
        <pc:spChg chg="del">
          <ac:chgData name="Chuqiao Song" userId="S::chuqiao@kneron.us::8cab0f02-2fc9-4ff9-aa55-d3da350136b2" providerId="AD" clId="Web-{824E6722-DEAB-92BF-6D7D-E49F5629C1A6}" dt="2019-03-19T22:04:53.917" v="33"/>
          <ac:spMkLst>
            <pc:docMk/>
            <pc:sldMk cId="1196162748" sldId="259"/>
            <ac:spMk id="2" creationId="{1410FA27-363A-4161-84B0-D7330E3EB605}"/>
          </ac:spMkLst>
        </pc:spChg>
        <pc:spChg chg="add mod">
          <ac:chgData name="Chuqiao Song" userId="S::chuqiao@kneron.us::8cab0f02-2fc9-4ff9-aa55-d3da350136b2" providerId="AD" clId="Web-{824E6722-DEAB-92BF-6D7D-E49F5629C1A6}" dt="2019-03-19T22:24:51.424" v="443" actId="20577"/>
          <ac:spMkLst>
            <pc:docMk/>
            <pc:sldMk cId="1196162748" sldId="259"/>
            <ac:spMk id="9" creationId="{40D2D0AA-30B7-4137-A4EA-E255A4147B82}"/>
          </ac:spMkLst>
        </pc:spChg>
        <pc:picChg chg="add mod">
          <ac:chgData name="Chuqiao Song" userId="S::chuqiao@kneron.us::8cab0f02-2fc9-4ff9-aa55-d3da350136b2" providerId="AD" clId="Web-{824E6722-DEAB-92BF-6D7D-E49F5629C1A6}" dt="2019-03-19T22:05:10.823" v="35" actId="1076"/>
          <ac:picMkLst>
            <pc:docMk/>
            <pc:sldMk cId="1196162748" sldId="259"/>
            <ac:picMk id="3" creationId="{4CFF082B-3DC3-4F3D-971E-139D873C42B2}"/>
          </ac:picMkLst>
        </pc:picChg>
        <pc:picChg chg="mod">
          <ac:chgData name="Chuqiao Song" userId="S::chuqiao@kneron.us::8cab0f02-2fc9-4ff9-aa55-d3da350136b2" providerId="AD" clId="Web-{824E6722-DEAB-92BF-6D7D-E49F5629C1A6}" dt="2019-03-19T21:58:32.060" v="29" actId="1076"/>
          <ac:picMkLst>
            <pc:docMk/>
            <pc:sldMk cId="1196162748" sldId="259"/>
            <ac:picMk id="8" creationId="{BC284377-7507-984E-B412-C68DC8BE1F05}"/>
          </ac:picMkLst>
        </pc:picChg>
      </pc:sldChg>
      <pc:sldChg chg="addSp delSp modSp">
        <pc:chgData name="Chuqiao Song" userId="S::chuqiao@kneron.us::8cab0f02-2fc9-4ff9-aa55-d3da350136b2" providerId="AD" clId="Web-{824E6722-DEAB-92BF-6D7D-E49F5629C1A6}" dt="2019-03-19T22:43:09.671" v="445" actId="1076"/>
        <pc:sldMkLst>
          <pc:docMk/>
          <pc:sldMk cId="4142921288" sldId="261"/>
        </pc:sldMkLst>
        <pc:spChg chg="del">
          <ac:chgData name="Chuqiao Song" userId="S::chuqiao@kneron.us::8cab0f02-2fc9-4ff9-aa55-d3da350136b2" providerId="AD" clId="Web-{824E6722-DEAB-92BF-6D7D-E49F5629C1A6}" dt="2019-03-19T21:52:33.735" v="2"/>
          <ac:spMkLst>
            <pc:docMk/>
            <pc:sldMk cId="4142921288" sldId="261"/>
            <ac:spMk id="2" creationId="{5E2E8F18-7D8D-4991-AD75-A472A43AFC51}"/>
          </ac:spMkLst>
        </pc:spChg>
        <pc:spChg chg="add mod">
          <ac:chgData name="Chuqiao Song" userId="S::chuqiao@kneron.us::8cab0f02-2fc9-4ff9-aa55-d3da350136b2" providerId="AD" clId="Web-{824E6722-DEAB-92BF-6D7D-E49F5629C1A6}" dt="2019-03-19T21:52:59.938" v="26" actId="20577"/>
          <ac:spMkLst>
            <pc:docMk/>
            <pc:sldMk cId="4142921288" sldId="261"/>
            <ac:spMk id="3" creationId="{3CB71DDA-055A-4361-8287-831D1F3039E7}"/>
          </ac:spMkLst>
        </pc:spChg>
        <pc:picChg chg="mod">
          <ac:chgData name="Chuqiao Song" userId="S::chuqiao@kneron.us::8cab0f02-2fc9-4ff9-aa55-d3da350136b2" providerId="AD" clId="Web-{824E6722-DEAB-92BF-6D7D-E49F5629C1A6}" dt="2019-03-19T22:43:09.671" v="445" actId="1076"/>
          <ac:picMkLst>
            <pc:docMk/>
            <pc:sldMk cId="4142921288" sldId="261"/>
            <ac:picMk id="4" creationId="{1A8259EB-4F31-454D-BA93-89A42055A60D}"/>
          </ac:picMkLst>
        </pc:picChg>
      </pc:sldChg>
      <pc:sldChg chg="addSp delSp modSp new">
        <pc:chgData name="Chuqiao Song" userId="S::chuqiao@kneron.us::8cab0f02-2fc9-4ff9-aa55-d3da350136b2" providerId="AD" clId="Web-{824E6722-DEAB-92BF-6D7D-E49F5629C1A6}" dt="2019-03-19T22:43:43.062" v="453" actId="14100"/>
        <pc:sldMkLst>
          <pc:docMk/>
          <pc:sldMk cId="3698468959" sldId="262"/>
        </pc:sldMkLst>
        <pc:spChg chg="del">
          <ac:chgData name="Chuqiao Song" userId="S::chuqiao@kneron.us::8cab0f02-2fc9-4ff9-aa55-d3da350136b2" providerId="AD" clId="Web-{824E6722-DEAB-92BF-6D7D-E49F5629C1A6}" dt="2019-03-19T22:43:38.562" v="451"/>
          <ac:spMkLst>
            <pc:docMk/>
            <pc:sldMk cId="3698468959" sldId="262"/>
            <ac:spMk id="2" creationId="{436BF29E-7057-44B0-A783-B8DCC023E046}"/>
          </ac:spMkLst>
        </pc:spChg>
        <pc:spChg chg="del">
          <ac:chgData name="Chuqiao Song" userId="S::chuqiao@kneron.us::8cab0f02-2fc9-4ff9-aa55-d3da350136b2" providerId="AD" clId="Web-{824E6722-DEAB-92BF-6D7D-E49F5629C1A6}" dt="2019-03-19T22:43:28.625" v="447"/>
          <ac:spMkLst>
            <pc:docMk/>
            <pc:sldMk cId="3698468959" sldId="262"/>
            <ac:spMk id="3" creationId="{9A671D8C-7376-4A96-A653-2B89A9A0E27D}"/>
          </ac:spMkLst>
        </pc:spChg>
        <pc:picChg chg="add mod ord">
          <ac:chgData name="Chuqiao Song" userId="S::chuqiao@kneron.us::8cab0f02-2fc9-4ff9-aa55-d3da350136b2" providerId="AD" clId="Web-{824E6722-DEAB-92BF-6D7D-E49F5629C1A6}" dt="2019-03-19T22:43:43.062" v="453" actId="14100"/>
          <ac:picMkLst>
            <pc:docMk/>
            <pc:sldMk cId="3698468959" sldId="262"/>
            <ac:picMk id="4" creationId="{822C52EB-75F9-49C1-87D7-FB488FE054B2}"/>
          </ac:picMkLst>
        </pc:picChg>
      </pc:sldChg>
    </pc:docChg>
  </pc:docChgLst>
  <pc:docChgLst>
    <pc:chgData name="Chuqiao Song" userId="S::chuqiao@kneron.us::8cab0f02-2fc9-4ff9-aa55-d3da350136b2" providerId="AD" clId="Web-{D890012E-9401-450E-9CB2-110F674FBDA7}"/>
    <pc:docChg chg="addSld modSld sldOrd">
      <pc:chgData name="Chuqiao Song" userId="S::chuqiao@kneron.us::8cab0f02-2fc9-4ff9-aa55-d3da350136b2" providerId="AD" clId="Web-{D890012E-9401-450E-9CB2-110F674FBDA7}" dt="2019-02-26T18:41:57.200" v="956"/>
      <pc:docMkLst>
        <pc:docMk/>
      </pc:docMkLst>
      <pc:sldChg chg="modSp">
        <pc:chgData name="Chuqiao Song" userId="S::chuqiao@kneron.us::8cab0f02-2fc9-4ff9-aa55-d3da350136b2" providerId="AD" clId="Web-{D890012E-9401-450E-9CB2-110F674FBDA7}" dt="2019-02-26T18:22:50.149" v="4" actId="20577"/>
        <pc:sldMkLst>
          <pc:docMk/>
          <pc:sldMk cId="1422289132" sldId="258"/>
        </pc:sldMkLst>
        <pc:spChg chg="mod">
          <ac:chgData name="Chuqiao Song" userId="S::chuqiao@kneron.us::8cab0f02-2fc9-4ff9-aa55-d3da350136b2" providerId="AD" clId="Web-{D890012E-9401-450E-9CB2-110F674FBDA7}" dt="2019-02-26T18:22:50.149" v="4" actId="20577"/>
          <ac:spMkLst>
            <pc:docMk/>
            <pc:sldMk cId="1422289132" sldId="258"/>
            <ac:spMk id="8" creationId="{78DDF0A8-55C8-6B43-AB96-E76061E7CD4C}"/>
          </ac:spMkLst>
        </pc:spChg>
      </pc:sldChg>
      <pc:sldChg chg="addSp delSp modSp new ord">
        <pc:chgData name="Chuqiao Song" userId="S::chuqiao@kneron.us::8cab0f02-2fc9-4ff9-aa55-d3da350136b2" providerId="AD" clId="Web-{D890012E-9401-450E-9CB2-110F674FBDA7}" dt="2019-02-26T18:41:57.200" v="956"/>
        <pc:sldMkLst>
          <pc:docMk/>
          <pc:sldMk cId="2322741173" sldId="260"/>
        </pc:sldMkLst>
        <pc:spChg chg="del">
          <ac:chgData name="Chuqiao Song" userId="S::chuqiao@kneron.us::8cab0f02-2fc9-4ff9-aa55-d3da350136b2" providerId="AD" clId="Web-{D890012E-9401-450E-9CB2-110F674FBDA7}" dt="2019-02-26T18:24:58.929" v="7"/>
          <ac:spMkLst>
            <pc:docMk/>
            <pc:sldMk cId="2322741173" sldId="260"/>
            <ac:spMk id="2" creationId="{48A3890F-65E4-47A9-9D3B-2EDFD33DD6C9}"/>
          </ac:spMkLst>
        </pc:spChg>
        <pc:spChg chg="del">
          <ac:chgData name="Chuqiao Song" userId="S::chuqiao@kneron.us::8cab0f02-2fc9-4ff9-aa55-d3da350136b2" providerId="AD" clId="Web-{D890012E-9401-450E-9CB2-110F674FBDA7}" dt="2019-02-26T18:25:01.491" v="8"/>
          <ac:spMkLst>
            <pc:docMk/>
            <pc:sldMk cId="2322741173" sldId="260"/>
            <ac:spMk id="3" creationId="{E5B06C35-515E-489A-A1E0-26EF88558BAC}"/>
          </ac:spMkLst>
        </pc:spChg>
        <pc:spChg chg="add mod">
          <ac:chgData name="Chuqiao Song" userId="S::chuqiao@kneron.us::8cab0f02-2fc9-4ff9-aa55-d3da350136b2" providerId="AD" clId="Web-{D890012E-9401-450E-9CB2-110F674FBDA7}" dt="2019-02-26T18:26:16.068" v="34" actId="14100"/>
          <ac:spMkLst>
            <pc:docMk/>
            <pc:sldMk cId="2322741173" sldId="260"/>
            <ac:spMk id="5" creationId="{F8D71FFF-0D6E-4F4A-8D1F-7D6E856F6808}"/>
          </ac:spMkLst>
        </pc:spChg>
        <pc:spChg chg="add mod">
          <ac:chgData name="Chuqiao Song" userId="S::chuqiao@kneron.us::8cab0f02-2fc9-4ff9-aa55-d3da350136b2" providerId="AD" clId="Web-{D890012E-9401-450E-9CB2-110F674FBDA7}" dt="2019-02-26T18:26:21.771" v="36" actId="14100"/>
          <ac:spMkLst>
            <pc:docMk/>
            <pc:sldMk cId="2322741173" sldId="260"/>
            <ac:spMk id="6" creationId="{F30B96D1-A275-488E-AA32-501B8FBD2371}"/>
          </ac:spMkLst>
        </pc:spChg>
        <pc:spChg chg="add mod">
          <ac:chgData name="Chuqiao Song" userId="S::chuqiao@kneron.us::8cab0f02-2fc9-4ff9-aa55-d3da350136b2" providerId="AD" clId="Web-{D890012E-9401-450E-9CB2-110F674FBDA7}" dt="2019-02-26T18:38:45.217" v="794" actId="20577"/>
          <ac:spMkLst>
            <pc:docMk/>
            <pc:sldMk cId="2322741173" sldId="260"/>
            <ac:spMk id="7" creationId="{9E037FD7-518A-4560-8871-4702392397B3}"/>
          </ac:spMkLst>
        </pc:spChg>
        <pc:spChg chg="add mod">
          <ac:chgData name="Chuqiao Song" userId="S::chuqiao@kneron.us::8cab0f02-2fc9-4ff9-aa55-d3da350136b2" providerId="AD" clId="Web-{D890012E-9401-450E-9CB2-110F674FBDA7}" dt="2019-02-26T18:41:41.325" v="954" actId="20577"/>
          <ac:spMkLst>
            <pc:docMk/>
            <pc:sldMk cId="2322741173" sldId="260"/>
            <ac:spMk id="8" creationId="{E7E70666-56EA-4A7E-BB6A-4A56848E56E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85BA0-BC46-1B4C-8B27-12A76A534C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FC32B1-7F37-0444-86EF-17F5F7C931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B74226-C30B-7840-93AE-0C767CCF52F4}"/>
              </a:ext>
            </a:extLst>
          </p:cNvPr>
          <p:cNvSpPr>
            <a:spLocks noGrp="1"/>
          </p:cNvSpPr>
          <p:nvPr>
            <p:ph type="dt" sz="half" idx="10"/>
          </p:nvPr>
        </p:nvSpPr>
        <p:spPr/>
        <p:txBody>
          <a:bodyPr/>
          <a:lstStyle/>
          <a:p>
            <a:fld id="{04EC02F0-EAB9-7A4E-9167-CAF9BCAFE3D9}" type="datetimeFigureOut">
              <a:rPr lang="en-US" smtClean="0"/>
              <a:t>3/19/2019</a:t>
            </a:fld>
            <a:endParaRPr lang="en-US"/>
          </a:p>
        </p:txBody>
      </p:sp>
      <p:sp>
        <p:nvSpPr>
          <p:cNvPr id="5" name="Footer Placeholder 4">
            <a:extLst>
              <a:ext uri="{FF2B5EF4-FFF2-40B4-BE49-F238E27FC236}">
                <a16:creationId xmlns:a16="http://schemas.microsoft.com/office/drawing/2014/main" id="{930CF1AF-43F0-2F4D-8F43-AFBEC6EF0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E61EF-F148-D740-8EA3-5513EC2DCD00}"/>
              </a:ext>
            </a:extLst>
          </p:cNvPr>
          <p:cNvSpPr>
            <a:spLocks noGrp="1"/>
          </p:cNvSpPr>
          <p:nvPr>
            <p:ph type="sldNum" sz="quarter" idx="12"/>
          </p:nvPr>
        </p:nvSpPr>
        <p:spPr/>
        <p:txBody>
          <a:bodyPr/>
          <a:lstStyle/>
          <a:p>
            <a:fld id="{65ED50AF-A15C-244E-85FC-E67D6BEC3F1B}" type="slidenum">
              <a:rPr lang="en-US" smtClean="0"/>
              <a:t>‹#›</a:t>
            </a:fld>
            <a:endParaRPr lang="en-US"/>
          </a:p>
        </p:txBody>
      </p:sp>
    </p:spTree>
    <p:extLst>
      <p:ext uri="{BB962C8B-B14F-4D97-AF65-F5344CB8AC3E}">
        <p14:creationId xmlns:p14="http://schemas.microsoft.com/office/powerpoint/2010/main" val="1344488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54C2C-F56E-934D-B3AD-E155DF69F5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071F48-E3EA-904F-8939-406E58EE95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1945DE-120F-CE4A-9E59-965C91E6733D}"/>
              </a:ext>
            </a:extLst>
          </p:cNvPr>
          <p:cNvSpPr>
            <a:spLocks noGrp="1"/>
          </p:cNvSpPr>
          <p:nvPr>
            <p:ph type="dt" sz="half" idx="10"/>
          </p:nvPr>
        </p:nvSpPr>
        <p:spPr/>
        <p:txBody>
          <a:bodyPr/>
          <a:lstStyle/>
          <a:p>
            <a:fld id="{04EC02F0-EAB9-7A4E-9167-CAF9BCAFE3D9}" type="datetimeFigureOut">
              <a:rPr lang="en-US" smtClean="0"/>
              <a:t>3/19/2019</a:t>
            </a:fld>
            <a:endParaRPr lang="en-US"/>
          </a:p>
        </p:txBody>
      </p:sp>
      <p:sp>
        <p:nvSpPr>
          <p:cNvPr id="5" name="Footer Placeholder 4">
            <a:extLst>
              <a:ext uri="{FF2B5EF4-FFF2-40B4-BE49-F238E27FC236}">
                <a16:creationId xmlns:a16="http://schemas.microsoft.com/office/drawing/2014/main" id="{60338EE3-E85E-454C-A612-9DB5BEB25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BED5CB-4408-BA46-8884-2C3ADAB5F3E5}"/>
              </a:ext>
            </a:extLst>
          </p:cNvPr>
          <p:cNvSpPr>
            <a:spLocks noGrp="1"/>
          </p:cNvSpPr>
          <p:nvPr>
            <p:ph type="sldNum" sz="quarter" idx="12"/>
          </p:nvPr>
        </p:nvSpPr>
        <p:spPr/>
        <p:txBody>
          <a:bodyPr/>
          <a:lstStyle/>
          <a:p>
            <a:fld id="{65ED50AF-A15C-244E-85FC-E67D6BEC3F1B}" type="slidenum">
              <a:rPr lang="en-US" smtClean="0"/>
              <a:t>‹#›</a:t>
            </a:fld>
            <a:endParaRPr lang="en-US"/>
          </a:p>
        </p:txBody>
      </p:sp>
    </p:spTree>
    <p:extLst>
      <p:ext uri="{BB962C8B-B14F-4D97-AF65-F5344CB8AC3E}">
        <p14:creationId xmlns:p14="http://schemas.microsoft.com/office/powerpoint/2010/main" val="303383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F728A1-08A7-6E4D-9D46-E599E4CA8E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B2FE71-9C30-3549-AEB9-7444EEC08D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34F256-4A68-984E-BE37-98E0B410A66E}"/>
              </a:ext>
            </a:extLst>
          </p:cNvPr>
          <p:cNvSpPr>
            <a:spLocks noGrp="1"/>
          </p:cNvSpPr>
          <p:nvPr>
            <p:ph type="dt" sz="half" idx="10"/>
          </p:nvPr>
        </p:nvSpPr>
        <p:spPr/>
        <p:txBody>
          <a:bodyPr/>
          <a:lstStyle/>
          <a:p>
            <a:fld id="{04EC02F0-EAB9-7A4E-9167-CAF9BCAFE3D9}" type="datetimeFigureOut">
              <a:rPr lang="en-US" smtClean="0"/>
              <a:t>3/19/2019</a:t>
            </a:fld>
            <a:endParaRPr lang="en-US"/>
          </a:p>
        </p:txBody>
      </p:sp>
      <p:sp>
        <p:nvSpPr>
          <p:cNvPr id="5" name="Footer Placeholder 4">
            <a:extLst>
              <a:ext uri="{FF2B5EF4-FFF2-40B4-BE49-F238E27FC236}">
                <a16:creationId xmlns:a16="http://schemas.microsoft.com/office/drawing/2014/main" id="{EFE20895-1388-AD4C-927F-E8372C8336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742E0-061D-B34E-8965-70676B7D7208}"/>
              </a:ext>
            </a:extLst>
          </p:cNvPr>
          <p:cNvSpPr>
            <a:spLocks noGrp="1"/>
          </p:cNvSpPr>
          <p:nvPr>
            <p:ph type="sldNum" sz="quarter" idx="12"/>
          </p:nvPr>
        </p:nvSpPr>
        <p:spPr/>
        <p:txBody>
          <a:bodyPr/>
          <a:lstStyle/>
          <a:p>
            <a:fld id="{65ED50AF-A15C-244E-85FC-E67D6BEC3F1B}" type="slidenum">
              <a:rPr lang="en-US" smtClean="0"/>
              <a:t>‹#›</a:t>
            </a:fld>
            <a:endParaRPr lang="en-US"/>
          </a:p>
        </p:txBody>
      </p:sp>
    </p:spTree>
    <p:extLst>
      <p:ext uri="{BB962C8B-B14F-4D97-AF65-F5344CB8AC3E}">
        <p14:creationId xmlns:p14="http://schemas.microsoft.com/office/powerpoint/2010/main" val="403082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E187C-CC33-DB49-BEFC-16B04C3731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10DA8E-350A-5D46-9CFC-C0E91AFB2F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69840-3B3B-8742-89BE-A5680B83E5D5}"/>
              </a:ext>
            </a:extLst>
          </p:cNvPr>
          <p:cNvSpPr>
            <a:spLocks noGrp="1"/>
          </p:cNvSpPr>
          <p:nvPr>
            <p:ph type="dt" sz="half" idx="10"/>
          </p:nvPr>
        </p:nvSpPr>
        <p:spPr/>
        <p:txBody>
          <a:bodyPr/>
          <a:lstStyle/>
          <a:p>
            <a:fld id="{04EC02F0-EAB9-7A4E-9167-CAF9BCAFE3D9}" type="datetimeFigureOut">
              <a:rPr lang="en-US" smtClean="0"/>
              <a:t>3/19/2019</a:t>
            </a:fld>
            <a:endParaRPr lang="en-US"/>
          </a:p>
        </p:txBody>
      </p:sp>
      <p:sp>
        <p:nvSpPr>
          <p:cNvPr id="5" name="Footer Placeholder 4">
            <a:extLst>
              <a:ext uri="{FF2B5EF4-FFF2-40B4-BE49-F238E27FC236}">
                <a16:creationId xmlns:a16="http://schemas.microsoft.com/office/drawing/2014/main" id="{EA22F00D-9673-A141-9C69-833FF4222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A3F000-1E26-614E-A323-54C2E250DF97}"/>
              </a:ext>
            </a:extLst>
          </p:cNvPr>
          <p:cNvSpPr>
            <a:spLocks noGrp="1"/>
          </p:cNvSpPr>
          <p:nvPr>
            <p:ph type="sldNum" sz="quarter" idx="12"/>
          </p:nvPr>
        </p:nvSpPr>
        <p:spPr/>
        <p:txBody>
          <a:bodyPr/>
          <a:lstStyle/>
          <a:p>
            <a:fld id="{65ED50AF-A15C-244E-85FC-E67D6BEC3F1B}" type="slidenum">
              <a:rPr lang="en-US" smtClean="0"/>
              <a:t>‹#›</a:t>
            </a:fld>
            <a:endParaRPr lang="en-US"/>
          </a:p>
        </p:txBody>
      </p:sp>
    </p:spTree>
    <p:extLst>
      <p:ext uri="{BB962C8B-B14F-4D97-AF65-F5344CB8AC3E}">
        <p14:creationId xmlns:p14="http://schemas.microsoft.com/office/powerpoint/2010/main" val="3260077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B38F-7A2E-114F-B685-2203367B27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34FA03-C668-D545-92CE-D346D102A5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87D5E8-0DE2-F449-BBE8-2643CEB2CF93}"/>
              </a:ext>
            </a:extLst>
          </p:cNvPr>
          <p:cNvSpPr>
            <a:spLocks noGrp="1"/>
          </p:cNvSpPr>
          <p:nvPr>
            <p:ph type="dt" sz="half" idx="10"/>
          </p:nvPr>
        </p:nvSpPr>
        <p:spPr/>
        <p:txBody>
          <a:bodyPr/>
          <a:lstStyle/>
          <a:p>
            <a:fld id="{04EC02F0-EAB9-7A4E-9167-CAF9BCAFE3D9}" type="datetimeFigureOut">
              <a:rPr lang="en-US" smtClean="0"/>
              <a:t>3/19/2019</a:t>
            </a:fld>
            <a:endParaRPr lang="en-US"/>
          </a:p>
        </p:txBody>
      </p:sp>
      <p:sp>
        <p:nvSpPr>
          <p:cNvPr id="5" name="Footer Placeholder 4">
            <a:extLst>
              <a:ext uri="{FF2B5EF4-FFF2-40B4-BE49-F238E27FC236}">
                <a16:creationId xmlns:a16="http://schemas.microsoft.com/office/drawing/2014/main" id="{19B30CE5-B008-4A45-BC8A-A4A908E1D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6BA9D2-3B92-CE48-AAC3-53ABFA5E2F66}"/>
              </a:ext>
            </a:extLst>
          </p:cNvPr>
          <p:cNvSpPr>
            <a:spLocks noGrp="1"/>
          </p:cNvSpPr>
          <p:nvPr>
            <p:ph type="sldNum" sz="quarter" idx="12"/>
          </p:nvPr>
        </p:nvSpPr>
        <p:spPr/>
        <p:txBody>
          <a:bodyPr/>
          <a:lstStyle/>
          <a:p>
            <a:fld id="{65ED50AF-A15C-244E-85FC-E67D6BEC3F1B}" type="slidenum">
              <a:rPr lang="en-US" smtClean="0"/>
              <a:t>‹#›</a:t>
            </a:fld>
            <a:endParaRPr lang="en-US"/>
          </a:p>
        </p:txBody>
      </p:sp>
    </p:spTree>
    <p:extLst>
      <p:ext uri="{BB962C8B-B14F-4D97-AF65-F5344CB8AC3E}">
        <p14:creationId xmlns:p14="http://schemas.microsoft.com/office/powerpoint/2010/main" val="3064489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89ADE-617F-7F41-887A-BDAFF9FC90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0793F3-57DF-374B-ACF4-733951F2A7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453DBD-B044-9743-BD4B-CEF63E599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184E3A-A1E9-F545-94D7-79E2E34D650F}"/>
              </a:ext>
            </a:extLst>
          </p:cNvPr>
          <p:cNvSpPr>
            <a:spLocks noGrp="1"/>
          </p:cNvSpPr>
          <p:nvPr>
            <p:ph type="dt" sz="half" idx="10"/>
          </p:nvPr>
        </p:nvSpPr>
        <p:spPr/>
        <p:txBody>
          <a:bodyPr/>
          <a:lstStyle/>
          <a:p>
            <a:fld id="{04EC02F0-EAB9-7A4E-9167-CAF9BCAFE3D9}" type="datetimeFigureOut">
              <a:rPr lang="en-US" smtClean="0"/>
              <a:t>3/19/2019</a:t>
            </a:fld>
            <a:endParaRPr lang="en-US"/>
          </a:p>
        </p:txBody>
      </p:sp>
      <p:sp>
        <p:nvSpPr>
          <p:cNvPr id="6" name="Footer Placeholder 5">
            <a:extLst>
              <a:ext uri="{FF2B5EF4-FFF2-40B4-BE49-F238E27FC236}">
                <a16:creationId xmlns:a16="http://schemas.microsoft.com/office/drawing/2014/main" id="{B9F47AA2-4028-B342-86C6-11E66B85CE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B19F-23D6-354A-B027-745D4FE35B36}"/>
              </a:ext>
            </a:extLst>
          </p:cNvPr>
          <p:cNvSpPr>
            <a:spLocks noGrp="1"/>
          </p:cNvSpPr>
          <p:nvPr>
            <p:ph type="sldNum" sz="quarter" idx="12"/>
          </p:nvPr>
        </p:nvSpPr>
        <p:spPr/>
        <p:txBody>
          <a:bodyPr/>
          <a:lstStyle/>
          <a:p>
            <a:fld id="{65ED50AF-A15C-244E-85FC-E67D6BEC3F1B}" type="slidenum">
              <a:rPr lang="en-US" smtClean="0"/>
              <a:t>‹#›</a:t>
            </a:fld>
            <a:endParaRPr lang="en-US"/>
          </a:p>
        </p:txBody>
      </p:sp>
    </p:spTree>
    <p:extLst>
      <p:ext uri="{BB962C8B-B14F-4D97-AF65-F5344CB8AC3E}">
        <p14:creationId xmlns:p14="http://schemas.microsoft.com/office/powerpoint/2010/main" val="2629016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F3E5D-8316-3046-B614-A9AD5ADE12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FD84BF-C74F-DD42-A0BC-91F105B399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47A71D-26B4-444B-BF72-4F3C6FACF5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8B627F-C7FB-AF4D-848F-EF8D4AD78E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F26F37-1222-4345-92D2-00790D9DAC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24C82B-C756-294A-B712-9973E3D8EF0D}"/>
              </a:ext>
            </a:extLst>
          </p:cNvPr>
          <p:cNvSpPr>
            <a:spLocks noGrp="1"/>
          </p:cNvSpPr>
          <p:nvPr>
            <p:ph type="dt" sz="half" idx="10"/>
          </p:nvPr>
        </p:nvSpPr>
        <p:spPr/>
        <p:txBody>
          <a:bodyPr/>
          <a:lstStyle/>
          <a:p>
            <a:fld id="{04EC02F0-EAB9-7A4E-9167-CAF9BCAFE3D9}" type="datetimeFigureOut">
              <a:rPr lang="en-US" smtClean="0"/>
              <a:t>3/19/2019</a:t>
            </a:fld>
            <a:endParaRPr lang="en-US"/>
          </a:p>
        </p:txBody>
      </p:sp>
      <p:sp>
        <p:nvSpPr>
          <p:cNvPr id="8" name="Footer Placeholder 7">
            <a:extLst>
              <a:ext uri="{FF2B5EF4-FFF2-40B4-BE49-F238E27FC236}">
                <a16:creationId xmlns:a16="http://schemas.microsoft.com/office/drawing/2014/main" id="{18300C53-0030-0C4B-8091-672E99F2B9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BE18B9-F0C6-074E-8D3B-CBBCDBB5353B}"/>
              </a:ext>
            </a:extLst>
          </p:cNvPr>
          <p:cNvSpPr>
            <a:spLocks noGrp="1"/>
          </p:cNvSpPr>
          <p:nvPr>
            <p:ph type="sldNum" sz="quarter" idx="12"/>
          </p:nvPr>
        </p:nvSpPr>
        <p:spPr/>
        <p:txBody>
          <a:bodyPr/>
          <a:lstStyle/>
          <a:p>
            <a:fld id="{65ED50AF-A15C-244E-85FC-E67D6BEC3F1B}" type="slidenum">
              <a:rPr lang="en-US" smtClean="0"/>
              <a:t>‹#›</a:t>
            </a:fld>
            <a:endParaRPr lang="en-US"/>
          </a:p>
        </p:txBody>
      </p:sp>
    </p:spTree>
    <p:extLst>
      <p:ext uri="{BB962C8B-B14F-4D97-AF65-F5344CB8AC3E}">
        <p14:creationId xmlns:p14="http://schemas.microsoft.com/office/powerpoint/2010/main" val="2263762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57852-93D7-3847-9173-137132CC28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6A88F3-D2F6-5241-A262-57CA374AE5FA}"/>
              </a:ext>
            </a:extLst>
          </p:cNvPr>
          <p:cNvSpPr>
            <a:spLocks noGrp="1"/>
          </p:cNvSpPr>
          <p:nvPr>
            <p:ph type="dt" sz="half" idx="10"/>
          </p:nvPr>
        </p:nvSpPr>
        <p:spPr/>
        <p:txBody>
          <a:bodyPr/>
          <a:lstStyle/>
          <a:p>
            <a:fld id="{04EC02F0-EAB9-7A4E-9167-CAF9BCAFE3D9}" type="datetimeFigureOut">
              <a:rPr lang="en-US" smtClean="0"/>
              <a:t>3/19/2019</a:t>
            </a:fld>
            <a:endParaRPr lang="en-US"/>
          </a:p>
        </p:txBody>
      </p:sp>
      <p:sp>
        <p:nvSpPr>
          <p:cNvPr id="4" name="Footer Placeholder 3">
            <a:extLst>
              <a:ext uri="{FF2B5EF4-FFF2-40B4-BE49-F238E27FC236}">
                <a16:creationId xmlns:a16="http://schemas.microsoft.com/office/drawing/2014/main" id="{68FF6F8C-B249-FB47-9AAC-1C9B3DA045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190C73-B52C-FA40-BB22-ADCC83EBD25B}"/>
              </a:ext>
            </a:extLst>
          </p:cNvPr>
          <p:cNvSpPr>
            <a:spLocks noGrp="1"/>
          </p:cNvSpPr>
          <p:nvPr>
            <p:ph type="sldNum" sz="quarter" idx="12"/>
          </p:nvPr>
        </p:nvSpPr>
        <p:spPr/>
        <p:txBody>
          <a:bodyPr/>
          <a:lstStyle/>
          <a:p>
            <a:fld id="{65ED50AF-A15C-244E-85FC-E67D6BEC3F1B}" type="slidenum">
              <a:rPr lang="en-US" smtClean="0"/>
              <a:t>‹#›</a:t>
            </a:fld>
            <a:endParaRPr lang="en-US"/>
          </a:p>
        </p:txBody>
      </p:sp>
    </p:spTree>
    <p:extLst>
      <p:ext uri="{BB962C8B-B14F-4D97-AF65-F5344CB8AC3E}">
        <p14:creationId xmlns:p14="http://schemas.microsoft.com/office/powerpoint/2010/main" val="314755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6A9549-5ED4-FA49-9828-A44033980FC2}"/>
              </a:ext>
            </a:extLst>
          </p:cNvPr>
          <p:cNvSpPr>
            <a:spLocks noGrp="1"/>
          </p:cNvSpPr>
          <p:nvPr>
            <p:ph type="dt" sz="half" idx="10"/>
          </p:nvPr>
        </p:nvSpPr>
        <p:spPr/>
        <p:txBody>
          <a:bodyPr/>
          <a:lstStyle/>
          <a:p>
            <a:fld id="{04EC02F0-EAB9-7A4E-9167-CAF9BCAFE3D9}" type="datetimeFigureOut">
              <a:rPr lang="en-US" smtClean="0"/>
              <a:t>3/19/2019</a:t>
            </a:fld>
            <a:endParaRPr lang="en-US"/>
          </a:p>
        </p:txBody>
      </p:sp>
      <p:sp>
        <p:nvSpPr>
          <p:cNvPr id="3" name="Footer Placeholder 2">
            <a:extLst>
              <a:ext uri="{FF2B5EF4-FFF2-40B4-BE49-F238E27FC236}">
                <a16:creationId xmlns:a16="http://schemas.microsoft.com/office/drawing/2014/main" id="{8633DDF2-7999-2048-A9CE-50EFB8D915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1DB9B4-E742-9941-946D-8B1FB97B079B}"/>
              </a:ext>
            </a:extLst>
          </p:cNvPr>
          <p:cNvSpPr>
            <a:spLocks noGrp="1"/>
          </p:cNvSpPr>
          <p:nvPr>
            <p:ph type="sldNum" sz="quarter" idx="12"/>
          </p:nvPr>
        </p:nvSpPr>
        <p:spPr/>
        <p:txBody>
          <a:bodyPr/>
          <a:lstStyle/>
          <a:p>
            <a:fld id="{65ED50AF-A15C-244E-85FC-E67D6BEC3F1B}" type="slidenum">
              <a:rPr lang="en-US" smtClean="0"/>
              <a:t>‹#›</a:t>
            </a:fld>
            <a:endParaRPr lang="en-US"/>
          </a:p>
        </p:txBody>
      </p:sp>
    </p:spTree>
    <p:extLst>
      <p:ext uri="{BB962C8B-B14F-4D97-AF65-F5344CB8AC3E}">
        <p14:creationId xmlns:p14="http://schemas.microsoft.com/office/powerpoint/2010/main" val="3989291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B5592-4AC6-6347-9B71-5DA5926749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B0921F-1314-1C4C-AB7C-75B8410A8C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9161C7-0D4B-2543-956A-73129DF31C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2F5B64-4905-974C-80DD-62BEC225E01B}"/>
              </a:ext>
            </a:extLst>
          </p:cNvPr>
          <p:cNvSpPr>
            <a:spLocks noGrp="1"/>
          </p:cNvSpPr>
          <p:nvPr>
            <p:ph type="dt" sz="half" idx="10"/>
          </p:nvPr>
        </p:nvSpPr>
        <p:spPr/>
        <p:txBody>
          <a:bodyPr/>
          <a:lstStyle/>
          <a:p>
            <a:fld id="{04EC02F0-EAB9-7A4E-9167-CAF9BCAFE3D9}" type="datetimeFigureOut">
              <a:rPr lang="en-US" smtClean="0"/>
              <a:t>3/19/2019</a:t>
            </a:fld>
            <a:endParaRPr lang="en-US"/>
          </a:p>
        </p:txBody>
      </p:sp>
      <p:sp>
        <p:nvSpPr>
          <p:cNvPr id="6" name="Footer Placeholder 5">
            <a:extLst>
              <a:ext uri="{FF2B5EF4-FFF2-40B4-BE49-F238E27FC236}">
                <a16:creationId xmlns:a16="http://schemas.microsoft.com/office/drawing/2014/main" id="{2F7F95B2-E166-9A49-BD21-71E3610C69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9461E1-B215-B744-BDD6-F772F0738505}"/>
              </a:ext>
            </a:extLst>
          </p:cNvPr>
          <p:cNvSpPr>
            <a:spLocks noGrp="1"/>
          </p:cNvSpPr>
          <p:nvPr>
            <p:ph type="sldNum" sz="quarter" idx="12"/>
          </p:nvPr>
        </p:nvSpPr>
        <p:spPr/>
        <p:txBody>
          <a:bodyPr/>
          <a:lstStyle/>
          <a:p>
            <a:fld id="{65ED50AF-A15C-244E-85FC-E67D6BEC3F1B}" type="slidenum">
              <a:rPr lang="en-US" smtClean="0"/>
              <a:t>‹#›</a:t>
            </a:fld>
            <a:endParaRPr lang="en-US"/>
          </a:p>
        </p:txBody>
      </p:sp>
    </p:spTree>
    <p:extLst>
      <p:ext uri="{BB962C8B-B14F-4D97-AF65-F5344CB8AC3E}">
        <p14:creationId xmlns:p14="http://schemas.microsoft.com/office/powerpoint/2010/main" val="2890059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621F8-DE7F-6C4C-8AC7-1A90B7BFF9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4C1F8E-2BFD-7749-B836-10CAEFEB87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F95D52-8098-554E-93EF-513F78C03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9DC8CB-F138-FF48-A961-2FCE1DB606B8}"/>
              </a:ext>
            </a:extLst>
          </p:cNvPr>
          <p:cNvSpPr>
            <a:spLocks noGrp="1"/>
          </p:cNvSpPr>
          <p:nvPr>
            <p:ph type="dt" sz="half" idx="10"/>
          </p:nvPr>
        </p:nvSpPr>
        <p:spPr/>
        <p:txBody>
          <a:bodyPr/>
          <a:lstStyle/>
          <a:p>
            <a:fld id="{04EC02F0-EAB9-7A4E-9167-CAF9BCAFE3D9}" type="datetimeFigureOut">
              <a:rPr lang="en-US" smtClean="0"/>
              <a:t>3/19/2019</a:t>
            </a:fld>
            <a:endParaRPr lang="en-US"/>
          </a:p>
        </p:txBody>
      </p:sp>
      <p:sp>
        <p:nvSpPr>
          <p:cNvPr id="6" name="Footer Placeholder 5">
            <a:extLst>
              <a:ext uri="{FF2B5EF4-FFF2-40B4-BE49-F238E27FC236}">
                <a16:creationId xmlns:a16="http://schemas.microsoft.com/office/drawing/2014/main" id="{67A1ABC2-D04D-854F-9C5A-F41D55350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2CE7D5-510F-FE4F-A0BA-6884F44A0C0D}"/>
              </a:ext>
            </a:extLst>
          </p:cNvPr>
          <p:cNvSpPr>
            <a:spLocks noGrp="1"/>
          </p:cNvSpPr>
          <p:nvPr>
            <p:ph type="sldNum" sz="quarter" idx="12"/>
          </p:nvPr>
        </p:nvSpPr>
        <p:spPr/>
        <p:txBody>
          <a:bodyPr/>
          <a:lstStyle/>
          <a:p>
            <a:fld id="{65ED50AF-A15C-244E-85FC-E67D6BEC3F1B}" type="slidenum">
              <a:rPr lang="en-US" smtClean="0"/>
              <a:t>‹#›</a:t>
            </a:fld>
            <a:endParaRPr lang="en-US"/>
          </a:p>
        </p:txBody>
      </p:sp>
    </p:spTree>
    <p:extLst>
      <p:ext uri="{BB962C8B-B14F-4D97-AF65-F5344CB8AC3E}">
        <p14:creationId xmlns:p14="http://schemas.microsoft.com/office/powerpoint/2010/main" val="1675814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C457DD-E281-0543-83B6-1EC52DB946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C32B4D-4A31-4248-9977-BF131109C5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181CA8-6A73-BB4C-BF35-E76F564D46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EC02F0-EAB9-7A4E-9167-CAF9BCAFE3D9}" type="datetimeFigureOut">
              <a:rPr lang="en-US" smtClean="0"/>
              <a:t>3/19/2019</a:t>
            </a:fld>
            <a:endParaRPr lang="en-US"/>
          </a:p>
        </p:txBody>
      </p:sp>
      <p:sp>
        <p:nvSpPr>
          <p:cNvPr id="5" name="Footer Placeholder 4">
            <a:extLst>
              <a:ext uri="{FF2B5EF4-FFF2-40B4-BE49-F238E27FC236}">
                <a16:creationId xmlns:a16="http://schemas.microsoft.com/office/drawing/2014/main" id="{23C702C6-A5B7-A14D-9839-C248C26321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5F5291-77E6-D840-8373-CE1741C738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D50AF-A15C-244E-85FC-E67D6BEC3F1B}" type="slidenum">
              <a:rPr lang="en-US" smtClean="0"/>
              <a:t>‹#›</a:t>
            </a:fld>
            <a:endParaRPr lang="en-US"/>
          </a:p>
        </p:txBody>
      </p:sp>
    </p:spTree>
    <p:extLst>
      <p:ext uri="{BB962C8B-B14F-4D97-AF65-F5344CB8AC3E}">
        <p14:creationId xmlns:p14="http://schemas.microsoft.com/office/powerpoint/2010/main" val="1641920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tiff"/></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B53EC4-6FE2-664B-BF06-BF6D1D1FEE85}"/>
              </a:ext>
            </a:extLst>
          </p:cNvPr>
          <p:cNvSpPr txBox="1">
            <a:spLocks/>
          </p:cNvSpPr>
          <p:nvPr/>
        </p:nvSpPr>
        <p:spPr>
          <a:xfrm>
            <a:off x="0" y="-7590"/>
            <a:ext cx="12191999" cy="744836"/>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a:solidFill>
                  <a:schemeClr val="bg1"/>
                </a:solidFill>
              </a:rPr>
              <a:t>Detectron Models</a:t>
            </a:r>
          </a:p>
        </p:txBody>
      </p:sp>
      <p:pic>
        <p:nvPicPr>
          <p:cNvPr id="6" name="Picture 5" descr="A screenshot of a cell phone&#10;&#10;Description automatically generated">
            <a:extLst>
              <a:ext uri="{FF2B5EF4-FFF2-40B4-BE49-F238E27FC236}">
                <a16:creationId xmlns:a16="http://schemas.microsoft.com/office/drawing/2014/main" id="{72EED043-5980-E44B-99DE-5A2D55C5EEBE}"/>
              </a:ext>
            </a:extLst>
          </p:cNvPr>
          <p:cNvPicPr>
            <a:picLocks noChangeAspect="1"/>
          </p:cNvPicPr>
          <p:nvPr/>
        </p:nvPicPr>
        <p:blipFill>
          <a:blip r:embed="rId2"/>
          <a:stretch>
            <a:fillRect/>
          </a:stretch>
        </p:blipFill>
        <p:spPr>
          <a:xfrm>
            <a:off x="0" y="781050"/>
            <a:ext cx="5745891" cy="3196030"/>
          </a:xfrm>
          <a:prstGeom prst="rect">
            <a:avLst/>
          </a:prstGeom>
        </p:spPr>
      </p:pic>
      <p:pic>
        <p:nvPicPr>
          <p:cNvPr id="8" name="Picture 7">
            <a:extLst>
              <a:ext uri="{FF2B5EF4-FFF2-40B4-BE49-F238E27FC236}">
                <a16:creationId xmlns:a16="http://schemas.microsoft.com/office/drawing/2014/main" id="{62F75DFF-052C-4B45-A58F-03EC3A01683C}"/>
              </a:ext>
            </a:extLst>
          </p:cNvPr>
          <p:cNvPicPr>
            <a:picLocks noChangeAspect="1"/>
          </p:cNvPicPr>
          <p:nvPr/>
        </p:nvPicPr>
        <p:blipFill>
          <a:blip r:embed="rId3"/>
          <a:stretch>
            <a:fillRect/>
          </a:stretch>
        </p:blipFill>
        <p:spPr>
          <a:xfrm>
            <a:off x="5745891" y="781050"/>
            <a:ext cx="6446107" cy="5295900"/>
          </a:xfrm>
          <a:prstGeom prst="rect">
            <a:avLst/>
          </a:prstGeom>
        </p:spPr>
      </p:pic>
      <p:sp>
        <p:nvSpPr>
          <p:cNvPr id="9" name="TextBox 8">
            <a:extLst>
              <a:ext uri="{FF2B5EF4-FFF2-40B4-BE49-F238E27FC236}">
                <a16:creationId xmlns:a16="http://schemas.microsoft.com/office/drawing/2014/main" id="{86977705-49F6-E347-BAC6-051BCC2CA32F}"/>
              </a:ext>
            </a:extLst>
          </p:cNvPr>
          <p:cNvSpPr txBox="1"/>
          <p:nvPr/>
        </p:nvSpPr>
        <p:spPr>
          <a:xfrm>
            <a:off x="0" y="4164227"/>
            <a:ext cx="6339016" cy="2585323"/>
          </a:xfrm>
          <a:prstGeom prst="rect">
            <a:avLst/>
          </a:prstGeom>
          <a:noFill/>
        </p:spPr>
        <p:txBody>
          <a:bodyPr wrap="square" rtlCol="0">
            <a:spAutoFit/>
          </a:bodyPr>
          <a:lstStyle/>
          <a:p>
            <a:r>
              <a:rPr lang="en-US"/>
              <a:t>RPN: (another Convnet)</a:t>
            </a:r>
          </a:p>
          <a:p>
            <a:r>
              <a:rPr lang="en-US"/>
              <a:t>1. Assume feature map dimension from CNN is M x N x 256</a:t>
            </a:r>
          </a:p>
          <a:p>
            <a:r>
              <a:rPr lang="en-US"/>
              <a:t>2. Assume each point (256 dim) on feature map has 9 anchors.</a:t>
            </a:r>
          </a:p>
          <a:p>
            <a:r>
              <a:rPr lang="en-US" altLang="zh-CN"/>
              <a:t>4.</a:t>
            </a:r>
            <a:r>
              <a:rPr lang="zh-CN" altLang="en-US"/>
              <a:t> </a:t>
            </a:r>
            <a:r>
              <a:rPr lang="en-US" altLang="zh-CN"/>
              <a:t>Each</a:t>
            </a:r>
            <a:r>
              <a:rPr lang="zh-CN" altLang="en-US"/>
              <a:t> </a:t>
            </a:r>
            <a:r>
              <a:rPr lang="en-US" altLang="zh-CN"/>
              <a:t>anchor</a:t>
            </a:r>
            <a:r>
              <a:rPr lang="zh-CN" altLang="en-US"/>
              <a:t> </a:t>
            </a:r>
            <a:r>
              <a:rPr lang="en-US" altLang="zh-CN"/>
              <a:t>is</a:t>
            </a:r>
            <a:r>
              <a:rPr lang="zh-CN" altLang="en-US"/>
              <a:t> </a:t>
            </a:r>
            <a:r>
              <a:rPr lang="en-US" altLang="zh-CN"/>
              <a:t>pre-define</a:t>
            </a:r>
            <a:r>
              <a:rPr lang="zh-CN" altLang="en-US"/>
              <a:t> </a:t>
            </a:r>
            <a:r>
              <a:rPr lang="en-US" altLang="zh-CN"/>
              <a:t>in</a:t>
            </a:r>
            <a:r>
              <a:rPr lang="zh-CN" altLang="en-US"/>
              <a:t> </a:t>
            </a:r>
            <a:r>
              <a:rPr lang="en-US" altLang="zh-CN"/>
              <a:t>original</a:t>
            </a:r>
            <a:r>
              <a:rPr lang="zh-CN" altLang="en-US"/>
              <a:t> </a:t>
            </a:r>
            <a:r>
              <a:rPr lang="en-US" altLang="zh-CN"/>
              <a:t>image</a:t>
            </a:r>
            <a:r>
              <a:rPr lang="zh-CN" altLang="en-US"/>
              <a:t> </a:t>
            </a:r>
            <a:r>
              <a:rPr lang="en-US" altLang="zh-CN"/>
              <a:t>frame</a:t>
            </a:r>
            <a:endParaRPr lang="en-US"/>
          </a:p>
          <a:p>
            <a:r>
              <a:rPr lang="en-US"/>
              <a:t>3. Output of RPN is :</a:t>
            </a:r>
          </a:p>
          <a:p>
            <a:r>
              <a:rPr lang="en-US"/>
              <a:t>	M x N x (2*9) </a:t>
            </a:r>
            <a:r>
              <a:rPr lang="ja-JP" altLang="en-US"/>
              <a:t>对应每个</a:t>
            </a:r>
            <a:r>
              <a:rPr lang="en-US" altLang="ja-JP"/>
              <a:t>anchor</a:t>
            </a:r>
            <a:r>
              <a:rPr lang="ja-JP" altLang="en-US"/>
              <a:t>是否有</a:t>
            </a:r>
            <a:r>
              <a:rPr lang="en-US" altLang="ja-JP"/>
              <a:t>object</a:t>
            </a:r>
            <a:r>
              <a:rPr lang="ja-JP" altLang="en-US"/>
              <a:t>的</a:t>
            </a:r>
            <a:r>
              <a:rPr lang="en-US" altLang="ja-JP" err="1"/>
              <a:t>prob</a:t>
            </a:r>
            <a:endParaRPr lang="en-US"/>
          </a:p>
          <a:p>
            <a:r>
              <a:rPr lang="en-US"/>
              <a:t>	M x N x (4*9) </a:t>
            </a:r>
            <a:r>
              <a:rPr lang="ja-JP" altLang="en-US"/>
              <a:t>对应每个</a:t>
            </a:r>
            <a:r>
              <a:rPr lang="en-US" altLang="ja-JP"/>
              <a:t>anchor</a:t>
            </a:r>
            <a:r>
              <a:rPr lang="ja-JP" altLang="en-US"/>
              <a:t>的调节量</a:t>
            </a:r>
            <a:endParaRPr lang="en-US" altLang="ja-JP"/>
          </a:p>
          <a:p>
            <a:r>
              <a:rPr lang="en-US" altLang="zh-CN"/>
              <a:t>Fixed</a:t>
            </a:r>
            <a:r>
              <a:rPr lang="zh-CN" altLang="en-US"/>
              <a:t> </a:t>
            </a:r>
            <a:r>
              <a:rPr lang="en-US" altLang="zh-CN"/>
              <a:t>Size</a:t>
            </a:r>
            <a:r>
              <a:rPr lang="zh-CN" altLang="en-US"/>
              <a:t> </a:t>
            </a:r>
            <a:r>
              <a:rPr lang="en-US" altLang="zh-CN"/>
              <a:t>feature</a:t>
            </a:r>
            <a:r>
              <a:rPr lang="zh-CN" altLang="en-US"/>
              <a:t> </a:t>
            </a:r>
            <a:r>
              <a:rPr lang="en-US" altLang="zh-CN"/>
              <a:t>map:</a:t>
            </a:r>
          </a:p>
          <a:p>
            <a:r>
              <a:rPr lang="en-US" altLang="zh-CN"/>
              <a:t>1.</a:t>
            </a:r>
            <a:r>
              <a:rPr lang="zh-CN" altLang="en-US"/>
              <a:t> </a:t>
            </a:r>
            <a:r>
              <a:rPr lang="en-US" altLang="zh-CN"/>
              <a:t>usually</a:t>
            </a:r>
            <a:r>
              <a:rPr lang="zh-CN" altLang="en-US"/>
              <a:t> </a:t>
            </a:r>
            <a:r>
              <a:rPr lang="en-US" altLang="zh-CN"/>
              <a:t>7</a:t>
            </a:r>
            <a:r>
              <a:rPr lang="zh-CN" altLang="en-US"/>
              <a:t> * </a:t>
            </a:r>
            <a:r>
              <a:rPr lang="en-US" altLang="zh-CN"/>
              <a:t>7</a:t>
            </a:r>
            <a:r>
              <a:rPr lang="zh-CN" altLang="en-US"/>
              <a:t> * </a:t>
            </a:r>
            <a:r>
              <a:rPr lang="en-US" altLang="zh-CN"/>
              <a:t>256</a:t>
            </a:r>
            <a:r>
              <a:rPr lang="zh-CN" altLang="en-US"/>
              <a:t> </a:t>
            </a:r>
            <a:r>
              <a:rPr lang="en-US" altLang="zh-CN"/>
              <a:t>(CNN</a:t>
            </a:r>
            <a:r>
              <a:rPr lang="zh-CN" altLang="en-US"/>
              <a:t> </a:t>
            </a:r>
            <a:r>
              <a:rPr lang="en-US" altLang="zh-CN"/>
              <a:t>feature</a:t>
            </a:r>
            <a:r>
              <a:rPr lang="zh-CN" altLang="en-US"/>
              <a:t> </a:t>
            </a:r>
            <a:r>
              <a:rPr lang="en-US" altLang="zh-CN"/>
              <a:t>is</a:t>
            </a:r>
            <a:r>
              <a:rPr lang="zh-CN" altLang="en-US"/>
              <a:t> </a:t>
            </a:r>
            <a:r>
              <a:rPr lang="en-US" altLang="zh-CN"/>
              <a:t>M</a:t>
            </a:r>
            <a:r>
              <a:rPr lang="zh-CN" altLang="en-US"/>
              <a:t> </a:t>
            </a:r>
            <a:r>
              <a:rPr lang="en-US" altLang="zh-CN"/>
              <a:t>x</a:t>
            </a:r>
            <a:r>
              <a:rPr lang="zh-CN" altLang="en-US"/>
              <a:t> </a:t>
            </a:r>
            <a:r>
              <a:rPr lang="en-US" altLang="zh-CN"/>
              <a:t>N</a:t>
            </a:r>
            <a:r>
              <a:rPr lang="zh-CN" altLang="en-US"/>
              <a:t> </a:t>
            </a:r>
            <a:r>
              <a:rPr lang="en-US" altLang="zh-CN"/>
              <a:t>x</a:t>
            </a:r>
            <a:r>
              <a:rPr lang="zh-CN" altLang="en-US"/>
              <a:t> </a:t>
            </a:r>
            <a:r>
              <a:rPr lang="en-US" altLang="zh-CN"/>
              <a:t>256)</a:t>
            </a:r>
            <a:endParaRPr lang="en-US"/>
          </a:p>
        </p:txBody>
      </p:sp>
    </p:spTree>
    <p:extLst>
      <p:ext uri="{BB962C8B-B14F-4D97-AF65-F5344CB8AC3E}">
        <p14:creationId xmlns:p14="http://schemas.microsoft.com/office/powerpoint/2010/main" val="2231574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text on a white background&#10;&#10;Description automatically generated">
            <a:extLst>
              <a:ext uri="{FF2B5EF4-FFF2-40B4-BE49-F238E27FC236}">
                <a16:creationId xmlns:a16="http://schemas.microsoft.com/office/drawing/2014/main" id="{98773E7C-D9D0-0F45-A870-1F4E0D9481B4}"/>
              </a:ext>
            </a:extLst>
          </p:cNvPr>
          <p:cNvPicPr>
            <a:picLocks noChangeAspect="1"/>
          </p:cNvPicPr>
          <p:nvPr/>
        </p:nvPicPr>
        <p:blipFill>
          <a:blip r:embed="rId2"/>
          <a:stretch>
            <a:fillRect/>
          </a:stretch>
        </p:blipFill>
        <p:spPr>
          <a:xfrm>
            <a:off x="0" y="733855"/>
            <a:ext cx="4172607" cy="2420841"/>
          </a:xfrm>
          <a:prstGeom prst="rect">
            <a:avLst/>
          </a:prstGeom>
        </p:spPr>
      </p:pic>
      <p:pic>
        <p:nvPicPr>
          <p:cNvPr id="7" name="Picture 6">
            <a:extLst>
              <a:ext uri="{FF2B5EF4-FFF2-40B4-BE49-F238E27FC236}">
                <a16:creationId xmlns:a16="http://schemas.microsoft.com/office/drawing/2014/main" id="{B449A31B-0011-1C4E-9201-21553D74F56E}"/>
              </a:ext>
            </a:extLst>
          </p:cNvPr>
          <p:cNvPicPr>
            <a:picLocks noChangeAspect="1"/>
          </p:cNvPicPr>
          <p:nvPr/>
        </p:nvPicPr>
        <p:blipFill>
          <a:blip r:embed="rId3"/>
          <a:stretch>
            <a:fillRect/>
          </a:stretch>
        </p:blipFill>
        <p:spPr>
          <a:xfrm>
            <a:off x="-1" y="3101545"/>
            <a:ext cx="2211859" cy="3022600"/>
          </a:xfrm>
          <a:prstGeom prst="rect">
            <a:avLst/>
          </a:prstGeom>
        </p:spPr>
      </p:pic>
      <p:sp>
        <p:nvSpPr>
          <p:cNvPr id="8" name="TextBox 7">
            <a:extLst>
              <a:ext uri="{FF2B5EF4-FFF2-40B4-BE49-F238E27FC236}">
                <a16:creationId xmlns:a16="http://schemas.microsoft.com/office/drawing/2014/main" id="{78DDF0A8-55C8-6B43-AB96-E76061E7CD4C}"/>
              </a:ext>
            </a:extLst>
          </p:cNvPr>
          <p:cNvSpPr txBox="1"/>
          <p:nvPr/>
        </p:nvSpPr>
        <p:spPr>
          <a:xfrm>
            <a:off x="2211858" y="3101544"/>
            <a:ext cx="2372499" cy="3416320"/>
          </a:xfrm>
          <a:prstGeom prst="rect">
            <a:avLst/>
          </a:prstGeom>
          <a:noFill/>
        </p:spPr>
        <p:txBody>
          <a:bodyPr wrap="square" rtlCol="0" anchor="t">
            <a:spAutoFit/>
          </a:bodyPr>
          <a:lstStyle/>
          <a:p>
            <a:r>
              <a:rPr lang="en-US"/>
              <a:t>In this geometric visualization, the value at the black spot multiplied by the total area is the sum of the value at each colored spot multiplied by the area of the white colored rectangle, divided by the total area of all four rectangles.</a:t>
            </a:r>
          </a:p>
        </p:txBody>
      </p:sp>
      <p:sp>
        <p:nvSpPr>
          <p:cNvPr id="10" name="Title 1">
            <a:extLst>
              <a:ext uri="{FF2B5EF4-FFF2-40B4-BE49-F238E27FC236}">
                <a16:creationId xmlns:a16="http://schemas.microsoft.com/office/drawing/2014/main" id="{546C2A37-72BC-A54C-B18E-145366739498}"/>
              </a:ext>
            </a:extLst>
          </p:cNvPr>
          <p:cNvSpPr txBox="1">
            <a:spLocks/>
          </p:cNvSpPr>
          <p:nvPr/>
        </p:nvSpPr>
        <p:spPr>
          <a:xfrm>
            <a:off x="0" y="-7590"/>
            <a:ext cx="4584357" cy="744836"/>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a:solidFill>
                  <a:schemeClr val="bg1"/>
                </a:solidFill>
              </a:rPr>
              <a:t>Roi</a:t>
            </a:r>
            <a:r>
              <a:rPr lang="zh-CN" altLang="en-US" sz="3200">
                <a:solidFill>
                  <a:schemeClr val="bg1"/>
                </a:solidFill>
              </a:rPr>
              <a:t> </a:t>
            </a:r>
            <a:r>
              <a:rPr lang="en-US" altLang="zh-CN" sz="3200">
                <a:solidFill>
                  <a:schemeClr val="bg1"/>
                </a:solidFill>
              </a:rPr>
              <a:t>Align</a:t>
            </a:r>
            <a:endParaRPr lang="en-US" sz="3200">
              <a:solidFill>
                <a:schemeClr val="bg1"/>
              </a:solidFill>
            </a:endParaRPr>
          </a:p>
        </p:txBody>
      </p:sp>
      <p:sp>
        <p:nvSpPr>
          <p:cNvPr id="11" name="Title 1">
            <a:extLst>
              <a:ext uri="{FF2B5EF4-FFF2-40B4-BE49-F238E27FC236}">
                <a16:creationId xmlns:a16="http://schemas.microsoft.com/office/drawing/2014/main" id="{E4988FDC-C375-6842-B668-9D82FC5BE40B}"/>
              </a:ext>
            </a:extLst>
          </p:cNvPr>
          <p:cNvSpPr txBox="1">
            <a:spLocks/>
          </p:cNvSpPr>
          <p:nvPr/>
        </p:nvSpPr>
        <p:spPr>
          <a:xfrm>
            <a:off x="5081752" y="0"/>
            <a:ext cx="7110248" cy="744836"/>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a:solidFill>
                  <a:schemeClr val="bg1"/>
                </a:solidFill>
              </a:rPr>
              <a:t>Classifier</a:t>
            </a:r>
            <a:r>
              <a:rPr lang="zh-CN" altLang="en-US" sz="3200">
                <a:solidFill>
                  <a:schemeClr val="bg1"/>
                </a:solidFill>
              </a:rPr>
              <a:t> </a:t>
            </a:r>
            <a:r>
              <a:rPr lang="en-US" altLang="zh-CN" sz="3200">
                <a:solidFill>
                  <a:schemeClr val="bg1"/>
                </a:solidFill>
              </a:rPr>
              <a:t>head</a:t>
            </a:r>
            <a:endParaRPr lang="en-US" sz="3200">
              <a:solidFill>
                <a:schemeClr val="bg1"/>
              </a:solidFill>
            </a:endParaRPr>
          </a:p>
        </p:txBody>
      </p:sp>
      <p:pic>
        <p:nvPicPr>
          <p:cNvPr id="14" name="Picture 13" descr="A screenshot of a cell phone&#10;&#10;Description automatically generated">
            <a:extLst>
              <a:ext uri="{FF2B5EF4-FFF2-40B4-BE49-F238E27FC236}">
                <a16:creationId xmlns:a16="http://schemas.microsoft.com/office/drawing/2014/main" id="{704029FF-3625-9045-B0CA-4C5061BD12B9}"/>
              </a:ext>
            </a:extLst>
          </p:cNvPr>
          <p:cNvPicPr>
            <a:picLocks noChangeAspect="1"/>
          </p:cNvPicPr>
          <p:nvPr/>
        </p:nvPicPr>
        <p:blipFill>
          <a:blip r:embed="rId4"/>
          <a:stretch>
            <a:fillRect/>
          </a:stretch>
        </p:blipFill>
        <p:spPr>
          <a:xfrm>
            <a:off x="5119461" y="835572"/>
            <a:ext cx="4546648" cy="5889976"/>
          </a:xfrm>
          <a:prstGeom prst="rect">
            <a:avLst/>
          </a:prstGeom>
        </p:spPr>
      </p:pic>
      <p:sp>
        <p:nvSpPr>
          <p:cNvPr id="17" name="TextBox 16">
            <a:extLst>
              <a:ext uri="{FF2B5EF4-FFF2-40B4-BE49-F238E27FC236}">
                <a16:creationId xmlns:a16="http://schemas.microsoft.com/office/drawing/2014/main" id="{C13DDA58-8C17-4549-A4CB-7F295BEFE91B}"/>
              </a:ext>
            </a:extLst>
          </p:cNvPr>
          <p:cNvSpPr txBox="1"/>
          <p:nvPr/>
        </p:nvSpPr>
        <p:spPr>
          <a:xfrm>
            <a:off x="9585434" y="835571"/>
            <a:ext cx="2606566" cy="5632311"/>
          </a:xfrm>
          <a:prstGeom prst="rect">
            <a:avLst/>
          </a:prstGeom>
          <a:noFill/>
        </p:spPr>
        <p:txBody>
          <a:bodyPr wrap="square" rtlCol="0">
            <a:spAutoFit/>
          </a:bodyPr>
          <a:lstStyle/>
          <a:p>
            <a:r>
              <a:rPr lang="en-US" altLang="zh-CN"/>
              <a:t>Assume</a:t>
            </a:r>
            <a:r>
              <a:rPr lang="zh-CN" altLang="en-US"/>
              <a:t> </a:t>
            </a:r>
            <a:r>
              <a:rPr lang="en-US" altLang="zh-CN" err="1"/>
              <a:t>nb_classes</a:t>
            </a:r>
            <a:r>
              <a:rPr lang="zh-CN" altLang="en-US"/>
              <a:t> </a:t>
            </a:r>
            <a:r>
              <a:rPr lang="en-US" altLang="zh-CN"/>
              <a:t>is</a:t>
            </a:r>
            <a:r>
              <a:rPr lang="zh-CN" altLang="en-US"/>
              <a:t> </a:t>
            </a:r>
            <a:r>
              <a:rPr lang="en-US" altLang="zh-CN"/>
              <a:t>80</a:t>
            </a:r>
          </a:p>
          <a:p>
            <a:pPr marL="342900" indent="-342900">
              <a:buAutoNum type="arabicPeriod"/>
            </a:pPr>
            <a:endParaRPr lang="en-US"/>
          </a:p>
          <a:p>
            <a:pPr marL="342900" indent="-342900">
              <a:buAutoNum type="arabicPeriod"/>
            </a:pPr>
            <a:r>
              <a:rPr lang="zh-CN" altLang="en-US"/>
              <a:t> </a:t>
            </a:r>
            <a:r>
              <a:rPr lang="en-US" altLang="zh-CN"/>
              <a:t>80</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r>
              <a:rPr lang="en-US" altLang="zh-CN"/>
              <a:t>4</a:t>
            </a:r>
            <a:r>
              <a:rPr lang="zh-CN" altLang="en-US"/>
              <a:t> * </a:t>
            </a:r>
            <a:r>
              <a:rPr lang="en-US" altLang="zh-CN"/>
              <a:t>80</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r>
              <a:rPr lang="en-US" altLang="zh-CN"/>
              <a:t>Up</a:t>
            </a:r>
            <a:r>
              <a:rPr lang="zh-CN" altLang="en-US"/>
              <a:t> </a:t>
            </a:r>
            <a:r>
              <a:rPr lang="en-US" altLang="zh-CN"/>
              <a:t>sampling, then sigmoid</a:t>
            </a:r>
          </a:p>
          <a:p>
            <a:endParaRPr lang="en-US" altLang="zh-CN"/>
          </a:p>
          <a:p>
            <a:r>
              <a:rPr lang="en-US"/>
              <a:t>7*7 *256 -&gt; -&gt; 28*28*80</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extLst>
      <p:ext uri="{BB962C8B-B14F-4D97-AF65-F5344CB8AC3E}">
        <p14:creationId xmlns:p14="http://schemas.microsoft.com/office/powerpoint/2010/main" val="1422289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8D71FFF-0D6E-4F4A-8D1F-7D6E856F6808}"/>
              </a:ext>
            </a:extLst>
          </p:cNvPr>
          <p:cNvSpPr txBox="1">
            <a:spLocks/>
          </p:cNvSpPr>
          <p:nvPr/>
        </p:nvSpPr>
        <p:spPr>
          <a:xfrm>
            <a:off x="0" y="4901"/>
            <a:ext cx="5271406" cy="732345"/>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a:solidFill>
                  <a:schemeClr val="bg1"/>
                </a:solidFill>
                <a:ea typeface="等线 Light"/>
                <a:cs typeface="Calibri Light"/>
              </a:rPr>
              <a:t>Tensor Operation</a:t>
            </a:r>
          </a:p>
        </p:txBody>
      </p:sp>
      <p:sp>
        <p:nvSpPr>
          <p:cNvPr id="6" name="Title 1">
            <a:extLst>
              <a:ext uri="{FF2B5EF4-FFF2-40B4-BE49-F238E27FC236}">
                <a16:creationId xmlns:a16="http://schemas.microsoft.com/office/drawing/2014/main" id="{F30B96D1-A275-488E-AA32-501B8FBD2371}"/>
              </a:ext>
            </a:extLst>
          </p:cNvPr>
          <p:cNvSpPr txBox="1">
            <a:spLocks/>
          </p:cNvSpPr>
          <p:nvPr/>
        </p:nvSpPr>
        <p:spPr>
          <a:xfrm>
            <a:off x="6545704" y="4900"/>
            <a:ext cx="5646160" cy="732345"/>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a:solidFill>
                  <a:schemeClr val="bg1"/>
                </a:solidFill>
                <a:ea typeface="等线 Light"/>
                <a:cs typeface="Calibri Light"/>
              </a:rPr>
              <a:t>CPU Operation</a:t>
            </a:r>
          </a:p>
        </p:txBody>
      </p:sp>
      <p:sp>
        <p:nvSpPr>
          <p:cNvPr id="7" name="TextBox 6">
            <a:extLst>
              <a:ext uri="{FF2B5EF4-FFF2-40B4-BE49-F238E27FC236}">
                <a16:creationId xmlns:a16="http://schemas.microsoft.com/office/drawing/2014/main" id="{9E037FD7-518A-4560-8871-4702392397B3}"/>
              </a:ext>
            </a:extLst>
          </p:cNvPr>
          <p:cNvSpPr txBox="1"/>
          <p:nvPr/>
        </p:nvSpPr>
        <p:spPr>
          <a:xfrm>
            <a:off x="577121" y="1414072"/>
            <a:ext cx="3792511" cy="34163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 CNN Feature extraction</a:t>
            </a:r>
          </a:p>
          <a:p>
            <a:endParaRPr lang="en-US">
              <a:cs typeface="Calibri"/>
            </a:endParaRPr>
          </a:p>
          <a:p>
            <a:r>
              <a:rPr lang="en-US">
                <a:cs typeface="Calibri"/>
              </a:rPr>
              <a:t>2. RPN getting confidence and </a:t>
            </a:r>
            <a:r>
              <a:rPr lang="en-US" err="1">
                <a:cs typeface="Calibri"/>
              </a:rPr>
              <a:t>bbox</a:t>
            </a:r>
            <a:r>
              <a:rPr lang="en-US">
                <a:cs typeface="Calibri"/>
              </a:rPr>
              <a:t> modification value</a:t>
            </a:r>
          </a:p>
          <a:p>
            <a:endParaRPr lang="en-US">
              <a:cs typeface="Calibri"/>
            </a:endParaRPr>
          </a:p>
          <a:p>
            <a:r>
              <a:rPr lang="en-US">
                <a:cs typeface="Calibri"/>
              </a:rPr>
              <a:t>3. Pooling</a:t>
            </a:r>
          </a:p>
          <a:p>
            <a:endParaRPr lang="en-US">
              <a:cs typeface="Calibri"/>
            </a:endParaRPr>
          </a:p>
          <a:p>
            <a:r>
              <a:rPr lang="en-US">
                <a:cs typeface="Calibri"/>
              </a:rPr>
              <a:t>4. Mask head getting feature map</a:t>
            </a:r>
          </a:p>
          <a:p>
            <a:endParaRPr lang="en-US">
              <a:cs typeface="Calibri"/>
            </a:endParaRPr>
          </a:p>
          <a:p>
            <a:r>
              <a:rPr lang="en-US">
                <a:cs typeface="Calibri"/>
              </a:rPr>
              <a:t>5. Classification head, class score and </a:t>
            </a:r>
            <a:r>
              <a:rPr lang="en-US" err="1">
                <a:cs typeface="Calibri"/>
              </a:rPr>
              <a:t>bbox</a:t>
            </a:r>
            <a:r>
              <a:rPr lang="en-US">
                <a:cs typeface="Calibri"/>
              </a:rPr>
              <a:t> modification value</a:t>
            </a:r>
          </a:p>
          <a:p>
            <a:endParaRPr lang="en-US">
              <a:cs typeface="Calibri"/>
            </a:endParaRPr>
          </a:p>
        </p:txBody>
      </p:sp>
      <p:sp>
        <p:nvSpPr>
          <p:cNvPr id="8" name="TextBox 7">
            <a:extLst>
              <a:ext uri="{FF2B5EF4-FFF2-40B4-BE49-F238E27FC236}">
                <a16:creationId xmlns:a16="http://schemas.microsoft.com/office/drawing/2014/main" id="{E7E70666-56EA-4A7E-BB6A-4A56848E56EE}"/>
              </a:ext>
            </a:extLst>
          </p:cNvPr>
          <p:cNvSpPr txBox="1"/>
          <p:nvPr/>
        </p:nvSpPr>
        <p:spPr>
          <a:xfrm>
            <a:off x="6541177" y="1369570"/>
            <a:ext cx="4816839" cy="507831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 Regressing </a:t>
            </a:r>
            <a:r>
              <a:rPr lang="en-US" err="1"/>
              <a:t>bbox</a:t>
            </a:r>
            <a:r>
              <a:rPr lang="en-US"/>
              <a:t> in origin image frame using </a:t>
            </a:r>
            <a:r>
              <a:rPr lang="en-US" err="1"/>
              <a:t>bbox</a:t>
            </a:r>
            <a:r>
              <a:rPr lang="en-US"/>
              <a:t> modification value and predefine anchor</a:t>
            </a:r>
          </a:p>
          <a:p>
            <a:endParaRPr lang="en-US">
              <a:cs typeface="Calibri"/>
            </a:endParaRPr>
          </a:p>
          <a:p>
            <a:r>
              <a:rPr lang="en-US">
                <a:cs typeface="Calibri"/>
              </a:rPr>
              <a:t>2. sorting and selecting regressed </a:t>
            </a:r>
            <a:r>
              <a:rPr lang="en-US" err="1">
                <a:cs typeface="Calibri"/>
              </a:rPr>
              <a:t>bbox</a:t>
            </a:r>
            <a:r>
              <a:rPr lang="en-US">
                <a:cs typeface="Calibri"/>
              </a:rPr>
              <a:t> using confidence from RPN</a:t>
            </a:r>
          </a:p>
          <a:p>
            <a:endParaRPr lang="en-US">
              <a:cs typeface="Calibri"/>
            </a:endParaRPr>
          </a:p>
          <a:p>
            <a:r>
              <a:rPr lang="en-US">
                <a:cs typeface="Calibri"/>
              </a:rPr>
              <a:t>3. NMS operation</a:t>
            </a:r>
          </a:p>
          <a:p>
            <a:endParaRPr lang="en-US">
              <a:cs typeface="Calibri"/>
            </a:endParaRPr>
          </a:p>
          <a:p>
            <a:r>
              <a:rPr lang="en-US">
                <a:cs typeface="Calibri"/>
              </a:rPr>
              <a:t>4. scaling each </a:t>
            </a:r>
            <a:r>
              <a:rPr lang="en-US" err="1">
                <a:cs typeface="Calibri"/>
              </a:rPr>
              <a:t>bbox</a:t>
            </a:r>
            <a:r>
              <a:rPr lang="en-US">
                <a:cs typeface="Calibri"/>
              </a:rPr>
              <a:t> to feature map frame for next step</a:t>
            </a:r>
          </a:p>
          <a:p>
            <a:endParaRPr lang="en-US">
              <a:cs typeface="Calibri"/>
            </a:endParaRPr>
          </a:p>
          <a:p>
            <a:r>
              <a:rPr lang="en-US">
                <a:cs typeface="Calibri"/>
              </a:rPr>
              <a:t>5. ROI Align for each above scaled </a:t>
            </a:r>
            <a:r>
              <a:rPr lang="en-US" err="1">
                <a:cs typeface="Calibri"/>
              </a:rPr>
              <a:t>bbox</a:t>
            </a:r>
            <a:r>
              <a:rPr lang="en-US">
                <a:cs typeface="Calibri"/>
              </a:rPr>
              <a:t> </a:t>
            </a:r>
          </a:p>
          <a:p>
            <a:endParaRPr lang="en-US">
              <a:cs typeface="Calibri"/>
            </a:endParaRPr>
          </a:p>
          <a:p>
            <a:r>
              <a:rPr lang="en-US">
                <a:cs typeface="Calibri"/>
              </a:rPr>
              <a:t>6. Another </a:t>
            </a:r>
            <a:r>
              <a:rPr lang="en-US" err="1">
                <a:cs typeface="Calibri"/>
              </a:rPr>
              <a:t>bbox</a:t>
            </a:r>
            <a:r>
              <a:rPr lang="en-US">
                <a:cs typeface="Calibri"/>
              </a:rPr>
              <a:t> regressing for each above unscaled </a:t>
            </a:r>
            <a:r>
              <a:rPr lang="en-US" err="1">
                <a:cs typeface="Calibri"/>
              </a:rPr>
              <a:t>bbox</a:t>
            </a:r>
            <a:r>
              <a:rPr lang="en-US">
                <a:cs typeface="Calibri"/>
              </a:rPr>
              <a:t> in classification head to get final </a:t>
            </a:r>
            <a:r>
              <a:rPr lang="en-US" err="1">
                <a:cs typeface="Calibri"/>
              </a:rPr>
              <a:t>bbox</a:t>
            </a:r>
          </a:p>
          <a:p>
            <a:endParaRPr lang="en-US">
              <a:cs typeface="Calibri"/>
            </a:endParaRPr>
          </a:p>
          <a:p>
            <a:endParaRPr lang="en-US">
              <a:cs typeface="Calibri"/>
            </a:endParaRPr>
          </a:p>
        </p:txBody>
      </p:sp>
    </p:spTree>
    <p:extLst>
      <p:ext uri="{BB962C8B-B14F-4D97-AF65-F5344CB8AC3E}">
        <p14:creationId xmlns:p14="http://schemas.microsoft.com/office/powerpoint/2010/main" val="2322741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2EF6F4-ED44-8742-A1AE-EBD94E081B1C}"/>
              </a:ext>
            </a:extLst>
          </p:cNvPr>
          <p:cNvSpPr txBox="1">
            <a:spLocks/>
          </p:cNvSpPr>
          <p:nvPr/>
        </p:nvSpPr>
        <p:spPr>
          <a:xfrm>
            <a:off x="0" y="-7590"/>
            <a:ext cx="12191999" cy="744836"/>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a:solidFill>
                  <a:schemeClr val="bg1"/>
                </a:solidFill>
              </a:rPr>
              <a:t>FPN with mask faster </a:t>
            </a:r>
            <a:r>
              <a:rPr lang="en-US" sz="3200" err="1">
                <a:solidFill>
                  <a:schemeClr val="bg1"/>
                </a:solidFill>
              </a:rPr>
              <a:t>rcnn</a:t>
            </a:r>
            <a:endParaRPr lang="en-US" sz="3200">
              <a:solidFill>
                <a:schemeClr val="bg1"/>
              </a:solidFill>
            </a:endParaRPr>
          </a:p>
        </p:txBody>
      </p:sp>
      <p:pic>
        <p:nvPicPr>
          <p:cNvPr id="6" name="Picture 5" descr="A close up of a map&#10;&#10;Description automatically generated">
            <a:extLst>
              <a:ext uri="{FF2B5EF4-FFF2-40B4-BE49-F238E27FC236}">
                <a16:creationId xmlns:a16="http://schemas.microsoft.com/office/drawing/2014/main" id="{045A243E-BF5E-9947-9ADE-0805FDE46BDE}"/>
              </a:ext>
            </a:extLst>
          </p:cNvPr>
          <p:cNvPicPr>
            <a:picLocks noChangeAspect="1"/>
          </p:cNvPicPr>
          <p:nvPr/>
        </p:nvPicPr>
        <p:blipFill>
          <a:blip r:embed="rId2"/>
          <a:stretch>
            <a:fillRect/>
          </a:stretch>
        </p:blipFill>
        <p:spPr>
          <a:xfrm>
            <a:off x="1" y="2582563"/>
            <a:ext cx="4077730" cy="4263474"/>
          </a:xfrm>
          <a:prstGeom prst="rect">
            <a:avLst/>
          </a:prstGeom>
        </p:spPr>
      </p:pic>
      <p:pic>
        <p:nvPicPr>
          <p:cNvPr id="7" name="Picture 6">
            <a:extLst>
              <a:ext uri="{FF2B5EF4-FFF2-40B4-BE49-F238E27FC236}">
                <a16:creationId xmlns:a16="http://schemas.microsoft.com/office/drawing/2014/main" id="{F9BF585E-9155-9A4B-AA8E-9704CA01CED9}"/>
              </a:ext>
            </a:extLst>
          </p:cNvPr>
          <p:cNvPicPr>
            <a:picLocks noChangeAspect="1"/>
          </p:cNvPicPr>
          <p:nvPr/>
        </p:nvPicPr>
        <p:blipFill>
          <a:blip r:embed="rId3"/>
          <a:stretch>
            <a:fillRect/>
          </a:stretch>
        </p:blipFill>
        <p:spPr>
          <a:xfrm>
            <a:off x="0" y="737246"/>
            <a:ext cx="4613290" cy="1845316"/>
          </a:xfrm>
          <a:prstGeom prst="rect">
            <a:avLst/>
          </a:prstGeom>
        </p:spPr>
      </p:pic>
      <p:pic>
        <p:nvPicPr>
          <p:cNvPr id="8" name="Picture 7">
            <a:extLst>
              <a:ext uri="{FF2B5EF4-FFF2-40B4-BE49-F238E27FC236}">
                <a16:creationId xmlns:a16="http://schemas.microsoft.com/office/drawing/2014/main" id="{BC284377-7507-984E-B412-C68DC8BE1F05}"/>
              </a:ext>
            </a:extLst>
          </p:cNvPr>
          <p:cNvPicPr>
            <a:picLocks noChangeAspect="1"/>
          </p:cNvPicPr>
          <p:nvPr/>
        </p:nvPicPr>
        <p:blipFill>
          <a:blip r:embed="rId4"/>
          <a:stretch>
            <a:fillRect/>
          </a:stretch>
        </p:blipFill>
        <p:spPr>
          <a:xfrm>
            <a:off x="4611556" y="1130449"/>
            <a:ext cx="7422291" cy="2562655"/>
          </a:xfrm>
          <a:prstGeom prst="rect">
            <a:avLst/>
          </a:prstGeom>
        </p:spPr>
      </p:pic>
      <p:pic>
        <p:nvPicPr>
          <p:cNvPr id="3" name="Picture 4" descr="A close up of a logo&#10;&#10;Description generated with very high confidence">
            <a:extLst>
              <a:ext uri="{FF2B5EF4-FFF2-40B4-BE49-F238E27FC236}">
                <a16:creationId xmlns:a16="http://schemas.microsoft.com/office/drawing/2014/main" id="{4CFF082B-3DC3-4F3D-971E-139D873C42B2}"/>
              </a:ext>
            </a:extLst>
          </p:cNvPr>
          <p:cNvPicPr>
            <a:picLocks noChangeAspect="1"/>
          </p:cNvPicPr>
          <p:nvPr/>
        </p:nvPicPr>
        <p:blipFill>
          <a:blip r:embed="rId5"/>
          <a:stretch>
            <a:fillRect/>
          </a:stretch>
        </p:blipFill>
        <p:spPr>
          <a:xfrm>
            <a:off x="4436854" y="3575852"/>
            <a:ext cx="5604294" cy="985881"/>
          </a:xfrm>
          <a:prstGeom prst="rect">
            <a:avLst/>
          </a:prstGeom>
        </p:spPr>
      </p:pic>
      <p:sp>
        <p:nvSpPr>
          <p:cNvPr id="9" name="TextBox 8">
            <a:extLst>
              <a:ext uri="{FF2B5EF4-FFF2-40B4-BE49-F238E27FC236}">
                <a16:creationId xmlns:a16="http://schemas.microsoft.com/office/drawing/2014/main" id="{40D2D0AA-30B7-4137-A4EA-E255A4147B82}"/>
              </a:ext>
            </a:extLst>
          </p:cNvPr>
          <p:cNvSpPr txBox="1"/>
          <p:nvPr/>
        </p:nvSpPr>
        <p:spPr>
          <a:xfrm>
            <a:off x="4997569" y="4710023"/>
            <a:ext cx="6538821"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1. Do ROI Pooling in each prediction Layer</a:t>
            </a:r>
          </a:p>
          <a:p>
            <a:r>
              <a:rPr lang="en-US" dirty="0">
                <a:cs typeface="Calibri"/>
              </a:rPr>
              <a:t>2. Scoring each prediction layer by confidence, </a:t>
            </a:r>
          </a:p>
          <a:p>
            <a:r>
              <a:rPr lang="en-US">
                <a:cs typeface="Calibri"/>
              </a:rPr>
              <a:t>keep top 12000 ROIS for each prediction layer</a:t>
            </a:r>
          </a:p>
          <a:p>
            <a:r>
              <a:rPr lang="en-US" dirty="0">
                <a:cs typeface="Calibri"/>
              </a:rPr>
              <a:t>3. Do NMS for </a:t>
            </a:r>
            <a:r>
              <a:rPr lang="en-US">
                <a:cs typeface="Calibri"/>
              </a:rPr>
              <a:t>all ROIS with Threshold 0.7, usually keep 2000 total ROIS </a:t>
            </a:r>
          </a:p>
          <a:p>
            <a:r>
              <a:rPr lang="en-US" dirty="0">
                <a:cs typeface="Calibri"/>
              </a:rPr>
              <a:t>4. For each ROI with its w and h, find its </a:t>
            </a:r>
            <a:r>
              <a:rPr lang="en-US">
                <a:cs typeface="Calibri"/>
              </a:rPr>
              <a:t>corresponding</a:t>
            </a:r>
            <a:r>
              <a:rPr lang="en-US" dirty="0">
                <a:cs typeface="Calibri"/>
              </a:rPr>
              <a:t> feature map</a:t>
            </a:r>
          </a:p>
        </p:txBody>
      </p:sp>
    </p:spTree>
    <p:extLst>
      <p:ext uri="{BB962C8B-B14F-4D97-AF65-F5344CB8AC3E}">
        <p14:creationId xmlns:p14="http://schemas.microsoft.com/office/powerpoint/2010/main" val="1196162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1A8259EB-4F31-454D-BA93-89A42055A60D}"/>
              </a:ext>
            </a:extLst>
          </p:cNvPr>
          <p:cNvPicPr>
            <a:picLocks noGrp="1" noChangeAspect="1"/>
          </p:cNvPicPr>
          <p:nvPr>
            <p:ph idx="1"/>
          </p:nvPr>
        </p:nvPicPr>
        <p:blipFill>
          <a:blip r:embed="rId2"/>
          <a:stretch>
            <a:fillRect/>
          </a:stretch>
        </p:blipFill>
        <p:spPr>
          <a:xfrm>
            <a:off x="90" y="840162"/>
            <a:ext cx="6124575" cy="3648075"/>
          </a:xfrm>
          <a:prstGeom prst="rect">
            <a:avLst/>
          </a:prstGeom>
        </p:spPr>
      </p:pic>
      <p:sp>
        <p:nvSpPr>
          <p:cNvPr id="3" name="Title 1">
            <a:extLst>
              <a:ext uri="{FF2B5EF4-FFF2-40B4-BE49-F238E27FC236}">
                <a16:creationId xmlns:a16="http://schemas.microsoft.com/office/drawing/2014/main" id="{3CB71DDA-055A-4361-8287-831D1F3039E7}"/>
              </a:ext>
            </a:extLst>
          </p:cNvPr>
          <p:cNvSpPr txBox="1">
            <a:spLocks/>
          </p:cNvSpPr>
          <p:nvPr/>
        </p:nvSpPr>
        <p:spPr>
          <a:xfrm>
            <a:off x="0" y="-7590"/>
            <a:ext cx="12191999" cy="744836"/>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1"/>
                </a:solidFill>
              </a:rPr>
              <a:t>Resnet and </a:t>
            </a:r>
            <a:r>
              <a:rPr lang="en-US" sz="3200" dirty="0" err="1">
                <a:solidFill>
                  <a:schemeClr val="bg1"/>
                </a:solidFill>
              </a:rPr>
              <a:t>Resnext</a:t>
            </a:r>
            <a:r>
              <a:rPr lang="en-US" sz="3200" dirty="0">
                <a:solidFill>
                  <a:schemeClr val="bg1"/>
                </a:solidFill>
              </a:rPr>
              <a:t> </a:t>
            </a:r>
            <a:endParaRPr lang="en-US" sz="3200" dirty="0">
              <a:solidFill>
                <a:schemeClr val="bg1"/>
              </a:solidFill>
              <a:cs typeface="Calibri Light"/>
            </a:endParaRPr>
          </a:p>
        </p:txBody>
      </p:sp>
    </p:spTree>
    <p:extLst>
      <p:ext uri="{BB962C8B-B14F-4D97-AF65-F5344CB8AC3E}">
        <p14:creationId xmlns:p14="http://schemas.microsoft.com/office/powerpoint/2010/main" val="4142921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map&#10;&#10;Description generated with high confidence">
            <a:extLst>
              <a:ext uri="{FF2B5EF4-FFF2-40B4-BE49-F238E27FC236}">
                <a16:creationId xmlns:a16="http://schemas.microsoft.com/office/drawing/2014/main" id="{822C52EB-75F9-49C1-87D7-FB488FE054B2}"/>
              </a:ext>
            </a:extLst>
          </p:cNvPr>
          <p:cNvPicPr>
            <a:picLocks noGrp="1" noChangeAspect="1"/>
          </p:cNvPicPr>
          <p:nvPr>
            <p:ph idx="1"/>
          </p:nvPr>
        </p:nvPicPr>
        <p:blipFill>
          <a:blip r:embed="rId2"/>
          <a:stretch>
            <a:fillRect/>
          </a:stretch>
        </p:blipFill>
        <p:spPr>
          <a:xfrm>
            <a:off x="195996" y="85586"/>
            <a:ext cx="9066224" cy="3037503"/>
          </a:xfrm>
          <a:prstGeom prst="rect">
            <a:avLst/>
          </a:prstGeom>
        </p:spPr>
      </p:pic>
    </p:spTree>
    <p:extLst>
      <p:ext uri="{BB962C8B-B14F-4D97-AF65-F5344CB8AC3E}">
        <p14:creationId xmlns:p14="http://schemas.microsoft.com/office/powerpoint/2010/main" val="3698468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Chuqiao Song</dc:creator>
  <cp:revision>87</cp:revision>
  <dcterms:created xsi:type="dcterms:W3CDTF">2019-02-26T07:04:42Z</dcterms:created>
  <dcterms:modified xsi:type="dcterms:W3CDTF">2019-03-19T22:43:44Z</dcterms:modified>
</cp:coreProperties>
</file>