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5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DFF25-ACBC-D13D-706A-3318E0E3EE6D}" v="1" dt="2019-03-19T00:36:4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ming Shi" userId="S::lianming@kneron.us::b4651e3a-fae1-4625-9b70-e22f4b84c82b" providerId="AD" clId="Web-{27E26BD5-F6B2-A35D-C6AF-8D898447A326}"/>
    <pc:docChg chg="addSld delSld modSld sldOrd">
      <pc:chgData name="Lianming Shi" userId="S::lianming@kneron.us::b4651e3a-fae1-4625-9b70-e22f4b84c82b" providerId="AD" clId="Web-{27E26BD5-F6B2-A35D-C6AF-8D898447A326}" dt="2019-03-14T23:17:39.764" v="89"/>
      <pc:docMkLst>
        <pc:docMk/>
      </pc:docMkLst>
      <pc:sldChg chg="addSp delSp modSp">
        <pc:chgData name="Lianming Shi" userId="S::lianming@kneron.us::b4651e3a-fae1-4625-9b70-e22f4b84c82b" providerId="AD" clId="Web-{27E26BD5-F6B2-A35D-C6AF-8D898447A326}" dt="2019-03-14T22:54:10.847" v="10" actId="20577"/>
        <pc:sldMkLst>
          <pc:docMk/>
          <pc:sldMk cId="1487938455" sldId="258"/>
        </pc:sldMkLst>
        <pc:spChg chg="mod">
          <ac:chgData name="Lianming Shi" userId="S::lianming@kneron.us::b4651e3a-fae1-4625-9b70-e22f4b84c82b" providerId="AD" clId="Web-{27E26BD5-F6B2-A35D-C6AF-8D898447A326}" dt="2019-03-14T22:54:10.847" v="10" actId="20577"/>
          <ac:spMkLst>
            <pc:docMk/>
            <pc:sldMk cId="1487938455" sldId="258"/>
            <ac:spMk id="6" creationId="{00000000-0000-0000-0000-000000000000}"/>
          </ac:spMkLst>
        </pc:spChg>
        <pc:picChg chg="del">
          <ac:chgData name="Lianming Shi" userId="S::lianming@kneron.us::b4651e3a-fae1-4625-9b70-e22f4b84c82b" providerId="AD" clId="Web-{27E26BD5-F6B2-A35D-C6AF-8D898447A326}" dt="2019-03-14T22:52:51.190" v="0"/>
          <ac:picMkLst>
            <pc:docMk/>
            <pc:sldMk cId="1487938455" sldId="258"/>
            <ac:picMk id="3" creationId="{F8D88131-B24E-48D4-95D4-C591AF72CFA3}"/>
          </ac:picMkLst>
        </pc:picChg>
        <pc:picChg chg="add mod">
          <ac:chgData name="Lianming Shi" userId="S::lianming@kneron.us::b4651e3a-fae1-4625-9b70-e22f4b84c82b" providerId="AD" clId="Web-{27E26BD5-F6B2-A35D-C6AF-8D898447A326}" dt="2019-03-14T22:52:55.612" v="3" actId="14100"/>
          <ac:picMkLst>
            <pc:docMk/>
            <pc:sldMk cId="1487938455" sldId="258"/>
            <ac:picMk id="4" creationId="{FD830110-520B-4753-8396-10224E855BF7}"/>
          </ac:picMkLst>
        </pc:picChg>
        <pc:picChg chg="add mod">
          <ac:chgData name="Lianming Shi" userId="S::lianming@kneron.us::b4651e3a-fae1-4625-9b70-e22f4b84c82b" providerId="AD" clId="Web-{27E26BD5-F6B2-A35D-C6AF-8D898447A326}" dt="2019-03-14T22:54:05.238" v="7" actId="1076"/>
          <ac:picMkLst>
            <pc:docMk/>
            <pc:sldMk cId="1487938455" sldId="258"/>
            <ac:picMk id="7" creationId="{10B3EED4-7A2E-456F-86B1-436B3542E702}"/>
          </ac:picMkLst>
        </pc:picChg>
      </pc:sldChg>
      <pc:sldChg chg="addSp delSp modSp add replId">
        <pc:chgData name="Lianming Shi" userId="S::lianming@kneron.us::b4651e3a-fae1-4625-9b70-e22f4b84c82b" providerId="AD" clId="Web-{27E26BD5-F6B2-A35D-C6AF-8D898447A326}" dt="2019-03-14T23:17:24.451" v="83" actId="1076"/>
        <pc:sldMkLst>
          <pc:docMk/>
          <pc:sldMk cId="633821528" sldId="259"/>
        </pc:sldMkLst>
        <pc:spChg chg="mod">
          <ac:chgData name="Lianming Shi" userId="S::lianming@kneron.us::b4651e3a-fae1-4625-9b70-e22f4b84c82b" providerId="AD" clId="Web-{27E26BD5-F6B2-A35D-C6AF-8D898447A326}" dt="2019-03-14T22:54:36.019" v="39" actId="20577"/>
          <ac:spMkLst>
            <pc:docMk/>
            <pc:sldMk cId="633821528" sldId="259"/>
            <ac:spMk id="6" creationId="{00000000-0000-0000-0000-000000000000}"/>
          </ac:spMkLst>
        </pc:spChg>
        <pc:picChg chg="add del mod">
          <ac:chgData name="Lianming Shi" userId="S::lianming@kneron.us::b4651e3a-fae1-4625-9b70-e22f4b84c82b" providerId="AD" clId="Web-{27E26BD5-F6B2-A35D-C6AF-8D898447A326}" dt="2019-03-14T23:17:05.045" v="77"/>
          <ac:picMkLst>
            <pc:docMk/>
            <pc:sldMk cId="633821528" sldId="259"/>
            <ac:picMk id="3" creationId="{7C7FC5C1-13A5-49F4-B6F6-1085439A75A7}"/>
          </ac:picMkLst>
        </pc:picChg>
        <pc:picChg chg="del">
          <ac:chgData name="Lianming Shi" userId="S::lianming@kneron.us::b4651e3a-fae1-4625-9b70-e22f4b84c82b" providerId="AD" clId="Web-{27E26BD5-F6B2-A35D-C6AF-8D898447A326}" dt="2019-03-14T22:54:17.894" v="15"/>
          <ac:picMkLst>
            <pc:docMk/>
            <pc:sldMk cId="633821528" sldId="259"/>
            <ac:picMk id="4" creationId="{FD830110-520B-4753-8396-10224E855BF7}"/>
          </ac:picMkLst>
        </pc:picChg>
        <pc:picChg chg="del">
          <ac:chgData name="Lianming Shi" userId="S::lianming@kneron.us::b4651e3a-fae1-4625-9b70-e22f4b84c82b" providerId="AD" clId="Web-{27E26BD5-F6B2-A35D-C6AF-8D898447A326}" dt="2019-03-14T22:54:17.972" v="16"/>
          <ac:picMkLst>
            <pc:docMk/>
            <pc:sldMk cId="633821528" sldId="259"/>
            <ac:picMk id="7" creationId="{10B3EED4-7A2E-456F-86B1-436B3542E702}"/>
          </ac:picMkLst>
        </pc:picChg>
        <pc:picChg chg="add del mod">
          <ac:chgData name="Lianming Shi" userId="S::lianming@kneron.us::b4651e3a-fae1-4625-9b70-e22f4b84c82b" providerId="AD" clId="Web-{27E26BD5-F6B2-A35D-C6AF-8D898447A326}" dt="2019-03-14T23:16:31.779" v="71"/>
          <ac:picMkLst>
            <pc:docMk/>
            <pc:sldMk cId="633821528" sldId="259"/>
            <ac:picMk id="8" creationId="{E1669EE1-9641-4F9F-AF6C-416DB684CA9B}"/>
          </ac:picMkLst>
        </pc:picChg>
        <pc:picChg chg="add del">
          <ac:chgData name="Lianming Shi" userId="S::lianming@kneron.us::b4651e3a-fae1-4625-9b70-e22f4b84c82b" providerId="AD" clId="Web-{27E26BD5-F6B2-A35D-C6AF-8D898447A326}" dt="2019-03-14T23:15:45.060" v="57"/>
          <ac:picMkLst>
            <pc:docMk/>
            <pc:sldMk cId="633821528" sldId="259"/>
            <ac:picMk id="10" creationId="{A4D19F59-0A3B-4BF5-856C-E79FD6FD1710}"/>
          </ac:picMkLst>
        </pc:picChg>
        <pc:picChg chg="add del">
          <ac:chgData name="Lianming Shi" userId="S::lianming@kneron.us::b4651e3a-fae1-4625-9b70-e22f4b84c82b" providerId="AD" clId="Web-{27E26BD5-F6B2-A35D-C6AF-8D898447A326}" dt="2019-03-14T23:15:44.544" v="56"/>
          <ac:picMkLst>
            <pc:docMk/>
            <pc:sldMk cId="633821528" sldId="259"/>
            <ac:picMk id="11" creationId="{044A5A77-BE59-40D9-8471-2ECAC5663419}"/>
          </ac:picMkLst>
        </pc:picChg>
        <pc:picChg chg="add mod modCrop">
          <ac:chgData name="Lianming Shi" userId="S::lianming@kneron.us::b4651e3a-fae1-4625-9b70-e22f4b84c82b" providerId="AD" clId="Web-{27E26BD5-F6B2-A35D-C6AF-8D898447A326}" dt="2019-03-14T23:17:24.451" v="83" actId="1076"/>
          <ac:picMkLst>
            <pc:docMk/>
            <pc:sldMk cId="633821528" sldId="259"/>
            <ac:picMk id="13" creationId="{164DFBEF-215C-4ABE-BCB3-9CD662749E3E}"/>
          </ac:picMkLst>
        </pc:picChg>
      </pc:sldChg>
      <pc:sldChg chg="addSp delSp add del replId">
        <pc:chgData name="Lianming Shi" userId="S::lianming@kneron.us::b4651e3a-fae1-4625-9b70-e22f4b84c82b" providerId="AD" clId="Web-{27E26BD5-F6B2-A35D-C6AF-8D898447A326}" dt="2019-03-14T23:15:48.950" v="59"/>
        <pc:sldMkLst>
          <pc:docMk/>
          <pc:sldMk cId="774174273" sldId="260"/>
        </pc:sldMkLst>
        <pc:picChg chg="add">
          <ac:chgData name="Lianming Shi" userId="S::lianming@kneron.us::b4651e3a-fae1-4625-9b70-e22f4b84c82b" providerId="AD" clId="Web-{27E26BD5-F6B2-A35D-C6AF-8D898447A326}" dt="2019-03-14T23:15:39.919" v="53"/>
          <ac:picMkLst>
            <pc:docMk/>
            <pc:sldMk cId="774174273" sldId="260"/>
            <ac:picMk id="3" creationId="{B690F7AE-30C2-4569-94B4-57C2E720E456}"/>
          </ac:picMkLst>
        </pc:picChg>
        <pc:picChg chg="del">
          <ac:chgData name="Lianming Shi" userId="S::lianming@kneron.us::b4651e3a-fae1-4625-9b70-e22f4b84c82b" providerId="AD" clId="Web-{27E26BD5-F6B2-A35D-C6AF-8D898447A326}" dt="2019-03-14T22:54:39.847" v="42"/>
          <ac:picMkLst>
            <pc:docMk/>
            <pc:sldMk cId="774174273" sldId="260"/>
            <ac:picMk id="4" creationId="{FD830110-520B-4753-8396-10224E855BF7}"/>
          </ac:picMkLst>
        </pc:picChg>
        <pc:picChg chg="del">
          <ac:chgData name="Lianming Shi" userId="S::lianming@kneron.us::b4651e3a-fae1-4625-9b70-e22f4b84c82b" providerId="AD" clId="Web-{27E26BD5-F6B2-A35D-C6AF-8D898447A326}" dt="2019-03-14T22:54:40.363" v="43"/>
          <ac:picMkLst>
            <pc:docMk/>
            <pc:sldMk cId="774174273" sldId="260"/>
            <ac:picMk id="7" creationId="{10B3EED4-7A2E-456F-86B1-436B3542E702}"/>
          </ac:picMkLst>
        </pc:picChg>
      </pc:sldChg>
      <pc:sldChg chg="addSp delSp modSp add ord replId">
        <pc:chgData name="Lianming Shi" userId="S::lianming@kneron.us::b4651e3a-fae1-4625-9b70-e22f4b84c82b" providerId="AD" clId="Web-{27E26BD5-F6B2-A35D-C6AF-8D898447A326}" dt="2019-03-14T23:17:35.748" v="87"/>
        <pc:sldMkLst>
          <pc:docMk/>
          <pc:sldMk cId="3573910049" sldId="261"/>
        </pc:sldMkLst>
        <pc:picChg chg="del">
          <ac:chgData name="Lianming Shi" userId="S::lianming@kneron.us::b4651e3a-fae1-4625-9b70-e22f4b84c82b" providerId="AD" clId="Web-{27E26BD5-F6B2-A35D-C6AF-8D898447A326}" dt="2019-03-14T23:15:51.279" v="60"/>
          <ac:picMkLst>
            <pc:docMk/>
            <pc:sldMk cId="3573910049" sldId="261"/>
            <ac:picMk id="3" creationId="{7C7FC5C1-13A5-49F4-B6F6-1085439A75A7}"/>
          </ac:picMkLst>
        </pc:picChg>
        <pc:picChg chg="add del mod">
          <ac:chgData name="Lianming Shi" userId="S::lianming@kneron.us::b4651e3a-fae1-4625-9b70-e22f4b84c82b" providerId="AD" clId="Web-{27E26BD5-F6B2-A35D-C6AF-8D898447A326}" dt="2019-03-14T23:16:19.607" v="64"/>
          <ac:picMkLst>
            <pc:docMk/>
            <pc:sldMk cId="3573910049" sldId="261"/>
            <ac:picMk id="4" creationId="{C088E515-2C52-4E08-BF45-B90DD26F703B}"/>
          </ac:picMkLst>
        </pc:picChg>
        <pc:picChg chg="add mod">
          <ac:chgData name="Lianming Shi" userId="S::lianming@kneron.us::b4651e3a-fae1-4625-9b70-e22f4b84c82b" providerId="AD" clId="Web-{27E26BD5-F6B2-A35D-C6AF-8D898447A326}" dt="2019-03-14T23:17:29.029" v="86" actId="1076"/>
          <ac:picMkLst>
            <pc:docMk/>
            <pc:sldMk cId="3573910049" sldId="261"/>
            <ac:picMk id="7" creationId="{97436828-4DEC-4B6C-AC3E-6F5E93064897}"/>
          </ac:picMkLst>
        </pc:picChg>
        <pc:picChg chg="del mod">
          <ac:chgData name="Lianming Shi" userId="S::lianming@kneron.us::b4651e3a-fae1-4625-9b70-e22f4b84c82b" providerId="AD" clId="Web-{27E26BD5-F6B2-A35D-C6AF-8D898447A326}" dt="2019-03-14T23:16:47.295" v="75"/>
          <ac:picMkLst>
            <pc:docMk/>
            <pc:sldMk cId="3573910049" sldId="261"/>
            <ac:picMk id="8" creationId="{E1669EE1-9641-4F9F-AF6C-416DB684CA9B}"/>
          </ac:picMkLst>
        </pc:picChg>
      </pc:sldChg>
      <pc:sldChg chg="delSp add replId">
        <pc:chgData name="Lianming Shi" userId="S::lianming@kneron.us::b4651e3a-fae1-4625-9b70-e22f4b84c82b" providerId="AD" clId="Web-{27E26BD5-F6B2-A35D-C6AF-8D898447A326}" dt="2019-03-14T23:17:39.764" v="89"/>
        <pc:sldMkLst>
          <pc:docMk/>
          <pc:sldMk cId="3804669650" sldId="262"/>
        </pc:sldMkLst>
        <pc:picChg chg="del">
          <ac:chgData name="Lianming Shi" userId="S::lianming@kneron.us::b4651e3a-fae1-4625-9b70-e22f4b84c82b" providerId="AD" clId="Web-{27E26BD5-F6B2-A35D-C6AF-8D898447A326}" dt="2019-03-14T23:17:39.764" v="89"/>
          <ac:picMkLst>
            <pc:docMk/>
            <pc:sldMk cId="3804669650" sldId="262"/>
            <ac:picMk id="13" creationId="{164DFBEF-215C-4ABE-BCB3-9CD662749E3E}"/>
          </ac:picMkLst>
        </pc:picChg>
      </pc:sldChg>
    </pc:docChg>
  </pc:docChgLst>
  <pc:docChgLst>
    <pc:chgData name="Lianming Shi" userId="S::lianming@kneron.us::b4651e3a-fae1-4625-9b70-e22f4b84c82b" providerId="AD" clId="Web-{EDD6A9D2-C3A6-91AF-10D0-901E2C8458CA}"/>
    <pc:docChg chg="addSld delSld modSld">
      <pc:chgData name="Lianming Shi" userId="S::lianming@kneron.us::b4651e3a-fae1-4625-9b70-e22f4b84c82b" providerId="AD" clId="Web-{EDD6A9D2-C3A6-91AF-10D0-901E2C8458CA}" dt="2019-03-14T00:46:13.945" v="37"/>
      <pc:docMkLst>
        <pc:docMk/>
      </pc:docMkLst>
      <pc:sldChg chg="addSp delSp modSp add del">
        <pc:chgData name="Lianming Shi" userId="S::lianming@kneron.us::b4651e3a-fae1-4625-9b70-e22f4b84c82b" providerId="AD" clId="Web-{EDD6A9D2-C3A6-91AF-10D0-901E2C8458CA}" dt="2019-03-14T00:46:13.945" v="37"/>
        <pc:sldMkLst>
          <pc:docMk/>
          <pc:sldMk cId="2575238134" sldId="257"/>
        </pc:sldMkLst>
        <pc:spChg chg="del">
          <ac:chgData name="Lianming Shi" userId="S::lianming@kneron.us::b4651e3a-fae1-4625-9b70-e22f4b84c82b" providerId="AD" clId="Web-{EDD6A9D2-C3A6-91AF-10D0-901E2C8458CA}" dt="2019-03-14T00:32:14.082" v="2"/>
          <ac:spMkLst>
            <pc:docMk/>
            <pc:sldMk cId="2575238134" sldId="257"/>
            <ac:spMk id="4" creationId="{4073B6E1-C041-4A8A-BA8D-8DF3FA2E33B6}"/>
          </ac:spMkLst>
        </pc:spChg>
        <pc:spChg chg="mod">
          <ac:chgData name="Lianming Shi" userId="S::lianming@kneron.us::b4651e3a-fae1-4625-9b70-e22f4b84c82b" providerId="AD" clId="Web-{EDD6A9D2-C3A6-91AF-10D0-901E2C8458CA}" dt="2019-03-14T00:32:29.550" v="10" actId="20577"/>
          <ac:spMkLst>
            <pc:docMk/>
            <pc:sldMk cId="2575238134" sldId="257"/>
            <ac:spMk id="6" creationId="{00000000-0000-0000-0000-000000000000}"/>
          </ac:spMkLst>
        </pc:spChg>
        <pc:picChg chg="del">
          <ac:chgData name="Lianming Shi" userId="S::lianming@kneron.us::b4651e3a-fae1-4625-9b70-e22f4b84c82b" providerId="AD" clId="Web-{EDD6A9D2-C3A6-91AF-10D0-901E2C8458CA}" dt="2019-03-14T00:32:13.566" v="1"/>
          <ac:picMkLst>
            <pc:docMk/>
            <pc:sldMk cId="2575238134" sldId="257"/>
            <ac:picMk id="3" creationId="{DDB6B872-21B3-43FF-BE75-CDCEA2D40F39}"/>
          </ac:picMkLst>
        </pc:picChg>
        <pc:picChg chg="del">
          <ac:chgData name="Lianming Shi" userId="S::lianming@kneron.us::b4651e3a-fae1-4625-9b70-e22f4b84c82b" providerId="AD" clId="Web-{EDD6A9D2-C3A6-91AF-10D0-901E2C8458CA}" dt="2019-03-14T00:32:14.613" v="3"/>
          <ac:picMkLst>
            <pc:docMk/>
            <pc:sldMk cId="2575238134" sldId="257"/>
            <ac:picMk id="5" creationId="{9671D57E-7154-4212-9AC7-A86424D4A7EA}"/>
          </ac:picMkLst>
        </pc:picChg>
        <pc:picChg chg="add mod">
          <ac:chgData name="Lianming Shi" userId="S::lianming@kneron.us::b4651e3a-fae1-4625-9b70-e22f4b84c82b" providerId="AD" clId="Web-{EDD6A9D2-C3A6-91AF-10D0-901E2C8458CA}" dt="2019-03-14T00:36:07.770" v="23" actId="1076"/>
          <ac:picMkLst>
            <pc:docMk/>
            <pc:sldMk cId="2575238134" sldId="257"/>
            <ac:picMk id="7" creationId="{7CF3C93E-06E5-48C6-A682-DFB5159D62A3}"/>
          </ac:picMkLst>
        </pc:picChg>
        <pc:picChg chg="add mod">
          <ac:chgData name="Lianming Shi" userId="S::lianming@kneron.us::b4651e3a-fae1-4625-9b70-e22f4b84c82b" providerId="AD" clId="Web-{EDD6A9D2-C3A6-91AF-10D0-901E2C8458CA}" dt="2019-03-14T00:36:09.426" v="24" actId="1076"/>
          <ac:picMkLst>
            <pc:docMk/>
            <pc:sldMk cId="2575238134" sldId="257"/>
            <ac:picMk id="9" creationId="{35E17E63-2EA1-4BFC-8905-C2F9C6227168}"/>
          </ac:picMkLst>
        </pc:picChg>
      </pc:sldChg>
      <pc:sldChg chg="addSp delSp modSp add replId">
        <pc:chgData name="Lianming Shi" userId="S::lianming@kneron.us::b4651e3a-fae1-4625-9b70-e22f4b84c82b" providerId="AD" clId="Web-{EDD6A9D2-C3A6-91AF-10D0-901E2C8458CA}" dt="2019-03-14T00:41:34.881" v="36" actId="1076"/>
        <pc:sldMkLst>
          <pc:docMk/>
          <pc:sldMk cId="1487938455" sldId="258"/>
        </pc:sldMkLst>
        <pc:spChg chg="mod">
          <ac:chgData name="Lianming Shi" userId="S::lianming@kneron.us::b4651e3a-fae1-4625-9b70-e22f4b84c82b" providerId="AD" clId="Web-{EDD6A9D2-C3A6-91AF-10D0-901E2C8458CA}" dt="2019-03-14T00:36:42.442" v="30" actId="20577"/>
          <ac:spMkLst>
            <pc:docMk/>
            <pc:sldMk cId="1487938455" sldId="258"/>
            <ac:spMk id="6" creationId="{00000000-0000-0000-0000-000000000000}"/>
          </ac:spMkLst>
        </pc:spChg>
        <pc:picChg chg="add mod">
          <ac:chgData name="Lianming Shi" userId="S::lianming@kneron.us::b4651e3a-fae1-4625-9b70-e22f4b84c82b" providerId="AD" clId="Web-{EDD6A9D2-C3A6-91AF-10D0-901E2C8458CA}" dt="2019-03-14T00:41:34.881" v="36" actId="1076"/>
          <ac:picMkLst>
            <pc:docMk/>
            <pc:sldMk cId="1487938455" sldId="258"/>
            <ac:picMk id="3" creationId="{F8D88131-B24E-48D4-95D4-C591AF72CFA3}"/>
          </ac:picMkLst>
        </pc:picChg>
        <pc:picChg chg="del">
          <ac:chgData name="Lianming Shi" userId="S::lianming@kneron.us::b4651e3a-fae1-4625-9b70-e22f4b84c82b" providerId="AD" clId="Web-{EDD6A9D2-C3A6-91AF-10D0-901E2C8458CA}" dt="2019-03-14T00:36:37.473" v="27"/>
          <ac:picMkLst>
            <pc:docMk/>
            <pc:sldMk cId="1487938455" sldId="258"/>
            <ac:picMk id="7" creationId="{7CF3C93E-06E5-48C6-A682-DFB5159D62A3}"/>
          </ac:picMkLst>
        </pc:picChg>
        <pc:picChg chg="del">
          <ac:chgData name="Lianming Shi" userId="S::lianming@kneron.us::b4651e3a-fae1-4625-9b70-e22f4b84c82b" providerId="AD" clId="Web-{EDD6A9D2-C3A6-91AF-10D0-901E2C8458CA}" dt="2019-03-14T00:36:37.005" v="26"/>
          <ac:picMkLst>
            <pc:docMk/>
            <pc:sldMk cId="1487938455" sldId="258"/>
            <ac:picMk id="9" creationId="{35E17E63-2EA1-4BFC-8905-C2F9C6227168}"/>
          </ac:picMkLst>
        </pc:picChg>
      </pc:sldChg>
      <pc:sldMasterChg chg="addSldLayout">
        <pc:chgData name="Lianming Shi" userId="S::lianming@kneron.us::b4651e3a-fae1-4625-9b70-e22f4b84c82b" providerId="AD" clId="Web-{EDD6A9D2-C3A6-91AF-10D0-901E2C8458CA}" dt="2019-03-14T00:32:10.894" v="0"/>
        <pc:sldMasterMkLst>
          <pc:docMk/>
          <pc:sldMasterMk cId="2563146177" sldId="2147483648"/>
        </pc:sldMasterMkLst>
        <pc:sldLayoutChg chg="add">
          <pc:chgData name="Lianming Shi" userId="S::lianming@kneron.us::b4651e3a-fae1-4625-9b70-e22f4b84c82b" providerId="AD" clId="Web-{EDD6A9D2-C3A6-91AF-10D0-901E2C8458CA}" dt="2019-03-14T00:32:10.894" v="0"/>
          <pc:sldLayoutMkLst>
            <pc:docMk/>
            <pc:sldMasterMk cId="2563146177" sldId="2147483648"/>
            <pc:sldLayoutMk cId="2105671048" sldId="2147483660"/>
          </pc:sldLayoutMkLst>
        </pc:sldLayoutChg>
      </pc:sldMasterChg>
    </pc:docChg>
  </pc:docChgLst>
  <pc:docChgLst>
    <pc:chgData name="Lianming Shi" userId="S::lianming@kneron.us::b4651e3a-fae1-4625-9b70-e22f4b84c82b" providerId="AD" clId="Web-{8FCDFF25-ACBC-D13D-706A-3318E0E3EE6D}"/>
    <pc:docChg chg="addSld delSld modSld sldOrd">
      <pc:chgData name="Lianming Shi" userId="S::lianming@kneron.us::b4651e3a-fae1-4625-9b70-e22f4b84c82b" providerId="AD" clId="Web-{8FCDFF25-ACBC-D13D-706A-3318E0E3EE6D}" dt="2019-03-19T00:56:36.765" v="822" actId="1076"/>
      <pc:docMkLst>
        <pc:docMk/>
      </pc:docMkLst>
      <pc:sldChg chg="del">
        <pc:chgData name="Lianming Shi" userId="S::lianming@kneron.us::b4651e3a-fae1-4625-9b70-e22f4b84c82b" providerId="AD" clId="Web-{8FCDFF25-ACBC-D13D-706A-3318E0E3EE6D}" dt="2019-03-19T00:44:00.546" v="718"/>
        <pc:sldMkLst>
          <pc:docMk/>
          <pc:sldMk cId="703088496" sldId="256"/>
        </pc:sldMkLst>
      </pc:sldChg>
      <pc:sldChg chg="addSp delSp modSp">
        <pc:chgData name="Lianming Shi" userId="S::lianming@kneron.us::b4651e3a-fae1-4625-9b70-e22f4b84c82b" providerId="AD" clId="Web-{8FCDFF25-ACBC-D13D-706A-3318E0E3EE6D}" dt="2019-03-19T00:36:50.921" v="636"/>
        <pc:sldMkLst>
          <pc:docMk/>
          <pc:sldMk cId="1487938455" sldId="258"/>
        </pc:sldMkLst>
        <pc:spChg chg="del">
          <ac:chgData name="Lianming Shi" userId="S::lianming@kneron.us::b4651e3a-fae1-4625-9b70-e22f4b84c82b" providerId="AD" clId="Web-{8FCDFF25-ACBC-D13D-706A-3318E0E3EE6D}" dt="2019-03-19T00:36:50.921" v="636"/>
          <ac:spMkLst>
            <pc:docMk/>
            <pc:sldMk cId="1487938455" sldId="258"/>
            <ac:spMk id="2" creationId="{930008B2-8803-4715-BC71-61CA3BF4FF33}"/>
          </ac:spMkLst>
        </pc:spChg>
        <pc:picChg chg="add mod">
          <ac:chgData name="Lianming Shi" userId="S::lianming@kneron.us::b4651e3a-fae1-4625-9b70-e22f4b84c82b" providerId="AD" clId="Web-{8FCDFF25-ACBC-D13D-706A-3318E0E3EE6D}" dt="2019-03-19T00:24:40.702" v="265" actId="14100"/>
          <ac:picMkLst>
            <pc:docMk/>
            <pc:sldMk cId="1487938455" sldId="258"/>
            <ac:picMk id="3" creationId="{361D4A69-9DBC-46EB-ABAC-76C1B7496183}"/>
          </ac:picMkLst>
        </pc:picChg>
        <pc:picChg chg="del">
          <ac:chgData name="Lianming Shi" userId="S::lianming@kneron.us::b4651e3a-fae1-4625-9b70-e22f4b84c82b" providerId="AD" clId="Web-{8FCDFF25-ACBC-D13D-706A-3318E0E3EE6D}" dt="2019-03-19T00:17:24.671" v="85"/>
          <ac:picMkLst>
            <pc:docMk/>
            <pc:sldMk cId="1487938455" sldId="258"/>
            <ac:picMk id="4" creationId="{FD830110-520B-4753-8396-10224E855BF7}"/>
          </ac:picMkLst>
        </pc:picChg>
        <pc:picChg chg="add mod">
          <ac:chgData name="Lianming Shi" userId="S::lianming@kneron.us::b4651e3a-fae1-4625-9b70-e22f4b84c82b" providerId="AD" clId="Web-{8FCDFF25-ACBC-D13D-706A-3318E0E3EE6D}" dt="2019-03-19T00:25:10.640" v="269" actId="1076"/>
          <ac:picMkLst>
            <pc:docMk/>
            <pc:sldMk cId="1487938455" sldId="258"/>
            <ac:picMk id="5" creationId="{3B74B46C-CA29-4374-B30D-8D62F06DA889}"/>
          </ac:picMkLst>
        </pc:picChg>
        <pc:picChg chg="del">
          <ac:chgData name="Lianming Shi" userId="S::lianming@kneron.us::b4651e3a-fae1-4625-9b70-e22f4b84c82b" providerId="AD" clId="Web-{8FCDFF25-ACBC-D13D-706A-3318E0E3EE6D}" dt="2019-03-18T23:05:41.363" v="13"/>
          <ac:picMkLst>
            <pc:docMk/>
            <pc:sldMk cId="1487938455" sldId="258"/>
            <ac:picMk id="7" creationId="{10B3EED4-7A2E-456F-86B1-436B3542E702}"/>
          </ac:picMkLst>
        </pc:picChg>
        <pc:picChg chg="add del">
          <ac:chgData name="Lianming Shi" userId="S::lianming@kneron.us::b4651e3a-fae1-4625-9b70-e22f4b84c82b" providerId="AD" clId="Web-{8FCDFF25-ACBC-D13D-706A-3318E0E3EE6D}" dt="2019-03-19T00:19:50.858" v="236"/>
          <ac:picMkLst>
            <pc:docMk/>
            <pc:sldMk cId="1487938455" sldId="258"/>
            <ac:picMk id="7" creationId="{A35C1852-12CD-4D37-85AF-714421A1DB1F}"/>
          </ac:picMkLst>
        </pc:picChg>
      </pc:sldChg>
      <pc:sldChg chg="del">
        <pc:chgData name="Lianming Shi" userId="S::lianming@kneron.us::b4651e3a-fae1-4625-9b70-e22f4b84c82b" providerId="AD" clId="Web-{8FCDFF25-ACBC-D13D-706A-3318E0E3EE6D}" dt="2019-03-19T00:25:39.171" v="271"/>
        <pc:sldMkLst>
          <pc:docMk/>
          <pc:sldMk cId="633821528" sldId="259"/>
        </pc:sldMkLst>
      </pc:sldChg>
      <pc:sldChg chg="del">
        <pc:chgData name="Lianming Shi" userId="S::lianming@kneron.us::b4651e3a-fae1-4625-9b70-e22f4b84c82b" providerId="AD" clId="Web-{8FCDFF25-ACBC-D13D-706A-3318E0E3EE6D}" dt="2019-03-19T00:25:40.155" v="272"/>
        <pc:sldMkLst>
          <pc:docMk/>
          <pc:sldMk cId="3573910049" sldId="261"/>
        </pc:sldMkLst>
      </pc:sldChg>
      <pc:sldChg chg="del">
        <pc:chgData name="Lianming Shi" userId="S::lianming@kneron.us::b4651e3a-fae1-4625-9b70-e22f4b84c82b" providerId="AD" clId="Web-{8FCDFF25-ACBC-D13D-706A-3318E0E3EE6D}" dt="2019-03-19T00:25:41.796" v="273"/>
        <pc:sldMkLst>
          <pc:docMk/>
          <pc:sldMk cId="3804669650" sldId="262"/>
        </pc:sldMkLst>
      </pc:sldChg>
      <pc:sldChg chg="addSp delSp modSp add del replId">
        <pc:chgData name="Lianming Shi" userId="S::lianming@kneron.us::b4651e3a-fae1-4625-9b70-e22f4b84c82b" providerId="AD" clId="Web-{8FCDFF25-ACBC-D13D-706A-3318E0E3EE6D}" dt="2019-03-18T18:20:22.960" v="12"/>
        <pc:sldMkLst>
          <pc:docMk/>
          <pc:sldMk cId="147496011" sldId="263"/>
        </pc:sldMkLst>
        <pc:spChg chg="mod">
          <ac:chgData name="Lianming Shi" userId="S::lianming@kneron.us::b4651e3a-fae1-4625-9b70-e22f4b84c82b" providerId="AD" clId="Web-{8FCDFF25-ACBC-D13D-706A-3318E0E3EE6D}" dt="2019-03-18T18:14:55.678" v="7" actId="20577"/>
          <ac:spMkLst>
            <pc:docMk/>
            <pc:sldMk cId="147496011" sldId="263"/>
            <ac:spMk id="6" creationId="{00000000-0000-0000-0000-000000000000}"/>
          </ac:spMkLst>
        </pc:spChg>
        <pc:picChg chg="add mod">
          <ac:chgData name="Lianming Shi" userId="S::lianming@kneron.us::b4651e3a-fae1-4625-9b70-e22f4b84c82b" providerId="AD" clId="Web-{8FCDFF25-ACBC-D13D-706A-3318E0E3EE6D}" dt="2019-03-18T18:15:01.475" v="11" actId="1076"/>
          <ac:picMkLst>
            <pc:docMk/>
            <pc:sldMk cId="147496011" sldId="263"/>
            <ac:picMk id="3" creationId="{6BB735A4-D0DE-4FCB-AFA5-715934CEA229}"/>
          </ac:picMkLst>
        </pc:picChg>
        <pc:picChg chg="del">
          <ac:chgData name="Lianming Shi" userId="S::lianming@kneron.us::b4651e3a-fae1-4625-9b70-e22f4b84c82b" providerId="AD" clId="Web-{8FCDFF25-ACBC-D13D-706A-3318E0E3EE6D}" dt="2019-03-18T18:12:54.803" v="3"/>
          <ac:picMkLst>
            <pc:docMk/>
            <pc:sldMk cId="147496011" sldId="263"/>
            <ac:picMk id="4" creationId="{FD830110-520B-4753-8396-10224E855BF7}"/>
          </ac:picMkLst>
        </pc:picChg>
        <pc:picChg chg="del">
          <ac:chgData name="Lianming Shi" userId="S::lianming@kneron.us::b4651e3a-fae1-4625-9b70-e22f4b84c82b" providerId="AD" clId="Web-{8FCDFF25-ACBC-D13D-706A-3318E0E3EE6D}" dt="2019-03-18T18:12:55.584" v="4"/>
          <ac:picMkLst>
            <pc:docMk/>
            <pc:sldMk cId="147496011" sldId="263"/>
            <ac:picMk id="7" creationId="{10B3EED4-7A2E-456F-86B1-436B3542E702}"/>
          </ac:picMkLst>
        </pc:picChg>
      </pc:sldChg>
      <pc:sldChg chg="add del replId">
        <pc:chgData name="Lianming Shi" userId="S::lianming@kneron.us::b4651e3a-fae1-4625-9b70-e22f4b84c82b" providerId="AD" clId="Web-{8FCDFF25-ACBC-D13D-706A-3318E0E3EE6D}" dt="2019-03-19T00:10:48.030" v="24"/>
        <pc:sldMkLst>
          <pc:docMk/>
          <pc:sldMk cId="1074632416" sldId="263"/>
        </pc:sldMkLst>
      </pc:sldChg>
      <pc:sldChg chg="add del replId">
        <pc:chgData name="Lianming Shi" userId="S::lianming@kneron.us::b4651e3a-fae1-4625-9b70-e22f4b84c82b" providerId="AD" clId="Web-{8FCDFF25-ACBC-D13D-706A-3318E0E3EE6D}" dt="2019-03-19T00:10:48.671" v="25"/>
        <pc:sldMkLst>
          <pc:docMk/>
          <pc:sldMk cId="3652890108" sldId="264"/>
        </pc:sldMkLst>
      </pc:sldChg>
      <pc:sldChg chg="addSp delSp modSp add replId">
        <pc:chgData name="Lianming Shi" userId="S::lianming@kneron.us::b4651e3a-fae1-4625-9b70-e22f4b84c82b" providerId="AD" clId="Web-{8FCDFF25-ACBC-D13D-706A-3318E0E3EE6D}" dt="2019-03-19T00:56:36.765" v="822" actId="1076"/>
        <pc:sldMkLst>
          <pc:docMk/>
          <pc:sldMk cId="2136172212" sldId="265"/>
        </pc:sldMkLst>
        <pc:spChg chg="del">
          <ac:chgData name="Lianming Shi" userId="S::lianming@kneron.us::b4651e3a-fae1-4625-9b70-e22f4b84c82b" providerId="AD" clId="Web-{8FCDFF25-ACBC-D13D-706A-3318E0E3EE6D}" dt="2019-03-19T00:36:53.140" v="637"/>
          <ac:spMkLst>
            <pc:docMk/>
            <pc:sldMk cId="2136172212" sldId="265"/>
            <ac:spMk id="2" creationId="{930008B2-8803-4715-BC71-61CA3BF4FF33}"/>
          </ac:spMkLst>
        </pc:spChg>
        <pc:spChg chg="mod">
          <ac:chgData name="Lianming Shi" userId="S::lianming@kneron.us::b4651e3a-fae1-4625-9b70-e22f4b84c82b" providerId="AD" clId="Web-{8FCDFF25-ACBC-D13D-706A-3318E0E3EE6D}" dt="2019-03-19T00:29:39.218" v="425" actId="20577"/>
          <ac:spMkLst>
            <pc:docMk/>
            <pc:sldMk cId="2136172212" sldId="265"/>
            <ac:spMk id="6" creationId="{00000000-0000-0000-0000-000000000000}"/>
          </ac:spMkLst>
        </pc:spChg>
        <pc:spChg chg="add del mod">
          <ac:chgData name="Lianming Shi" userId="S::lianming@kneron.us::b4651e3a-fae1-4625-9b70-e22f4b84c82b" providerId="AD" clId="Web-{8FCDFF25-ACBC-D13D-706A-3318E0E3EE6D}" dt="2019-03-19T00:29:43.499" v="432"/>
          <ac:spMkLst>
            <pc:docMk/>
            <pc:sldMk cId="2136172212" sldId="265"/>
            <ac:spMk id="10" creationId="{40F4539B-3D43-472A-B9A1-0BD524F51E89}"/>
          </ac:spMkLst>
        </pc:spChg>
        <pc:spChg chg="add del mod">
          <ac:chgData name="Lianming Shi" userId="S::lianming@kneron.us::b4651e3a-fae1-4625-9b70-e22f4b84c82b" providerId="AD" clId="Web-{8FCDFF25-ACBC-D13D-706A-3318E0E3EE6D}" dt="2019-03-19T00:29:43.499" v="430"/>
          <ac:spMkLst>
            <pc:docMk/>
            <pc:sldMk cId="2136172212" sldId="265"/>
            <ac:spMk id="12" creationId="{08624CB6-A62C-41E7-8F1A-5AC8AB0F5514}"/>
          </ac:spMkLst>
        </pc:spChg>
        <pc:spChg chg="add mod">
          <ac:chgData name="Lianming Shi" userId="S::lianming@kneron.us::b4651e3a-fae1-4625-9b70-e22f4b84c82b" providerId="AD" clId="Web-{8FCDFF25-ACBC-D13D-706A-3318E0E3EE6D}" dt="2019-03-19T00:56:34.140" v="818" actId="1076"/>
          <ac:spMkLst>
            <pc:docMk/>
            <pc:sldMk cId="2136172212" sldId="265"/>
            <ac:spMk id="16" creationId="{418A8819-22D9-44B0-A4E1-D3C665249F27}"/>
          </ac:spMkLst>
        </pc:spChg>
        <pc:spChg chg="add mod">
          <ac:chgData name="Lianming Shi" userId="S::lianming@kneron.us::b4651e3a-fae1-4625-9b70-e22f4b84c82b" providerId="AD" clId="Web-{8FCDFF25-ACBC-D13D-706A-3318E0E3EE6D}" dt="2019-03-19T00:56:36.765" v="822" actId="1076"/>
          <ac:spMkLst>
            <pc:docMk/>
            <pc:sldMk cId="2136172212" sldId="265"/>
            <ac:spMk id="18" creationId="{3AFAA725-B370-44AF-B89A-D2890F4F2CE5}"/>
          </ac:spMkLst>
        </pc:spChg>
        <pc:spChg chg="add mod">
          <ac:chgData name="Lianming Shi" userId="S::lianming@kneron.us::b4651e3a-fae1-4625-9b70-e22f4b84c82b" providerId="AD" clId="Web-{8FCDFF25-ACBC-D13D-706A-3318E0E3EE6D}" dt="2019-03-19T00:56:20.359" v="816" actId="1076"/>
          <ac:spMkLst>
            <pc:docMk/>
            <pc:sldMk cId="2136172212" sldId="265"/>
            <ac:spMk id="23" creationId="{4497CED2-7276-4C5E-8BC3-A1EB9D08E098}"/>
          </ac:spMkLst>
        </pc:spChg>
        <pc:spChg chg="add mod">
          <ac:chgData name="Lianming Shi" userId="S::lianming@kneron.us::b4651e3a-fae1-4625-9b70-e22f4b84c82b" providerId="AD" clId="Web-{8FCDFF25-ACBC-D13D-706A-3318E0E3EE6D}" dt="2019-03-19T00:56:23.999" v="817" actId="1076"/>
          <ac:spMkLst>
            <pc:docMk/>
            <pc:sldMk cId="2136172212" sldId="265"/>
            <ac:spMk id="25" creationId="{37C3B1F9-3365-4EA4-90B7-90F4DE9269EA}"/>
          </ac:spMkLst>
        </pc:spChg>
        <pc:picChg chg="del">
          <ac:chgData name="Lianming Shi" userId="S::lianming@kneron.us::b4651e3a-fae1-4625-9b70-e22f4b84c82b" providerId="AD" clId="Web-{8FCDFF25-ACBC-D13D-706A-3318E0E3EE6D}" dt="2019-03-19T00:13:28.811" v="27"/>
          <ac:picMkLst>
            <pc:docMk/>
            <pc:sldMk cId="2136172212" sldId="265"/>
            <ac:picMk id="3" creationId="{361D4A69-9DBC-46EB-ABAC-76C1B7496183}"/>
          </ac:picMkLst>
        </pc:picChg>
        <pc:picChg chg="del">
          <ac:chgData name="Lianming Shi" userId="S::lianming@kneron.us::b4651e3a-fae1-4625-9b70-e22f4b84c82b" providerId="AD" clId="Web-{8FCDFF25-ACBC-D13D-706A-3318E0E3EE6D}" dt="2019-03-19T00:13:28.421" v="26"/>
          <ac:picMkLst>
            <pc:docMk/>
            <pc:sldMk cId="2136172212" sldId="265"/>
            <ac:picMk id="4" creationId="{FD830110-520B-4753-8396-10224E855BF7}"/>
          </ac:picMkLst>
        </pc:picChg>
        <pc:picChg chg="add del mod">
          <ac:chgData name="Lianming Shi" userId="S::lianming@kneron.us::b4651e3a-fae1-4625-9b70-e22f4b84c82b" providerId="AD" clId="Web-{8FCDFF25-ACBC-D13D-706A-3318E0E3EE6D}" dt="2019-03-19T00:29:41.280" v="428"/>
          <ac:picMkLst>
            <pc:docMk/>
            <pc:sldMk cId="2136172212" sldId="265"/>
            <ac:picMk id="5" creationId="{83A07BAB-17D3-4115-8422-3FD4BA198ADE}"/>
          </ac:picMkLst>
        </pc:picChg>
        <pc:picChg chg="add del mod">
          <ac:chgData name="Lianming Shi" userId="S::lianming@kneron.us::b4651e3a-fae1-4625-9b70-e22f4b84c82b" providerId="AD" clId="Web-{8FCDFF25-ACBC-D13D-706A-3318E0E3EE6D}" dt="2019-03-19T00:29:41.858" v="429"/>
          <ac:picMkLst>
            <pc:docMk/>
            <pc:sldMk cId="2136172212" sldId="265"/>
            <ac:picMk id="8" creationId="{E53B864F-7F7B-4B21-9586-8994C5562529}"/>
          </ac:picMkLst>
        </pc:picChg>
        <pc:picChg chg="add mod modCrop">
          <ac:chgData name="Lianming Shi" userId="S::lianming@kneron.us::b4651e3a-fae1-4625-9b70-e22f4b84c82b" providerId="AD" clId="Web-{8FCDFF25-ACBC-D13D-706A-3318E0E3EE6D}" dt="2019-03-19T00:56:18.749" v="815" actId="1076"/>
          <ac:picMkLst>
            <pc:docMk/>
            <pc:sldMk cId="2136172212" sldId="265"/>
            <ac:picMk id="13" creationId="{01074AEC-71E4-4451-A89A-09418A64DD7F}"/>
          </ac:picMkLst>
        </pc:picChg>
        <pc:cxnChg chg="add del mod">
          <ac:chgData name="Lianming Shi" userId="S::lianming@kneron.us::b4651e3a-fae1-4625-9b70-e22f4b84c82b" providerId="AD" clId="Web-{8FCDFF25-ACBC-D13D-706A-3318E0E3EE6D}" dt="2019-03-19T00:29:43.499" v="431"/>
          <ac:cxnSpMkLst>
            <pc:docMk/>
            <pc:sldMk cId="2136172212" sldId="265"/>
            <ac:cxnSpMk id="11" creationId="{6BF6ED19-BAC5-42B4-AB85-B31B21C1ADE6}"/>
          </ac:cxnSpMkLst>
        </pc:cxnChg>
        <pc:cxnChg chg="add mod">
          <ac:chgData name="Lianming Shi" userId="S::lianming@kneron.us::b4651e3a-fae1-4625-9b70-e22f4b84c82b" providerId="AD" clId="Web-{8FCDFF25-ACBC-D13D-706A-3318E0E3EE6D}" dt="2019-03-19T00:56:34.156" v="820" actId="1076"/>
          <ac:cxnSpMkLst>
            <pc:docMk/>
            <pc:sldMk cId="2136172212" sldId="265"/>
            <ac:cxnSpMk id="19" creationId="{5437E7D7-418A-4AFA-A99E-7B912E05BB67}"/>
          </ac:cxnSpMkLst>
        </pc:cxnChg>
        <pc:cxnChg chg="add del mod">
          <ac:chgData name="Lianming Shi" userId="S::lianming@kneron.us::b4651e3a-fae1-4625-9b70-e22f4b84c82b" providerId="AD" clId="Web-{8FCDFF25-ACBC-D13D-706A-3318E0E3EE6D}" dt="2019-03-19T00:40:21.952" v="657"/>
          <ac:cxnSpMkLst>
            <pc:docMk/>
            <pc:sldMk cId="2136172212" sldId="265"/>
            <ac:cxnSpMk id="20" creationId="{55A05EA0-815E-4745-A576-985AC7282D2C}"/>
          </ac:cxnSpMkLst>
        </pc:cxnChg>
        <pc:cxnChg chg="add mod">
          <ac:chgData name="Lianming Shi" userId="S::lianming@kneron.us::b4651e3a-fae1-4625-9b70-e22f4b84c82b" providerId="AD" clId="Web-{8FCDFF25-ACBC-D13D-706A-3318E0E3EE6D}" dt="2019-03-19T00:56:34.156" v="821" actId="1076"/>
          <ac:cxnSpMkLst>
            <pc:docMk/>
            <pc:sldMk cId="2136172212" sldId="265"/>
            <ac:cxnSpMk id="21" creationId="{165E80A4-C957-41F0-9B15-F44DA306B360}"/>
          </ac:cxnSpMkLst>
        </pc:cxnChg>
      </pc:sldChg>
      <pc:sldChg chg="modSp add del replId">
        <pc:chgData name="Lianming Shi" userId="S::lianming@kneron.us::b4651e3a-fae1-4625-9b70-e22f4b84c82b" providerId="AD" clId="Web-{8FCDFF25-ACBC-D13D-706A-3318E0E3EE6D}" dt="2019-03-19T00:26:16.390" v="287"/>
        <pc:sldMkLst>
          <pc:docMk/>
          <pc:sldMk cId="3472544183" sldId="266"/>
        </pc:sldMkLst>
        <pc:picChg chg="mod">
          <ac:chgData name="Lianming Shi" userId="S::lianming@kneron.us::b4651e3a-fae1-4625-9b70-e22f4b84c82b" providerId="AD" clId="Web-{8FCDFF25-ACBC-D13D-706A-3318E0E3EE6D}" dt="2019-03-19T00:25:22.780" v="270" actId="1076"/>
          <ac:picMkLst>
            <pc:docMk/>
            <pc:sldMk cId="3472544183" sldId="266"/>
            <ac:picMk id="3" creationId="{361D4A69-9DBC-46EB-ABAC-76C1B7496183}"/>
          </ac:picMkLst>
        </pc:picChg>
      </pc:sldChg>
      <pc:sldChg chg="addSp delSp modSp add replId">
        <pc:chgData name="Lianming Shi" userId="S::lianming@kneron.us::b4651e3a-fae1-4625-9b70-e22f4b84c82b" providerId="AD" clId="Web-{8FCDFF25-ACBC-D13D-706A-3318E0E3EE6D}" dt="2019-03-19T00:55:40.015" v="792" actId="14100"/>
        <pc:sldMkLst>
          <pc:docMk/>
          <pc:sldMk cId="1094727914" sldId="267"/>
        </pc:sldMkLst>
        <pc:spChg chg="del mod">
          <ac:chgData name="Lianming Shi" userId="S::lianming@kneron.us::b4651e3a-fae1-4625-9b70-e22f4b84c82b" providerId="AD" clId="Web-{8FCDFF25-ACBC-D13D-706A-3318E0E3EE6D}" dt="2019-03-19T00:36:48.421" v="635"/>
          <ac:spMkLst>
            <pc:docMk/>
            <pc:sldMk cId="1094727914" sldId="267"/>
            <ac:spMk id="2" creationId="{930008B2-8803-4715-BC71-61CA3BF4FF33}"/>
          </ac:spMkLst>
        </pc:spChg>
        <pc:spChg chg="add mod">
          <ac:chgData name="Lianming Shi" userId="S::lianming@kneron.us::b4651e3a-fae1-4625-9b70-e22f4b84c82b" providerId="AD" clId="Web-{8FCDFF25-ACBC-D13D-706A-3318E0E3EE6D}" dt="2019-03-19T00:55:29.859" v="784" actId="14100"/>
          <ac:spMkLst>
            <pc:docMk/>
            <pc:sldMk cId="1094727914" sldId="267"/>
            <ac:spMk id="4" creationId="{3B1AC699-5E1F-4439-8551-8D8A5D735497}"/>
          </ac:spMkLst>
        </pc:spChg>
        <pc:spChg chg="add mod">
          <ac:chgData name="Lianming Shi" userId="S::lianming@kneron.us::b4651e3a-fae1-4625-9b70-e22f4b84c82b" providerId="AD" clId="Web-{8FCDFF25-ACBC-D13D-706A-3318E0E3EE6D}" dt="2019-03-19T00:55:40.015" v="792" actId="14100"/>
          <ac:spMkLst>
            <pc:docMk/>
            <pc:sldMk cId="1094727914" sldId="267"/>
            <ac:spMk id="7" creationId="{C3B34637-A4A3-4500-BE21-58B82968463B}"/>
          </ac:spMkLst>
        </pc:spChg>
        <pc:spChg chg="add mod">
          <ac:chgData name="Lianming Shi" userId="S::lianming@kneron.us::b4651e3a-fae1-4625-9b70-e22f4b84c82b" providerId="AD" clId="Web-{8FCDFF25-ACBC-D13D-706A-3318E0E3EE6D}" dt="2019-03-19T00:43:49.874" v="714" actId="14100"/>
          <ac:spMkLst>
            <pc:docMk/>
            <pc:sldMk cId="1094727914" sldId="267"/>
            <ac:spMk id="8" creationId="{8FA461E9-65F5-4807-B608-CC159AF9D64B}"/>
          </ac:spMkLst>
        </pc:spChg>
        <pc:spChg chg="add mod">
          <ac:chgData name="Lianming Shi" userId="S::lianming@kneron.us::b4651e3a-fae1-4625-9b70-e22f4b84c82b" providerId="AD" clId="Web-{8FCDFF25-ACBC-D13D-706A-3318E0E3EE6D}" dt="2019-03-19T00:33:52.593" v="612" actId="20577"/>
          <ac:spMkLst>
            <pc:docMk/>
            <pc:sldMk cId="1094727914" sldId="267"/>
            <ac:spMk id="9" creationId="{15CE4A97-27B3-453E-8A2A-9E704D7E914D}"/>
          </ac:spMkLst>
        </pc:spChg>
        <pc:spChg chg="add del mod">
          <ac:chgData name="Lianming Shi" userId="S::lianming@kneron.us::b4651e3a-fae1-4625-9b70-e22f4b84c82b" providerId="AD" clId="Web-{8FCDFF25-ACBC-D13D-706A-3318E0E3EE6D}" dt="2019-03-19T00:55:20.906" v="772"/>
          <ac:spMkLst>
            <pc:docMk/>
            <pc:sldMk cId="1094727914" sldId="267"/>
            <ac:spMk id="10" creationId="{A4B96BC5-18B3-42F9-A79F-86F9F5CCB117}"/>
          </ac:spMkLst>
        </pc:spChg>
        <pc:picChg chg="mod">
          <ac:chgData name="Lianming Shi" userId="S::lianming@kneron.us::b4651e3a-fae1-4625-9b70-e22f4b84c82b" providerId="AD" clId="Web-{8FCDFF25-ACBC-D13D-706A-3318E0E3EE6D}" dt="2019-03-19T00:30:55.327" v="478" actId="1076"/>
          <ac:picMkLst>
            <pc:docMk/>
            <pc:sldMk cId="1094727914" sldId="267"/>
            <ac:picMk id="3" creationId="{361D4A69-9DBC-46EB-ABAC-76C1B7496183}"/>
          </ac:picMkLst>
        </pc:picChg>
        <pc:picChg chg="del">
          <ac:chgData name="Lianming Shi" userId="S::lianming@kneron.us::b4651e3a-fae1-4625-9b70-e22f4b84c82b" providerId="AD" clId="Web-{8FCDFF25-ACBC-D13D-706A-3318E0E3EE6D}" dt="2019-03-19T00:26:19.374" v="288"/>
          <ac:picMkLst>
            <pc:docMk/>
            <pc:sldMk cId="1094727914" sldId="267"/>
            <ac:picMk id="5" creationId="{3B74B46C-CA29-4374-B30D-8D62F06DA889}"/>
          </ac:picMkLst>
        </pc:picChg>
      </pc:sldChg>
      <pc:sldChg chg="add del replId">
        <pc:chgData name="Lianming Shi" userId="S::lianming@kneron.us::b4651e3a-fae1-4625-9b70-e22f4b84c82b" providerId="AD" clId="Web-{8FCDFF25-ACBC-D13D-706A-3318E0E3EE6D}" dt="2019-03-19T00:28:04.265" v="374"/>
        <pc:sldMkLst>
          <pc:docMk/>
          <pc:sldMk cId="803459607" sldId="268"/>
        </pc:sldMkLst>
      </pc:sldChg>
      <pc:sldChg chg="modSp add ord replId">
        <pc:chgData name="Lianming Shi" userId="S::lianming@kneron.us::b4651e3a-fae1-4625-9b70-e22f4b84c82b" providerId="AD" clId="Web-{8FCDFF25-ACBC-D13D-706A-3318E0E3EE6D}" dt="2019-03-19T00:53:47.702" v="760" actId="1076"/>
        <pc:sldMkLst>
          <pc:docMk/>
          <pc:sldMk cId="1459054227" sldId="268"/>
        </pc:sldMkLst>
        <pc:spChg chg="mod">
          <ac:chgData name="Lianming Shi" userId="S::lianming@kneron.us::b4651e3a-fae1-4625-9b70-e22f4b84c82b" providerId="AD" clId="Web-{8FCDFF25-ACBC-D13D-706A-3318E0E3EE6D}" dt="2019-03-19T00:36:55.780" v="638" actId="20577"/>
          <ac:spMkLst>
            <pc:docMk/>
            <pc:sldMk cId="1459054227" sldId="268"/>
            <ac:spMk id="2" creationId="{930008B2-8803-4715-BC71-61CA3BF4FF33}"/>
          </ac:spMkLst>
        </pc:spChg>
        <pc:spChg chg="mod">
          <ac:chgData name="Lianming Shi" userId="S::lianming@kneron.us::b4651e3a-fae1-4625-9b70-e22f4b84c82b" providerId="AD" clId="Web-{8FCDFF25-ACBC-D13D-706A-3318E0E3EE6D}" dt="2019-03-19T00:53:47.702" v="760" actId="1076"/>
          <ac:spMkLst>
            <pc:docMk/>
            <pc:sldMk cId="1459054227" sldId="268"/>
            <ac:spMk id="12" creationId="{08624CB6-A62C-41E7-8F1A-5AC8AB0F5514}"/>
          </ac:spMkLst>
        </pc:spChg>
      </pc:sldChg>
      <pc:sldChg chg="delSp add del replId">
        <pc:chgData name="Lianming Shi" userId="S::lianming@kneron.us::b4651e3a-fae1-4625-9b70-e22f4b84c82b" providerId="AD" clId="Web-{8FCDFF25-ACBC-D13D-706A-3318E0E3EE6D}" dt="2019-03-19T00:44:16.312" v="725"/>
        <pc:sldMkLst>
          <pc:docMk/>
          <pc:sldMk cId="1592662622" sldId="269"/>
        </pc:sldMkLst>
        <pc:spChg chg="del">
          <ac:chgData name="Lianming Shi" userId="S::lianming@kneron.us::b4651e3a-fae1-4625-9b70-e22f4b84c82b" providerId="AD" clId="Web-{8FCDFF25-ACBC-D13D-706A-3318E0E3EE6D}" dt="2019-03-19T00:44:11.968" v="722"/>
          <ac:spMkLst>
            <pc:docMk/>
            <pc:sldMk cId="1592662622" sldId="269"/>
            <ac:spMk id="10" creationId="{40F4539B-3D43-472A-B9A1-0BD524F51E89}"/>
          </ac:spMkLst>
        </pc:spChg>
        <pc:spChg chg="del">
          <ac:chgData name="Lianming Shi" userId="S::lianming@kneron.us::b4651e3a-fae1-4625-9b70-e22f4b84c82b" providerId="AD" clId="Web-{8FCDFF25-ACBC-D13D-706A-3318E0E3EE6D}" dt="2019-03-19T00:44:13.702" v="724"/>
          <ac:spMkLst>
            <pc:docMk/>
            <pc:sldMk cId="1592662622" sldId="269"/>
            <ac:spMk id="12" creationId="{08624CB6-A62C-41E7-8F1A-5AC8AB0F5514}"/>
          </ac:spMkLst>
        </pc:spChg>
        <pc:picChg chg="del">
          <ac:chgData name="Lianming Shi" userId="S::lianming@kneron.us::b4651e3a-fae1-4625-9b70-e22f4b84c82b" providerId="AD" clId="Web-{8FCDFF25-ACBC-D13D-706A-3318E0E3EE6D}" dt="2019-03-19T00:44:10.937" v="720"/>
          <ac:picMkLst>
            <pc:docMk/>
            <pc:sldMk cId="1592662622" sldId="269"/>
            <ac:picMk id="5" creationId="{83A07BAB-17D3-4115-8422-3FD4BA198ADE}"/>
          </ac:picMkLst>
        </pc:picChg>
        <pc:picChg chg="del">
          <ac:chgData name="Lianming Shi" userId="S::lianming@kneron.us::b4651e3a-fae1-4625-9b70-e22f4b84c82b" providerId="AD" clId="Web-{8FCDFF25-ACBC-D13D-706A-3318E0E3EE6D}" dt="2019-03-19T00:44:11.530" v="721"/>
          <ac:picMkLst>
            <pc:docMk/>
            <pc:sldMk cId="1592662622" sldId="269"/>
            <ac:picMk id="8" creationId="{E53B864F-7F7B-4B21-9586-8994C5562529}"/>
          </ac:picMkLst>
        </pc:picChg>
        <pc:cxnChg chg="del">
          <ac:chgData name="Lianming Shi" userId="S::lianming@kneron.us::b4651e3a-fae1-4625-9b70-e22f4b84c82b" providerId="AD" clId="Web-{8FCDFF25-ACBC-D13D-706A-3318E0E3EE6D}" dt="2019-03-19T00:44:13.140" v="723"/>
          <ac:cxnSpMkLst>
            <pc:docMk/>
            <pc:sldMk cId="1592662622" sldId="269"/>
            <ac:cxnSpMk id="11" creationId="{6BF6ED19-BAC5-42B4-AB85-B31B21C1ADE6}"/>
          </ac:cxnSpMkLst>
        </pc:cxnChg>
      </pc:sldChg>
    </pc:docChg>
  </pc:docChgLst>
  <pc:docChgLst>
    <pc:chgData name="Lianming Shi" userId="S::lianming@kneron.us::b4651e3a-fae1-4625-9b70-e22f4b84c82b" providerId="AD" clId="Web-{5ED85C52-119E-AC40-2BA8-2D85A71C2A02}"/>
    <pc:docChg chg="addSld delSld modSld sldOrd">
      <pc:chgData name="Lianming Shi" userId="S::lianming@kneron.us::b4651e3a-fae1-4625-9b70-e22f4b84c82b" providerId="AD" clId="Web-{5ED85C52-119E-AC40-2BA8-2D85A71C2A02}" dt="2019-03-19T22:35:57.584" v="360" actId="20577"/>
      <pc:docMkLst>
        <pc:docMk/>
      </pc:docMkLst>
      <pc:sldChg chg="modSp">
        <pc:chgData name="Lianming Shi" userId="S::lianming@kneron.us::b4651e3a-fae1-4625-9b70-e22f4b84c82b" providerId="AD" clId="Web-{5ED85C52-119E-AC40-2BA8-2D85A71C2A02}" dt="2019-03-19T21:24:59.801" v="170" actId="20577"/>
        <pc:sldMkLst>
          <pc:docMk/>
          <pc:sldMk cId="1487938455" sldId="258"/>
        </pc:sldMkLst>
        <pc:spChg chg="mod">
          <ac:chgData name="Lianming Shi" userId="S::lianming@kneron.us::b4651e3a-fae1-4625-9b70-e22f4b84c82b" providerId="AD" clId="Web-{5ED85C52-119E-AC40-2BA8-2D85A71C2A02}" dt="2019-03-19T21:24:59.801" v="170" actId="20577"/>
          <ac:spMkLst>
            <pc:docMk/>
            <pc:sldMk cId="1487938455" sldId="258"/>
            <ac:spMk id="6" creationId="{00000000-0000-0000-0000-000000000000}"/>
          </ac:spMkLst>
        </pc:spChg>
      </pc:sldChg>
      <pc:sldChg chg="modSp">
        <pc:chgData name="Lianming Shi" userId="S::lianming@kneron.us::b4651e3a-fae1-4625-9b70-e22f4b84c82b" providerId="AD" clId="Web-{5ED85C52-119E-AC40-2BA8-2D85A71C2A02}" dt="2019-03-19T21:25:05.285" v="176" actId="20577"/>
        <pc:sldMkLst>
          <pc:docMk/>
          <pc:sldMk cId="2136172212" sldId="265"/>
        </pc:sldMkLst>
        <pc:spChg chg="mod">
          <ac:chgData name="Lianming Shi" userId="S::lianming@kneron.us::b4651e3a-fae1-4625-9b70-e22f4b84c82b" providerId="AD" clId="Web-{5ED85C52-119E-AC40-2BA8-2D85A71C2A02}" dt="2019-03-19T21:25:05.285" v="176" actId="20577"/>
          <ac:spMkLst>
            <pc:docMk/>
            <pc:sldMk cId="2136172212" sldId="265"/>
            <ac:spMk id="6" creationId="{00000000-0000-0000-0000-000000000000}"/>
          </ac:spMkLst>
        </pc:spChg>
      </pc:sldChg>
      <pc:sldChg chg="modSp">
        <pc:chgData name="Lianming Shi" userId="S::lianming@kneron.us::b4651e3a-fae1-4625-9b70-e22f4b84c82b" providerId="AD" clId="Web-{5ED85C52-119E-AC40-2BA8-2D85A71C2A02}" dt="2019-03-19T21:36:14.264" v="264" actId="20577"/>
        <pc:sldMkLst>
          <pc:docMk/>
          <pc:sldMk cId="1094727914" sldId="267"/>
        </pc:sldMkLst>
        <pc:spChg chg="mod">
          <ac:chgData name="Lianming Shi" userId="S::lianming@kneron.us::b4651e3a-fae1-4625-9b70-e22f4b84c82b" providerId="AD" clId="Web-{5ED85C52-119E-AC40-2BA8-2D85A71C2A02}" dt="2019-03-19T21:25:02.457" v="173" actId="20577"/>
          <ac:spMkLst>
            <pc:docMk/>
            <pc:sldMk cId="1094727914" sldId="267"/>
            <ac:spMk id="6" creationId="{00000000-0000-0000-0000-000000000000}"/>
          </ac:spMkLst>
        </pc:spChg>
        <pc:spChg chg="mod">
          <ac:chgData name="Lianming Shi" userId="S::lianming@kneron.us::b4651e3a-fae1-4625-9b70-e22f4b84c82b" providerId="AD" clId="Web-{5ED85C52-119E-AC40-2BA8-2D85A71C2A02}" dt="2019-03-19T21:36:14.264" v="264" actId="20577"/>
          <ac:spMkLst>
            <pc:docMk/>
            <pc:sldMk cId="1094727914" sldId="267"/>
            <ac:spMk id="8" creationId="{8FA461E9-65F5-4807-B608-CC159AF9D64B}"/>
          </ac:spMkLst>
        </pc:spChg>
        <pc:spChg chg="mod">
          <ac:chgData name="Lianming Shi" userId="S::lianming@kneron.us::b4651e3a-fae1-4625-9b70-e22f4b84c82b" providerId="AD" clId="Web-{5ED85C52-119E-AC40-2BA8-2D85A71C2A02}" dt="2019-03-19T21:35:36.249" v="261" actId="14100"/>
          <ac:spMkLst>
            <pc:docMk/>
            <pc:sldMk cId="1094727914" sldId="267"/>
            <ac:spMk id="9" creationId="{15CE4A97-27B3-453E-8A2A-9E704D7E914D}"/>
          </ac:spMkLst>
        </pc:spChg>
      </pc:sldChg>
      <pc:sldChg chg="modSp ord">
        <pc:chgData name="Lianming Shi" userId="S::lianming@kneron.us::b4651e3a-fae1-4625-9b70-e22f4b84c82b" providerId="AD" clId="Web-{5ED85C52-119E-AC40-2BA8-2D85A71C2A02}" dt="2019-03-19T21:25:09.442" v="181" actId="20577"/>
        <pc:sldMkLst>
          <pc:docMk/>
          <pc:sldMk cId="1459054227" sldId="268"/>
        </pc:sldMkLst>
        <pc:spChg chg="mod">
          <ac:chgData name="Lianming Shi" userId="S::lianming@kneron.us::b4651e3a-fae1-4625-9b70-e22f4b84c82b" providerId="AD" clId="Web-{5ED85C52-119E-AC40-2BA8-2D85A71C2A02}" dt="2019-03-19T21:25:09.442" v="181" actId="20577"/>
          <ac:spMkLst>
            <pc:docMk/>
            <pc:sldMk cId="1459054227" sldId="268"/>
            <ac:spMk id="6" creationId="{00000000-0000-0000-0000-000000000000}"/>
          </ac:spMkLst>
        </pc:spChg>
      </pc:sldChg>
      <pc:sldChg chg="addSp delSp modSp add replId">
        <pc:chgData name="Lianming Shi" userId="S::lianming@kneron.us::b4651e3a-fae1-4625-9b70-e22f4b84c82b" providerId="AD" clId="Web-{5ED85C52-119E-AC40-2BA8-2D85A71C2A02}" dt="2019-03-19T21:28:54.346" v="258" actId="1076"/>
        <pc:sldMkLst>
          <pc:docMk/>
          <pc:sldMk cId="4244407360" sldId="269"/>
        </pc:sldMkLst>
        <pc:spChg chg="add mod">
          <ac:chgData name="Lianming Shi" userId="S::lianming@kneron.us::b4651e3a-fae1-4625-9b70-e22f4b84c82b" providerId="AD" clId="Web-{5ED85C52-119E-AC40-2BA8-2D85A71C2A02}" dt="2019-03-19T21:28:54.346" v="258" actId="1076"/>
          <ac:spMkLst>
            <pc:docMk/>
            <pc:sldMk cId="4244407360" sldId="269"/>
            <ac:spMk id="4" creationId="{A71240EF-8B19-436B-92D7-949B18024256}"/>
          </ac:spMkLst>
        </pc:spChg>
        <pc:spChg chg="mod">
          <ac:chgData name="Lianming Shi" userId="S::lianming@kneron.us::b4651e3a-fae1-4625-9b70-e22f4b84c82b" providerId="AD" clId="Web-{5ED85C52-119E-AC40-2BA8-2D85A71C2A02}" dt="2019-03-19T21:25:11.785" v="183" actId="20577"/>
          <ac:spMkLst>
            <pc:docMk/>
            <pc:sldMk cId="4244407360" sldId="269"/>
            <ac:spMk id="6" creationId="{00000000-0000-0000-0000-000000000000}"/>
          </ac:spMkLst>
        </pc:spChg>
        <pc:spChg chg="del">
          <ac:chgData name="Lianming Shi" userId="S::lianming@kneron.us::b4651e3a-fae1-4625-9b70-e22f4b84c82b" providerId="AD" clId="Web-{5ED85C52-119E-AC40-2BA8-2D85A71C2A02}" dt="2019-03-19T21:13:03.026" v="31"/>
          <ac:spMkLst>
            <pc:docMk/>
            <pc:sldMk cId="4244407360" sldId="269"/>
            <ac:spMk id="16" creationId="{418A8819-22D9-44B0-A4E1-D3C665249F27}"/>
          </ac:spMkLst>
        </pc:spChg>
        <pc:spChg chg="del">
          <ac:chgData name="Lianming Shi" userId="S::lianming@kneron.us::b4651e3a-fae1-4625-9b70-e22f4b84c82b" providerId="AD" clId="Web-{5ED85C52-119E-AC40-2BA8-2D85A71C2A02}" dt="2019-03-19T21:13:03.026" v="30"/>
          <ac:spMkLst>
            <pc:docMk/>
            <pc:sldMk cId="4244407360" sldId="269"/>
            <ac:spMk id="18" creationId="{3AFAA725-B370-44AF-B89A-D2890F4F2CE5}"/>
          </ac:spMkLst>
        </pc:spChg>
        <pc:spChg chg="del">
          <ac:chgData name="Lianming Shi" userId="S::lianming@kneron.us::b4651e3a-fae1-4625-9b70-e22f4b84c82b" providerId="AD" clId="Web-{5ED85C52-119E-AC40-2BA8-2D85A71C2A02}" dt="2019-03-19T21:13:03.026" v="27"/>
          <ac:spMkLst>
            <pc:docMk/>
            <pc:sldMk cId="4244407360" sldId="269"/>
            <ac:spMk id="23" creationId="{4497CED2-7276-4C5E-8BC3-A1EB9D08E098}"/>
          </ac:spMkLst>
        </pc:spChg>
        <pc:spChg chg="del">
          <ac:chgData name="Lianming Shi" userId="S::lianming@kneron.us::b4651e3a-fae1-4625-9b70-e22f4b84c82b" providerId="AD" clId="Web-{5ED85C52-119E-AC40-2BA8-2D85A71C2A02}" dt="2019-03-19T21:13:04.447" v="33"/>
          <ac:spMkLst>
            <pc:docMk/>
            <pc:sldMk cId="4244407360" sldId="269"/>
            <ac:spMk id="25" creationId="{37C3B1F9-3365-4EA4-90B7-90F4DE9269EA}"/>
          </ac:spMkLst>
        </pc:spChg>
        <pc:picChg chg="add mod">
          <ac:chgData name="Lianming Shi" userId="S::lianming@kneron.us::b4651e3a-fae1-4625-9b70-e22f4b84c82b" providerId="AD" clId="Web-{5ED85C52-119E-AC40-2BA8-2D85A71C2A02}" dt="2019-03-19T21:13:44.244" v="63" actId="1076"/>
          <ac:picMkLst>
            <pc:docMk/>
            <pc:sldMk cId="4244407360" sldId="269"/>
            <ac:picMk id="2" creationId="{E7E68625-F538-405F-8C76-7FD8C0C07577}"/>
          </ac:picMkLst>
        </pc:picChg>
        <pc:picChg chg="del">
          <ac:chgData name="Lianming Shi" userId="S::lianming@kneron.us::b4651e3a-fae1-4625-9b70-e22f4b84c82b" providerId="AD" clId="Web-{5ED85C52-119E-AC40-2BA8-2D85A71C2A02}" dt="2019-03-19T21:13:03.041" v="32"/>
          <ac:picMkLst>
            <pc:docMk/>
            <pc:sldMk cId="4244407360" sldId="269"/>
            <ac:picMk id="13" creationId="{01074AEC-71E4-4451-A89A-09418A64DD7F}"/>
          </ac:picMkLst>
        </pc:picChg>
        <pc:cxnChg chg="del">
          <ac:chgData name="Lianming Shi" userId="S::lianming@kneron.us::b4651e3a-fae1-4625-9b70-e22f4b84c82b" providerId="AD" clId="Web-{5ED85C52-119E-AC40-2BA8-2D85A71C2A02}" dt="2019-03-19T21:13:03.026" v="29"/>
          <ac:cxnSpMkLst>
            <pc:docMk/>
            <pc:sldMk cId="4244407360" sldId="269"/>
            <ac:cxnSpMk id="19" creationId="{5437E7D7-418A-4AFA-A99E-7B912E05BB67}"/>
          </ac:cxnSpMkLst>
        </pc:cxnChg>
        <pc:cxnChg chg="del">
          <ac:chgData name="Lianming Shi" userId="S::lianming@kneron.us::b4651e3a-fae1-4625-9b70-e22f4b84c82b" providerId="AD" clId="Web-{5ED85C52-119E-AC40-2BA8-2D85A71C2A02}" dt="2019-03-19T21:13:03.026" v="28"/>
          <ac:cxnSpMkLst>
            <pc:docMk/>
            <pc:sldMk cId="4244407360" sldId="269"/>
            <ac:cxnSpMk id="21" creationId="{165E80A4-C957-41F0-9B15-F44DA306B360}"/>
          </ac:cxnSpMkLst>
        </pc:cxnChg>
      </pc:sldChg>
      <pc:sldChg chg="add del replId">
        <pc:chgData name="Lianming Shi" userId="S::lianming@kneron.us::b4651e3a-fae1-4625-9b70-e22f4b84c82b" providerId="AD" clId="Web-{5ED85C52-119E-AC40-2BA8-2D85A71C2A02}" dt="2019-03-19T21:13:25.682" v="57"/>
        <pc:sldMkLst>
          <pc:docMk/>
          <pc:sldMk cId="1083459186" sldId="270"/>
        </pc:sldMkLst>
      </pc:sldChg>
      <pc:sldChg chg="addSp delSp modSp add replId">
        <pc:chgData name="Lianming Shi" userId="S::lianming@kneron.us::b4651e3a-fae1-4625-9b70-e22f4b84c82b" providerId="AD" clId="Web-{5ED85C52-119E-AC40-2BA8-2D85A71C2A02}" dt="2019-03-19T22:35:57.584" v="359" actId="20577"/>
        <pc:sldMkLst>
          <pc:docMk/>
          <pc:sldMk cId="3503923631" sldId="270"/>
        </pc:sldMkLst>
        <pc:spChg chg="add mod">
          <ac:chgData name="Lianming Shi" userId="S::lianming@kneron.us::b4651e3a-fae1-4625-9b70-e22f4b84c82b" providerId="AD" clId="Web-{5ED85C52-119E-AC40-2BA8-2D85A71C2A02}" dt="2019-03-19T21:29:02.752" v="259" actId="1076"/>
          <ac:spMkLst>
            <pc:docMk/>
            <pc:sldMk cId="3503923631" sldId="270"/>
            <ac:spMk id="3" creationId="{824C0B29-0614-4979-9ABA-4ABBBE4DDA2F}"/>
          </ac:spMkLst>
        </pc:spChg>
        <pc:spChg chg="del">
          <ac:chgData name="Lianming Shi" userId="S::lianming@kneron.us::b4651e3a-fae1-4625-9b70-e22f4b84c82b" providerId="AD" clId="Web-{5ED85C52-119E-AC40-2BA8-2D85A71C2A02}" dt="2019-03-19T21:16:33.868" v="117"/>
          <ac:spMkLst>
            <pc:docMk/>
            <pc:sldMk cId="3503923631" sldId="270"/>
            <ac:spMk id="4" creationId="{A71240EF-8B19-436B-92D7-949B18024256}"/>
          </ac:spMkLst>
        </pc:spChg>
        <pc:spChg chg="mod">
          <ac:chgData name="Lianming Shi" userId="S::lianming@kneron.us::b4651e3a-fae1-4625-9b70-e22f4b84c82b" providerId="AD" clId="Web-{5ED85C52-119E-AC40-2BA8-2D85A71C2A02}" dt="2019-03-19T22:35:57.584" v="359" actId="20577"/>
          <ac:spMkLst>
            <pc:docMk/>
            <pc:sldMk cId="3503923631" sldId="270"/>
            <ac:spMk id="6" creationId="{00000000-0000-0000-0000-000000000000}"/>
          </ac:spMkLst>
        </pc:spChg>
        <pc:spChg chg="add del mod">
          <ac:chgData name="Lianming Shi" userId="S::lianming@kneron.us::b4651e3a-fae1-4625-9b70-e22f4b84c82b" providerId="AD" clId="Web-{5ED85C52-119E-AC40-2BA8-2D85A71C2A02}" dt="2019-03-19T21:31:34.048" v="260"/>
          <ac:spMkLst>
            <pc:docMk/>
            <pc:sldMk cId="3503923631" sldId="270"/>
            <ac:spMk id="8" creationId="{CAC9BCDE-5A77-4140-ADE4-B002AAAF16CE}"/>
          </ac:spMkLst>
        </pc:spChg>
        <pc:picChg chg="del">
          <ac:chgData name="Lianming Shi" userId="S::lianming@kneron.us::b4651e3a-fae1-4625-9b70-e22f4b84c82b" providerId="AD" clId="Web-{5ED85C52-119E-AC40-2BA8-2D85A71C2A02}" dt="2019-03-19T21:16:31.555" v="116"/>
          <ac:picMkLst>
            <pc:docMk/>
            <pc:sldMk cId="3503923631" sldId="270"/>
            <ac:picMk id="2" creationId="{E7E68625-F538-405F-8C76-7FD8C0C07577}"/>
          </ac:picMkLst>
        </pc:picChg>
        <pc:picChg chg="add mod">
          <ac:chgData name="Lianming Shi" userId="S::lianming@kneron.us::b4651e3a-fae1-4625-9b70-e22f4b84c82b" providerId="AD" clId="Web-{5ED85C52-119E-AC40-2BA8-2D85A71C2A02}" dt="2019-03-19T21:26:58.753" v="191" actId="14100"/>
          <ac:picMkLst>
            <pc:docMk/>
            <pc:sldMk cId="3503923631" sldId="270"/>
            <ac:picMk id="5" creationId="{CF4D76D3-95C2-4B93-9395-814AC5FCDD3C}"/>
          </ac:picMkLst>
        </pc:picChg>
        <pc:picChg chg="add mod">
          <ac:chgData name="Lianming Shi" userId="S::lianming@kneron.us::b4651e3a-fae1-4625-9b70-e22f4b84c82b" providerId="AD" clId="Web-{5ED85C52-119E-AC40-2BA8-2D85A71C2A02}" dt="2019-03-19T21:26:54.488" v="190" actId="14100"/>
          <ac:picMkLst>
            <pc:docMk/>
            <pc:sldMk cId="3503923631" sldId="270"/>
            <ac:picMk id="7" creationId="{58DF034E-CC40-4AAF-94C9-E43D6BD51C78}"/>
          </ac:picMkLst>
        </pc:picChg>
      </pc:sldChg>
      <pc:sldChg chg="addSp delSp modSp add replId">
        <pc:chgData name="Lianming Shi" userId="S::lianming@kneron.us::b4651e3a-fae1-4625-9b70-e22f4b84c82b" providerId="AD" clId="Web-{5ED85C52-119E-AC40-2BA8-2D85A71C2A02}" dt="2019-03-19T22:09:12.280" v="358" actId="1076"/>
        <pc:sldMkLst>
          <pc:docMk/>
          <pc:sldMk cId="296129880" sldId="271"/>
        </pc:sldMkLst>
        <pc:spChg chg="mod">
          <ac:chgData name="Lianming Shi" userId="S::lianming@kneron.us::b4651e3a-fae1-4625-9b70-e22f4b84c82b" providerId="AD" clId="Web-{5ED85C52-119E-AC40-2BA8-2D85A71C2A02}" dt="2019-03-19T21:56:01.850" v="289" actId="20577"/>
          <ac:spMkLst>
            <pc:docMk/>
            <pc:sldMk cId="296129880" sldId="271"/>
            <ac:spMk id="6" creationId="{00000000-0000-0000-0000-000000000000}"/>
          </ac:spMkLst>
        </pc:spChg>
        <pc:spChg chg="add mod">
          <ac:chgData name="Lianming Shi" userId="S::lianming@kneron.us::b4651e3a-fae1-4625-9b70-e22f4b84c82b" providerId="AD" clId="Web-{5ED85C52-119E-AC40-2BA8-2D85A71C2A02}" dt="2019-03-19T22:09:12.280" v="358" actId="1076"/>
          <ac:spMkLst>
            <pc:docMk/>
            <pc:sldMk cId="296129880" sldId="271"/>
            <ac:spMk id="10" creationId="{F75BC6E3-9603-44C0-AD2B-88E073ECC422}"/>
          </ac:spMkLst>
        </pc:spChg>
        <pc:picChg chg="add mod">
          <ac:chgData name="Lianming Shi" userId="S::lianming@kneron.us::b4651e3a-fae1-4625-9b70-e22f4b84c82b" providerId="AD" clId="Web-{5ED85C52-119E-AC40-2BA8-2D85A71C2A02}" dt="2019-03-19T22:07:39.749" v="330" actId="1076"/>
          <ac:picMkLst>
            <pc:docMk/>
            <pc:sldMk cId="296129880" sldId="271"/>
            <ac:picMk id="2" creationId="{E87C04C6-76BC-4282-B842-1DB9B0F7D8F0}"/>
          </ac:picMkLst>
        </pc:picChg>
        <pc:picChg chg="add mod">
          <ac:chgData name="Lianming Shi" userId="S::lianming@kneron.us::b4651e3a-fae1-4625-9b70-e22f4b84c82b" providerId="AD" clId="Web-{5ED85C52-119E-AC40-2BA8-2D85A71C2A02}" dt="2019-03-19T22:07:43" v="331" actId="1076"/>
          <ac:picMkLst>
            <pc:docMk/>
            <pc:sldMk cId="296129880" sldId="271"/>
            <ac:picMk id="4" creationId="{FE668740-9B36-4567-A515-2F624156C251}"/>
          </ac:picMkLst>
        </pc:picChg>
        <pc:cxnChg chg="add mod">
          <ac:chgData name="Lianming Shi" userId="S::lianming@kneron.us::b4651e3a-fae1-4625-9b70-e22f4b84c82b" providerId="AD" clId="Web-{5ED85C52-119E-AC40-2BA8-2D85A71C2A02}" dt="2019-03-19T22:08:11.687" v="338" actId="14100"/>
          <ac:cxnSpMkLst>
            <pc:docMk/>
            <pc:sldMk cId="296129880" sldId="271"/>
            <ac:cxnSpMk id="7" creationId="{7F242E75-A26E-486D-A84D-F86C4C687E89}"/>
          </ac:cxnSpMkLst>
        </pc:cxnChg>
        <pc:cxnChg chg="add del mod">
          <ac:chgData name="Lianming Shi" userId="S::lianming@kneron.us::b4651e3a-fae1-4625-9b70-e22f4b84c82b" providerId="AD" clId="Web-{5ED85C52-119E-AC40-2BA8-2D85A71C2A02}" dt="2019-03-19T22:06:17.172" v="319"/>
          <ac:cxnSpMkLst>
            <pc:docMk/>
            <pc:sldMk cId="296129880" sldId="271"/>
            <ac:cxnSpMk id="8" creationId="{305F539E-7D83-4565-90C8-3323BCE8015C}"/>
          </ac:cxnSpMkLst>
        </pc:cxnChg>
        <pc:cxnChg chg="add mod">
          <ac:chgData name="Lianming Shi" userId="S::lianming@kneron.us::b4651e3a-fae1-4625-9b70-e22f4b84c82b" providerId="AD" clId="Web-{5ED85C52-119E-AC40-2BA8-2D85A71C2A02}" dt="2019-03-19T22:08:08.202" v="337" actId="14100"/>
          <ac:cxnSpMkLst>
            <pc:docMk/>
            <pc:sldMk cId="296129880" sldId="271"/>
            <ac:cxnSpMk id="9" creationId="{4108B42F-8839-4959-A3B5-7E7624DD4A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3274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Super Resolution - EDSR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361D4A69-9DBC-46EB-ABAC-76C1B749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84" y="1256609"/>
            <a:ext cx="7548033" cy="5072007"/>
          </a:xfrm>
          <a:prstGeom prst="rect">
            <a:avLst/>
          </a:prstGeom>
        </p:spPr>
      </p:pic>
      <p:pic>
        <p:nvPicPr>
          <p:cNvPr id="5" name="图片 7" descr="图片包含 文字&#10;&#10;已生成高可信度的说明">
            <a:extLst>
              <a:ext uri="{FF2B5EF4-FFF2-40B4-BE49-F238E27FC236}">
                <a16:creationId xmlns:a16="http://schemas.microsoft.com/office/drawing/2014/main" id="{3B74B46C-CA29-4374-B30D-8D62F06DA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24" y="3807677"/>
            <a:ext cx="3843866" cy="2659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9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3274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Super Resolution - EDSR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361D4A69-9DBC-46EB-ABAC-76C1B749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17" y="1320109"/>
            <a:ext cx="5854700" cy="39290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1AC699-5E1F-4439-8551-8D8A5D735497}"/>
              </a:ext>
            </a:extLst>
          </p:cNvPr>
          <p:cNvSpPr txBox="1"/>
          <p:nvPr/>
        </p:nvSpPr>
        <p:spPr>
          <a:xfrm>
            <a:off x="554567" y="1962150"/>
            <a:ext cx="2944283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Lambda: Input Normalization</a:t>
            </a:r>
            <a:endParaRPr lang="zh-CN">
              <a:ea typeface="宋体" panose="02010600030101010101" pitchFamily="2" charset="-122"/>
              <a:cs typeface="Calibri"/>
            </a:endParaRPr>
          </a:p>
          <a:p>
            <a:pPr algn="ctr"/>
            <a:r>
              <a:rPr lang="zh-CN" altLang="en-US">
                <a:ea typeface="宋体"/>
                <a:cs typeface="Calibri"/>
              </a:rPr>
              <a:t>(Image – RGB_MEAN)/127.5</a:t>
            </a:r>
            <a:endParaRPr lang="zh-CN" altLang="en-US" dirty="0">
              <a:ea typeface="宋体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B34637-A4A3-4500-BE21-58B82968463B}"/>
              </a:ext>
            </a:extLst>
          </p:cNvPr>
          <p:cNvSpPr txBox="1"/>
          <p:nvPr/>
        </p:nvSpPr>
        <p:spPr>
          <a:xfrm>
            <a:off x="8756649" y="1962149"/>
            <a:ext cx="3325283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Lambda: Output DeNormalization</a:t>
            </a:r>
            <a:endParaRPr lang="zh-CN">
              <a:ea typeface="宋体" panose="02010600030101010101" pitchFamily="2" charset="-122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Image * 127.5 + RGB_MEAN</a:t>
            </a:r>
            <a:endParaRPr lang="zh-CN" altLang="en-US" dirty="0">
              <a:ea typeface="宋体"/>
              <a:cs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A461E9-65F5-4807-B608-CC159AF9D64B}"/>
              </a:ext>
            </a:extLst>
          </p:cNvPr>
          <p:cNvSpPr txBox="1"/>
          <p:nvPr/>
        </p:nvSpPr>
        <p:spPr>
          <a:xfrm>
            <a:off x="5486400" y="5242983"/>
            <a:ext cx="34734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Lambda: tf.Depth_to_Space(factor)</a:t>
            </a:r>
            <a:endParaRPr lang="zh-CN">
              <a:ea typeface="宋体" panose="02010600030101010101" pitchFamily="2" charset="-122"/>
              <a:cs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E4A97-27B3-453E-8A2A-9E704D7E914D}"/>
              </a:ext>
            </a:extLst>
          </p:cNvPr>
          <p:cNvSpPr txBox="1"/>
          <p:nvPr/>
        </p:nvSpPr>
        <p:spPr>
          <a:xfrm>
            <a:off x="5486400" y="5613400"/>
            <a:ext cx="4923366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>
                <a:ea typeface="宋体"/>
              </a:rPr>
              <a:t>Note: 1. Apply factor on conv first to enlarge channel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>
                <a:ea typeface="宋体"/>
                <a:cs typeface="Calibri"/>
              </a:rPr>
              <a:t>           2. Use this lambda function to do upsampling</a:t>
            </a:r>
            <a:endParaRPr lang="zh-CN" altLang="en-US" sz="1400">
              <a:ea typeface="宋体"/>
              <a:cs typeface="Calibri"/>
            </a:endParaRPr>
          </a:p>
          <a:p>
            <a:endParaRPr lang="en-US" altLang="zh-CN" sz="1400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7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3274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Super Resolution - SRGAN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图片 13" descr="图片包含 屏幕截图&#10;&#10;已生成高可信度的说明">
            <a:extLst>
              <a:ext uri="{FF2B5EF4-FFF2-40B4-BE49-F238E27FC236}">
                <a16:creationId xmlns:a16="http://schemas.microsoft.com/office/drawing/2014/main" id="{01074AEC-71E4-4451-A89A-09418A64D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61" b="48588"/>
          <a:stretch/>
        </p:blipFill>
        <p:spPr>
          <a:xfrm>
            <a:off x="2417233" y="2310237"/>
            <a:ext cx="7537458" cy="22036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18A8819-22D9-44B0-A4E1-D3C665249F27}"/>
              </a:ext>
            </a:extLst>
          </p:cNvPr>
          <p:cNvSpPr txBox="1"/>
          <p:nvPr/>
        </p:nvSpPr>
        <p:spPr>
          <a:xfrm>
            <a:off x="6407151" y="4936066"/>
            <a:ext cx="347345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Lambda: tf.Depth_to_Space(factor)</a:t>
            </a:r>
            <a:endParaRPr lang="zh-CN">
              <a:ea typeface="宋体" panose="02010600030101010101" pitchFamily="2" charset="-122"/>
              <a:cs typeface="Calibr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FAA725-B370-44AF-B89A-D2890F4F2CE5}"/>
              </a:ext>
            </a:extLst>
          </p:cNvPr>
          <p:cNvSpPr txBox="1"/>
          <p:nvPr/>
        </p:nvSpPr>
        <p:spPr>
          <a:xfrm>
            <a:off x="6227234" y="5369983"/>
            <a:ext cx="4309533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>
                <a:ea typeface="宋体"/>
              </a:rPr>
              <a:t>Note: 1. Apply factor 2 on conv first to enlarge channel</a:t>
            </a:r>
            <a:endParaRPr lang="zh-CN" sz="1400">
              <a:ea typeface="宋体"/>
              <a:cs typeface="Calibri"/>
            </a:endParaRPr>
          </a:p>
          <a:p>
            <a:r>
              <a:rPr lang="en-US" altLang="zh-CN" sz="1400">
                <a:ea typeface="宋体"/>
                <a:cs typeface="Calibri"/>
              </a:rPr>
              <a:t>           2. Use this lambda function to do upsampling</a:t>
            </a:r>
            <a:endParaRPr lang="zh-CN" altLang="en-US" sz="1400">
              <a:ea typeface="宋体"/>
              <a:cs typeface="Calibri"/>
            </a:endParaRPr>
          </a:p>
          <a:p>
            <a:endParaRPr lang="en-US" altLang="zh-CN" sz="1400" dirty="0">
              <a:ea typeface="宋体"/>
              <a:cs typeface="Calibri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37E7D7-418A-4AFA-A99E-7B912E05BB67}"/>
              </a:ext>
            </a:extLst>
          </p:cNvPr>
          <p:cNvCxnSpPr/>
          <p:nvPr/>
        </p:nvCxnSpPr>
        <p:spPr>
          <a:xfrm flipH="1" flipV="1">
            <a:off x="7833783" y="3949700"/>
            <a:ext cx="175684" cy="969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5E80A4-C957-41F0-9B15-F44DA306B360}"/>
              </a:ext>
            </a:extLst>
          </p:cNvPr>
          <p:cNvCxnSpPr>
            <a:cxnSpLocks/>
          </p:cNvCxnSpPr>
          <p:nvPr/>
        </p:nvCxnSpPr>
        <p:spPr>
          <a:xfrm flipV="1">
            <a:off x="8221133" y="3960284"/>
            <a:ext cx="120650" cy="969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497CED2-7276-4C5E-8BC3-A1EB9D08E098}"/>
              </a:ext>
            </a:extLst>
          </p:cNvPr>
          <p:cNvSpPr txBox="1"/>
          <p:nvPr/>
        </p:nvSpPr>
        <p:spPr>
          <a:xfrm>
            <a:off x="173567" y="1761067"/>
            <a:ext cx="295486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Lambda: Input  Normalization</a:t>
            </a:r>
            <a:endParaRPr lang="zh-CN">
              <a:ea typeface="宋体" panose="02010600030101010101" pitchFamily="2" charset="-122"/>
              <a:cs typeface="Calibri"/>
            </a:endParaRPr>
          </a:p>
          <a:p>
            <a:pPr algn="ctr"/>
            <a:r>
              <a:rPr lang="zh-CN" altLang="en-US">
                <a:ea typeface="宋体"/>
                <a:cs typeface="Calibri"/>
              </a:rPr>
              <a:t>Image / 255</a:t>
            </a:r>
            <a:endParaRPr lang="zh-CN" altLang="en-US" dirty="0">
              <a:ea typeface="宋体"/>
              <a:cs typeface="Calibri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C3B1F9-3365-4EA4-90B7-90F4DE9269EA}"/>
              </a:ext>
            </a:extLst>
          </p:cNvPr>
          <p:cNvSpPr txBox="1"/>
          <p:nvPr/>
        </p:nvSpPr>
        <p:spPr>
          <a:xfrm>
            <a:off x="8714316" y="1866899"/>
            <a:ext cx="339936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Lambda: Output DeNormalization</a:t>
            </a:r>
            <a:endParaRPr lang="zh-CN">
              <a:ea typeface="宋体" panose="02010600030101010101" pitchFamily="2" charset="-122"/>
              <a:cs typeface="Calibri"/>
            </a:endParaRPr>
          </a:p>
          <a:p>
            <a:pPr algn="ctr"/>
            <a:r>
              <a:rPr lang="zh-CN" altLang="en-US">
                <a:ea typeface="宋体"/>
                <a:cs typeface="Calibri"/>
              </a:rPr>
              <a:t>(Image + 1) * 127.5</a:t>
            </a:r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1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3274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Image Segmentation - PSPNet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0008B2-8803-4715-BC71-61CA3BF4FF33}"/>
              </a:ext>
            </a:extLst>
          </p:cNvPr>
          <p:cNvSpPr txBox="1"/>
          <p:nvPr/>
        </p:nvSpPr>
        <p:spPr>
          <a:xfrm>
            <a:off x="152400" y="6566311"/>
            <a:ext cx="1203564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  <a:latin typeface="等线"/>
                <a:ea typeface="等线"/>
              </a:rPr>
              <a:t>Source: </a:t>
            </a:r>
            <a:r>
              <a:rPr lang="zh-CN" sz="1200">
                <a:solidFill>
                  <a:schemeClr val="accent3"/>
                </a:solidFill>
                <a:latin typeface="等线"/>
                <a:ea typeface="等线"/>
              </a:rPr>
              <a:t>https://googl/zondfq</a:t>
            </a:r>
            <a:endParaRPr lang="zh-CN" sz="1200">
              <a:solidFill>
                <a:schemeClr val="accent3"/>
              </a:solidFill>
            </a:endParaRPr>
          </a:p>
        </p:txBody>
      </p:sp>
      <p:pic>
        <p:nvPicPr>
          <p:cNvPr id="5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83A07BAB-17D3-4115-8422-3FD4BA19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21" y="1251507"/>
            <a:ext cx="3843867" cy="5228868"/>
          </a:xfrm>
          <a:prstGeom prst="rect">
            <a:avLst/>
          </a:prstGeom>
        </p:spPr>
      </p:pic>
      <p:pic>
        <p:nvPicPr>
          <p:cNvPr id="8" name="图片 8" descr="图片包含 文字, 地图&#10;&#10;已生成极高可信度的说明">
            <a:extLst>
              <a:ext uri="{FF2B5EF4-FFF2-40B4-BE49-F238E27FC236}">
                <a16:creationId xmlns:a16="http://schemas.microsoft.com/office/drawing/2014/main" id="{E53B864F-7F7B-4B21-9586-8994C5562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38" y="1706979"/>
            <a:ext cx="6775450" cy="18247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F4539B-3D43-472A-B9A1-0BD524F51E89}"/>
              </a:ext>
            </a:extLst>
          </p:cNvPr>
          <p:cNvSpPr txBox="1"/>
          <p:nvPr/>
        </p:nvSpPr>
        <p:spPr>
          <a:xfrm>
            <a:off x="7920567" y="4121150"/>
            <a:ext cx="2436284" cy="36933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Lambda: tf.image.resize</a:t>
            </a:r>
            <a:endParaRPr lang="zh-CN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F6ED19-BAC5-42B4-AB85-B31B21C1ADE6}"/>
              </a:ext>
            </a:extLst>
          </p:cNvPr>
          <p:cNvCxnSpPr/>
          <p:nvPr/>
        </p:nvCxnSpPr>
        <p:spPr>
          <a:xfrm flipH="1" flipV="1">
            <a:off x="9246659" y="2938993"/>
            <a:ext cx="6350" cy="119168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624CB6-A62C-41E7-8F1A-5AC8AB0F5514}"/>
              </a:ext>
            </a:extLst>
          </p:cNvPr>
          <p:cNvSpPr txBox="1"/>
          <p:nvPr/>
        </p:nvSpPr>
        <p:spPr>
          <a:xfrm>
            <a:off x="6375400" y="4576234"/>
            <a:ext cx="584411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>
                <a:ea typeface="宋体"/>
                <a:cs typeface="Calibri"/>
              </a:rPr>
              <a:t>Note: Use resize (bilinear interpolation) here in order to make sure each pooling level has the same output feature shape before concatenating </a:t>
            </a:r>
            <a:r>
              <a:rPr lang="zh-CN" altLang="en-US" sz="1400" dirty="0">
                <a:ea typeface="宋体"/>
                <a:cs typeface="Calibri"/>
              </a:rPr>
              <a:t>them. </a:t>
            </a:r>
          </a:p>
        </p:txBody>
      </p:sp>
    </p:spTree>
    <p:extLst>
      <p:ext uri="{BB962C8B-B14F-4D97-AF65-F5344CB8AC3E}">
        <p14:creationId xmlns:p14="http://schemas.microsoft.com/office/powerpoint/2010/main" val="14590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3274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Image Segmentation - Deeplabv3_plus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图片 2" descr="图片包含 文字, 地图&#10;&#10;已生成高可信度的说明">
            <a:extLst>
              <a:ext uri="{FF2B5EF4-FFF2-40B4-BE49-F238E27FC236}">
                <a16:creationId xmlns:a16="http://schemas.microsoft.com/office/drawing/2014/main" id="{E7E68625-F538-405F-8C76-7FD8C0C0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83" y="1295216"/>
            <a:ext cx="9865783" cy="51565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1240EF-8B19-436B-92D7-949B18024256}"/>
              </a:ext>
            </a:extLst>
          </p:cNvPr>
          <p:cNvSpPr txBox="1"/>
          <p:nvPr/>
        </p:nvSpPr>
        <p:spPr>
          <a:xfrm>
            <a:off x="8534401" y="6460066"/>
            <a:ext cx="3642783" cy="36933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Special OP: Dialted Conv</a:t>
            </a:r>
            <a:r>
              <a:rPr lang="zh-CN" altLang="en-US">
                <a:ea typeface="宋体"/>
                <a:cs typeface="Calibri"/>
              </a:rPr>
              <a:t>, Upsampling</a:t>
            </a:r>
            <a:endParaRPr lang="zh-CN">
              <a:ea typeface="宋体" panose="02010600030101010101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40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32747" cy="640080"/>
          </a:xfrm>
        </p:spPr>
        <p:txBody>
          <a:bodyPr>
            <a:normAutofit/>
          </a:bodyPr>
          <a:lstStyle/>
          <a:p>
            <a:r>
              <a:rPr lang="en-US">
                <a:latin typeface="Segoe UI Light"/>
                <a:cs typeface="Segoe UI Light"/>
              </a:rPr>
              <a:t>Face Recognition - Facenet (Inception-resnet-v1)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图片 4" descr="图片包含 文字, 地图&#10;&#10;已生成极高可信度的说明">
            <a:extLst>
              <a:ext uri="{FF2B5EF4-FFF2-40B4-BE49-F238E27FC236}">
                <a16:creationId xmlns:a16="http://schemas.microsoft.com/office/drawing/2014/main" id="{CF4D76D3-95C2-4B93-9395-814AC5FCD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4" t="-82" r="-94" b="-176"/>
          <a:stretch/>
        </p:blipFill>
        <p:spPr>
          <a:xfrm>
            <a:off x="3155901" y="1377234"/>
            <a:ext cx="8154477" cy="5475531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58DF034E-CC40-4AAF-94C9-E43D6BD51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73" r="10078" b="5588"/>
          <a:stretch/>
        </p:blipFill>
        <p:spPr>
          <a:xfrm>
            <a:off x="734237" y="1372774"/>
            <a:ext cx="2416728" cy="49940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4C0B29-0614-4979-9ABA-4ABBBE4DDA2F}"/>
              </a:ext>
            </a:extLst>
          </p:cNvPr>
          <p:cNvSpPr txBox="1"/>
          <p:nvPr/>
        </p:nvSpPr>
        <p:spPr>
          <a:xfrm>
            <a:off x="8248651" y="6470649"/>
            <a:ext cx="3928533" cy="36933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Special OP: </a:t>
            </a:r>
            <a:r>
              <a:rPr lang="zh-CN" altLang="en-US">
                <a:ea typeface="宋体"/>
                <a:cs typeface="Calibri"/>
              </a:rPr>
              <a:t> 1x1, 1x3, 3x1, 1x7, 7x1 Conv</a:t>
            </a:r>
            <a:endParaRPr lang="zh-CN">
              <a:ea typeface="宋体" panose="02010600030101010101" pitchFamily="2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92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3274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Attention + LSTM</a:t>
            </a:r>
            <a:endParaRPr lang="zh-CN" altLang="en-US" dirty="0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E87C04C6-76BC-4282-B842-1DB9B0F7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45" y="1445683"/>
            <a:ext cx="1575278" cy="3543300"/>
          </a:xfrm>
          <a:prstGeom prst="rect">
            <a:avLst/>
          </a:prstGeom>
        </p:spPr>
      </p:pic>
      <p:pic>
        <p:nvPicPr>
          <p:cNvPr id="4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FE668740-9B36-4567-A515-2F624156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1220266"/>
            <a:ext cx="3790950" cy="515830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242E75-A26E-486D-A84D-F86C4C687E89}"/>
              </a:ext>
            </a:extLst>
          </p:cNvPr>
          <p:cNvCxnSpPr/>
          <p:nvPr/>
        </p:nvCxnSpPr>
        <p:spPr>
          <a:xfrm>
            <a:off x="1871134" y="3765551"/>
            <a:ext cx="1940983" cy="1792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08B42F-8839-4959-A3B5-7E7624DD4A23}"/>
              </a:ext>
            </a:extLst>
          </p:cNvPr>
          <p:cNvCxnSpPr/>
          <p:nvPr/>
        </p:nvCxnSpPr>
        <p:spPr>
          <a:xfrm flipV="1">
            <a:off x="1897592" y="1393826"/>
            <a:ext cx="1919816" cy="89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75BC6E3-9603-44C0-AD2B-88E073ECC422}"/>
              </a:ext>
            </a:extLst>
          </p:cNvPr>
          <p:cNvSpPr txBox="1"/>
          <p:nvPr/>
        </p:nvSpPr>
        <p:spPr>
          <a:xfrm>
            <a:off x="7539567" y="3475567"/>
            <a:ext cx="380153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b="1">
                <a:latin typeface="Segoe UI Light"/>
                <a:ea typeface="宋体"/>
                <a:cs typeface="Segoe UI Light"/>
              </a:rPr>
              <a:t>Attention defined per time series </a:t>
            </a:r>
            <a:endParaRPr lang="zh-CN" altLang="en-US"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algn="ctr"/>
            <a:r>
              <a:rPr lang="zh-CN" b="1">
                <a:latin typeface="Segoe UI Light"/>
                <a:ea typeface="宋体"/>
                <a:cs typeface="Segoe UI Light"/>
              </a:rPr>
              <a:t>(each TS has its own attention)</a:t>
            </a:r>
            <a:endParaRPr lang="zh-CN">
              <a:latin typeface="Segoe UI Light"/>
              <a:ea typeface="宋体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Super Resolution - EDSR</vt:lpstr>
      <vt:lpstr>Super Resolution - EDSR</vt:lpstr>
      <vt:lpstr>Super Resolution - SRGAN</vt:lpstr>
      <vt:lpstr>Image Segmentation - PSPNet</vt:lpstr>
      <vt:lpstr>Image Segmentation - Deeplabv3_plus</vt:lpstr>
      <vt:lpstr>Face Recognition - Facenet (Inception-resnet-v1)</vt:lpstr>
      <vt:lpstr>Attention +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449</cp:revision>
  <dcterms:created xsi:type="dcterms:W3CDTF">2012-07-28T05:39:45Z</dcterms:created>
  <dcterms:modified xsi:type="dcterms:W3CDTF">2019-03-19T22:35:57Z</dcterms:modified>
</cp:coreProperties>
</file>