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MAP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93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consiste a créer un site contenant une </a:t>
            </a:r>
            <a:r>
              <a:rPr lang="fr-FR" dirty="0" err="1"/>
              <a:t>map</a:t>
            </a:r>
            <a:r>
              <a:rPr lang="fr-FR" dirty="0"/>
              <a:t> avec les différents points de restauration du CROUS de la métropole de Lille.</a:t>
            </a:r>
          </a:p>
          <a:p>
            <a:r>
              <a:rPr lang="fr-FR" dirty="0"/>
              <a:t>Pour ce faire, le site doit permettre de lister ces lieux sous forme de carte </a:t>
            </a:r>
            <a:r>
              <a:rPr lang="fr-FR" dirty="0" err="1"/>
              <a:t>intéractive</a:t>
            </a:r>
            <a:r>
              <a:rPr lang="fr-FR" dirty="0"/>
              <a:t> un peu comme Google </a:t>
            </a:r>
            <a:r>
              <a:rPr lang="fr-FR" dirty="0" err="1"/>
              <a:t>Map</a:t>
            </a:r>
            <a:r>
              <a:rPr lang="fr-FR" dirty="0"/>
              <a:t>.</a:t>
            </a:r>
          </a:p>
          <a:p>
            <a:r>
              <a:rPr lang="fr-FR" dirty="0"/>
              <a:t>Chaque lieu sera affiché sur la carte tel un "</a:t>
            </a:r>
            <a:r>
              <a:rPr lang="fr-FR" dirty="0" err="1"/>
              <a:t>marqeur</a:t>
            </a:r>
            <a:r>
              <a:rPr lang="fr-FR" dirty="0"/>
              <a:t>" dans lequel on pourrait cliquer afin d'afficher les détails (nom, adresse, téléphone, photo...) ainsi qu'un bouton permettant d'ajouter le lieux en favoris. Cela donnera la chance aux utilisateurs de retrouver </a:t>
            </a:r>
            <a:r>
              <a:rPr lang="fr-FR" dirty="0" err="1"/>
              <a:t>aisèment</a:t>
            </a:r>
            <a:r>
              <a:rPr lang="fr-FR" dirty="0"/>
              <a:t> leur lieux préférés.</a:t>
            </a:r>
          </a:p>
          <a:p>
            <a:r>
              <a:rPr lang="fr-FR" dirty="0"/>
              <a:t>L'idéal serait d'avoir 2 pages, 1 pour la carte et 1 autre pour les favoris.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01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site doit être </a:t>
            </a:r>
            <a:r>
              <a:rPr lang="fr-FR" b="1" dirty="0"/>
              <a:t>adaptable sur mobile</a:t>
            </a:r>
            <a:r>
              <a:rPr lang="fr-FR" dirty="0"/>
              <a:t> (voir lien maquette) et utiliser les </a:t>
            </a:r>
            <a:r>
              <a:rPr lang="fr-FR" dirty="0" err="1"/>
              <a:t>téchnologies</a:t>
            </a:r>
            <a:r>
              <a:rPr lang="fr-FR" dirty="0"/>
              <a:t> ou librairies suivantes :</a:t>
            </a:r>
          </a:p>
          <a:p>
            <a:r>
              <a:rPr lang="fr-FR" dirty="0"/>
              <a:t>HTML/CSS.</a:t>
            </a:r>
          </a:p>
          <a:p>
            <a:r>
              <a:rPr lang="fr-FR" dirty="0" err="1"/>
              <a:t>Javascript</a:t>
            </a:r>
            <a:r>
              <a:rPr lang="fr-FR" dirty="0"/>
              <a:t>.</a:t>
            </a:r>
          </a:p>
          <a:p>
            <a:r>
              <a:rPr lang="fr-FR" dirty="0"/>
              <a:t>API Storage du navigateur (</a:t>
            </a:r>
            <a:r>
              <a:rPr lang="fr-FR" dirty="0" err="1"/>
              <a:t>localStorage</a:t>
            </a:r>
            <a:r>
              <a:rPr lang="fr-FR" dirty="0"/>
              <a:t>).</a:t>
            </a:r>
          </a:p>
          <a:p>
            <a:r>
              <a:rPr lang="fr-FR" dirty="0"/>
              <a:t>API de la MEL pour récupérer les lieux de restauration du CROUS (voir les différents liens de l'API).</a:t>
            </a:r>
          </a:p>
          <a:p>
            <a:r>
              <a:rPr lang="fr-FR" b="1" dirty="0" err="1"/>
              <a:t>Leaflet</a:t>
            </a:r>
            <a:r>
              <a:rPr lang="fr-FR" dirty="0"/>
              <a:t> est la librairie retenue pour la carte interactive.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1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1038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102</TotalTime>
  <Words>180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Projet MAP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MAP</dc:title>
  <dc:creator>Xavier Sinturel</dc:creator>
  <cp:lastModifiedBy>Xavier Sinturel</cp:lastModifiedBy>
  <cp:revision>3</cp:revision>
  <dcterms:created xsi:type="dcterms:W3CDTF">2023-01-25T14:21:16Z</dcterms:created>
  <dcterms:modified xsi:type="dcterms:W3CDTF">2023-01-25T16:03:16Z</dcterms:modified>
</cp:coreProperties>
</file>