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DE3D73-21FE-E9F0-B50D-5E63D26560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189388-CF3B-D800-03CC-CB9E0D3F7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26D73-DE49-BDE8-1837-658CD73F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090CB5-5B31-36D4-4D96-F13A62B7F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26D803-9098-73CE-F875-63E07D58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7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A1CE3-B529-D822-2A33-CBD875AFC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0F3973-498D-56C0-226E-ECB036C68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7649A1-AA67-C4EA-314F-2E87EC59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C6DC20-990E-A8C5-1B28-6847F941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A1006-7FE3-511E-664D-E54E984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74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F14A9C-1E5D-89F2-60F1-FF384A857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1C4814-DE3F-0B78-3598-F17CE2A9A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E8BB29-8647-8FA5-CD37-22302EC5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AED08-64B2-1D83-4F0B-B3EFC4FE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DF7F6-D68B-8608-3781-138BBF77F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42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9DD0E-A680-FDFE-D5EC-6692D135C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0551A2-1D5E-9620-47FE-5DC21A330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64F0A53-4410-2611-9CF0-DD6B1EF29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482B3C-62ED-ACD0-5100-C373E73F5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03F879-460C-0BC4-6999-808D341FF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7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BBC79-7615-C4DC-927B-1E7D36B1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A2AEDC-45F5-4579-3A74-589B9069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F5998-B63D-D5B9-DF31-F0FDD1B1B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1463CB-7F6B-D892-BDBE-DF3D2E37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A45C73-CAD6-A25D-F6D9-F94FF5EAC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7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DB426-F394-37D7-2C09-6B0D12613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F79620-44D2-2647-A3EA-10BF172BA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843C86-A8C5-850E-EE40-55ECF5D3D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7A90F1-9CA2-8E10-15F8-8BBE9FF3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60DED-01E7-56F3-9A3B-DD727087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5EC1F3-31DC-218B-2D23-15E4C7A4E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86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6E9CC8-BBF5-9E96-4BD0-11867ED6E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E6C5C2-04B0-8413-CF63-4BD855479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0ECD57-257F-0AB8-F902-47212EBA9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B817BF-2438-7C9E-A068-9A0EA01FE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254106D-85FE-0CBC-1ED1-D8D302809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0BAA37-47BF-1FBF-19B6-37785E871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E75621D-EB98-BF52-BC72-15ABC1DB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93373A4-2B49-DA5B-92AA-DBE048D9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6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6620FF-FD75-5227-B443-548B3D2A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77E01EB-7E7B-567B-0651-2916F0D7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28B39FB-50ED-2DF9-1DAE-50DD1E91B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B840EA-047A-3109-BBD0-3CE0C3A5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83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E5992D9-62F5-6BC1-47D7-B44E9F1E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E9930C-8C0F-91B0-A6B9-FC94E59C0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47B80D-BC87-6CE5-014F-A47E2D40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4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239C6-D1EA-E1E5-E976-F179A3D76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C83964-A676-BD29-B401-CED25ADDF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5EDC9D6-3B17-20E9-6321-15CFE9CEC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70E08C-E0D2-1078-B1A8-B992F17F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A44580-C76D-F311-10C5-5528C80AD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B2BF03-1FD3-77F6-1B8B-81DA8B69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61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132F5E-503B-2337-D106-783528BAA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DC78EF-3552-90E5-8F6E-109840E9CE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1B1192-F4C2-E01E-3B61-7EC0E07D4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23F725-BDB4-16CB-75C5-31425EA9B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3B67CE-9B97-7EE1-0AAF-D499F078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D61F95-3E68-02A5-0BCA-D680CE5E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F40160-8F84-8AA1-3F03-CDC8E147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055BC8-5F3E-68B5-4741-681E1FA25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87D47B-C6E1-140A-8444-5927AA7DB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7C589-2EA8-664B-A31C-3239686D0F41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C02847-B688-AF22-925C-73DC7B00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A43F6E-58BD-5F9C-573E-27DA1C28E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62F0EC-CB7E-B649-AC3A-1B0632203E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4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A661B84-0D90-DC26-113A-BD4E6FB0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85" y="301171"/>
            <a:ext cx="53848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63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5E0F0-F894-04F8-3FC3-047611D1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B12A5D9-DC7E-79A3-A88C-2DAEA2EE66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676"/>
          <a:stretch>
            <a:fillRect/>
          </a:stretch>
        </p:blipFill>
        <p:spPr>
          <a:xfrm>
            <a:off x="1367971" y="1455056"/>
            <a:ext cx="5384800" cy="432525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ED7E88F7-0DE0-4907-1589-7D48FA708A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655"/>
          <a:stretch>
            <a:fillRect/>
          </a:stretch>
        </p:blipFill>
        <p:spPr>
          <a:xfrm>
            <a:off x="1367971" y="2391228"/>
            <a:ext cx="5384800" cy="395515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1F33361-9F08-387B-B5DF-369395B814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655"/>
          <a:stretch>
            <a:fillRect/>
          </a:stretch>
        </p:blipFill>
        <p:spPr>
          <a:xfrm>
            <a:off x="1367971" y="1995713"/>
            <a:ext cx="5384800" cy="39551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3C3EC1C8-EC00-D93F-7D66-8C22597D4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655"/>
          <a:stretch>
            <a:fillRect/>
          </a:stretch>
        </p:blipFill>
        <p:spPr>
          <a:xfrm>
            <a:off x="1367971" y="1600198"/>
            <a:ext cx="5384800" cy="39551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2375026A-699E-30C9-5C58-6052E1B69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655"/>
          <a:stretch>
            <a:fillRect/>
          </a:stretch>
        </p:blipFill>
        <p:spPr>
          <a:xfrm>
            <a:off x="1367971" y="1204683"/>
            <a:ext cx="5384800" cy="39551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AE5174F-4B2A-8DA7-3F7E-91D1F7C039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655"/>
          <a:stretch>
            <a:fillRect/>
          </a:stretch>
        </p:blipFill>
        <p:spPr>
          <a:xfrm>
            <a:off x="1367971" y="809168"/>
            <a:ext cx="5384800" cy="395515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A2080B0-7E05-783B-CEA6-4ABDA163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2655"/>
          <a:stretch>
            <a:fillRect/>
          </a:stretch>
        </p:blipFill>
        <p:spPr>
          <a:xfrm>
            <a:off x="1367971" y="428166"/>
            <a:ext cx="5384800" cy="39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0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90D87EB-96BC-CBCD-D7AE-C59EE735A3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53" r="46293" b="21242"/>
          <a:stretch>
            <a:fillRect/>
          </a:stretch>
        </p:blipFill>
        <p:spPr>
          <a:xfrm>
            <a:off x="1335313" y="1066800"/>
            <a:ext cx="972458" cy="94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846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62DB06B3-B252-9895-0B75-7578FA1C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582" b="92857"/>
          <a:stretch>
            <a:fillRect/>
          </a:stretch>
        </p:blipFill>
        <p:spPr>
          <a:xfrm>
            <a:off x="214085" y="301171"/>
            <a:ext cx="399423" cy="38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067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Fuchs Patrick Xaver</dc:creator>
  <cp:lastModifiedBy>Fuchs Patrick Xaver</cp:lastModifiedBy>
  <cp:revision>4</cp:revision>
  <dcterms:created xsi:type="dcterms:W3CDTF">2025-08-31T16:50:11Z</dcterms:created>
  <dcterms:modified xsi:type="dcterms:W3CDTF">2025-09-03T04:19:10Z</dcterms:modified>
</cp:coreProperties>
</file>