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10" d="100"/>
          <a:sy n="11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11EB-4C7B-6CC7-3086-3C6DE2ED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1BEA4-A396-0A4F-6138-2BAED41B5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D842-5AA3-0586-9A45-B895D248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7A41-61B6-908A-E124-3F212800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4D7A-0BEF-D6C8-E8B8-DCA65574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18F4-065A-28BE-51FE-B145055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11EA0-E7D6-9104-E829-0522990FE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1BA-CE0E-765D-C90F-1C3BFCC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0FD0-E02C-EE00-C0A9-34FA52C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A690-56C9-17EF-E9E2-2158EEE3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E1F48-D76A-BC4D-68E1-002A75340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9E383-45FF-7697-08BC-6E19F26AC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005D-E414-1B54-079E-92CEFBC0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2B14-13D0-64F2-08CD-60CD4841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CD67-E59E-6433-62FB-FA7A1836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2C4E-D1C7-9C93-C85B-77C029C7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C77A-2333-ED81-523F-8BE30940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BF75-DE5B-FCE9-6E93-2A173C7B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57C6-A1A4-DAA7-10ED-B0F8999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8F8A-1114-47DF-3CCC-C1A1D4D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BCAC-124C-8228-2994-50C693D7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DF80-198A-557B-934E-B67D6535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26C1-C438-7774-8F7F-AAD2266D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543F-E91A-6097-FC6D-D2CADD42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159D-F368-8264-C2D1-2D6A2C5B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EC7D-A7C0-0154-1449-80072CEB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2D86-2F96-3674-2F72-CE33937C7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3D6F2-A74F-BDB8-E14B-14FE7637E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4C2B1-812E-AE66-6636-AFCF251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38192-EA84-FB9F-98BC-4FCF644B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A21A-03CB-EB52-4543-767C524D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94B-B803-1217-8A25-298829B6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C4AC-F8BF-B03B-B384-E5CD4A07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5CC1E-5F1A-AB8E-6C99-2814CA9C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024DE-41C6-43A9-240F-5244E1926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5E539-A66E-3545-B127-5B7E5C93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A03EF-1E72-FBAC-3C90-7E4F2D1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39AC4-EADE-7FB4-2BA8-2D98B158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52A1E-9D46-1AAA-CD2B-EE3960C4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2F2-7570-C98D-0634-75945E87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7D7A8-A2FB-9854-C3A7-F5906055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7D55E-2EB7-FAC7-2D70-0D879A13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5959-6075-3274-5C29-EA465F91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B7232-98AD-B6B7-AA51-A6B3618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93979-DEB4-4CD9-0737-C2996C7C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A4E90-8270-813C-B9A8-032301BF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CC2E-4DAC-419A-36EA-75BC3D40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3A20-8935-BA9B-7079-6BCE4507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CD5E5-4D79-42E1-2F63-620C0DE6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8BC4-8CC2-08C4-0630-B8EC2316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19AF-BFFF-2C20-CD2B-8339088A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B6EC-94F8-BE04-98FB-2B23C6DB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F7E0-134C-61C5-AB79-7D46E37E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0A12E-04FF-7182-7834-DC92FD40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1D8F4-A34A-5F44-6796-BB71C632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4551-CCA6-B801-C9AB-3EF5A006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02223-F3AF-9009-97CF-A34C6E5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3821D-04D1-6E5E-D399-5D790722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6A709-422A-7931-86CA-5763A6D5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12F5-3630-AA68-6044-FEFF9AC1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6CB1-B2B0-F28D-F33B-6C4588897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D312A-EFF3-9049-80BD-CF1CFBE9C86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0633-BFFA-C2E6-D583-0F5C82B7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27E-E3C5-5ED9-C4A9-DFD4FB7F9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07626-7DB3-784B-9FF1-6F238CAA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E7621-6997-2768-748C-B90DB495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217487"/>
            <a:ext cx="3594100" cy="359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92A12-A7B9-D363-57D1-AB277BCFA4BF}"/>
              </a:ext>
            </a:extLst>
          </p:cNvPr>
          <p:cNvSpPr txBox="1"/>
          <p:nvPr/>
        </p:nvSpPr>
        <p:spPr>
          <a:xfrm>
            <a:off x="4834991" y="17432"/>
            <a:ext cx="153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 - Hatching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2402C-3CB0-F8E4-70F5-ACD24BD7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17487"/>
            <a:ext cx="3594100" cy="359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9C987-D82D-742D-AAF5-7333BFD366CB}"/>
              </a:ext>
            </a:extLst>
          </p:cNvPr>
          <p:cNvSpPr txBox="1"/>
          <p:nvPr/>
        </p:nvSpPr>
        <p:spPr>
          <a:xfrm>
            <a:off x="1144596" y="17432"/>
            <a:ext cx="155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-Spawning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DEEA9A-E411-5D37-A17F-98FD51B9B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091" y="217487"/>
            <a:ext cx="3594100" cy="3594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5BD3B5-4D4A-439D-753C-FDF33FD1659E}"/>
              </a:ext>
            </a:extLst>
          </p:cNvPr>
          <p:cNvSpPr txBox="1"/>
          <p:nvPr/>
        </p:nvSpPr>
        <p:spPr>
          <a:xfrm>
            <a:off x="8693670" y="17432"/>
            <a:ext cx="236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– Spawn Mortality</a:t>
            </a:r>
          </a:p>
        </p:txBody>
      </p:sp>
    </p:spTree>
    <p:extLst>
      <p:ext uri="{BB962C8B-B14F-4D97-AF65-F5344CB8AC3E}">
        <p14:creationId xmlns:p14="http://schemas.microsoft.com/office/powerpoint/2010/main" val="16181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Harrison, Xavier</dc:creator>
  <cp:lastModifiedBy>Harrison, Xavier</cp:lastModifiedBy>
  <cp:revision>1</cp:revision>
  <dcterms:created xsi:type="dcterms:W3CDTF">2024-05-31T09:26:10Z</dcterms:created>
  <dcterms:modified xsi:type="dcterms:W3CDTF">2024-05-31T09:28:17Z</dcterms:modified>
</cp:coreProperties>
</file>