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E5E5"/>
    <a:srgbClr val="E579FF"/>
    <a:srgbClr val="CC00FF"/>
    <a:srgbClr val="EBA5DF"/>
    <a:srgbClr val="F69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48A3-F1EA-40AA-801F-DF98F3633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35191-59D4-4870-AD31-D2D87731C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F2F4F-6741-40B5-8ECB-6F9BF9CE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6AABA-D9E1-4894-8507-180971BB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233E-F105-44A1-BD99-731239FE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14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6A50-E1DD-45E1-8A2F-F92CD84F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F6C72-B404-470D-9A58-4BD4507F8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466AF-0D52-4D0F-BD8A-FDD0CF71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B4A1-F0B1-46ED-97D6-028FCE21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9EE58-DFE3-44BB-9A18-38B13992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54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726F2-BEE8-47F4-BB42-598FD19BE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92774-96E2-495E-A000-638343DA2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91D6-B093-44DB-882C-90CA2D01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22E3-6D47-4DF3-B471-D8957031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CC10-6D22-4444-8E5B-2B22DFEC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2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24A1-BF1B-4755-9A1A-40883085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E42B0-DD20-426E-8B57-94E098C92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B35C3-8302-44D8-8F94-8AF1D7A2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8B5D5-A6E3-4F9D-9304-7DF39C39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F7CAE-00C2-49E0-8F77-E10CF5CC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85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EB3-1AEF-40BF-859F-5C6A2F81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E1D76-0297-4FCD-A7CC-7F00304DD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85398-7579-4D4D-B82D-C1471C84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33E99-6D41-45C3-93A7-4516C4D8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F4FBD-D120-442B-888F-24E78D0B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33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A144-B104-427D-AF95-FC16A4C4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5C2C-1032-4161-9BCD-43C9CE67A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405BF-B1E9-4A8D-A8CC-D9F83F8C2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76227-815A-4130-BC0A-4E6C0C24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E627-CFF4-4931-99EF-D7B3158A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08B68-6030-46D9-B51E-3CC4B249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5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3D4F-8622-45DB-8D69-024DD68A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04A1-C2A2-4DEF-BD62-A7FEC3AD0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FF43C-E7C5-4C67-8920-15B3550AB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DCCEC-B3A8-429F-A640-D150A9E9E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FE873-DEBF-4450-84E1-B21DB7DEB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99440-5BAE-4F66-93AC-BF498485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D6689-449E-4C19-A5BC-E1A8D790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9F1CA-E7C1-4326-B768-43D28D06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14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D15B-83B5-4625-80E0-A65C81F1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1A6F3-9454-4397-8387-CE5BD77A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ED7D4-9D35-499E-8822-F8E84BC2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F3BBD-9EF7-430C-A991-7F0A227D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2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0A46A-7656-4508-BDAB-0E4F166C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7A644-1AE5-4016-9E20-EE91D5F4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A2F61-9BD6-4651-8B6F-0A0D8D05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51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229D-38F1-46DA-AE61-D8CAD604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FF39-E18F-49C7-9313-DA19ABA84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629AD-85D8-4492-98D7-267FF598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D2A8F-09EF-4954-82E6-FA507383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F4D0A-BA13-499F-8C18-1643092C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DEF04-14E4-4D93-9687-85B12134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64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4290-D2F1-4F3C-A51E-176F0E0D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D374E-99F0-496B-9C96-76AC3026E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FFFF0-995F-4AFE-8B2D-C87CFF2EF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A9B6A-851C-444C-BD71-16AF3F22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1AC92-8F94-4F24-82A6-9949D359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6CBAF-0FD0-42F1-8BF7-35D63092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12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AE103-50DC-43AD-BAC1-4D812000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C79F8-7D9F-49C7-9B39-2F366900D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2285F-3135-41B3-83BE-2585C0437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2FB8-F6FB-4B26-AB00-E2ADBB494208}" type="datetimeFigureOut">
              <a:rPr lang="en-GB" smtClean="0"/>
              <a:t>01/08/2017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F7678-1B0F-47CC-8D2E-CBE796B64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44B1-EC8C-4284-BB69-F0C1A0C51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EA0FA-415E-44E0-9D41-FC384D74C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19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46000">
              <a:srgbClr val="F69AC1"/>
            </a:gs>
            <a:gs pos="70000">
              <a:srgbClr val="EBA5DF"/>
            </a:gs>
            <a:gs pos="100000">
              <a:srgbClr val="E579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4AA4BCD-A9A3-4D20-84C0-A8ADAF15C913}"/>
              </a:ext>
            </a:extLst>
          </p:cNvPr>
          <p:cNvGrpSpPr/>
          <p:nvPr/>
        </p:nvGrpSpPr>
        <p:grpSpPr>
          <a:xfrm>
            <a:off x="132080" y="2214880"/>
            <a:ext cx="2540000" cy="2377440"/>
            <a:chOff x="5212080" y="2275840"/>
            <a:chExt cx="2540000" cy="2377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C6AF895-1C1D-4ACE-A16E-B56D4134AC22}"/>
                </a:ext>
              </a:extLst>
            </p:cNvPr>
            <p:cNvSpPr/>
            <p:nvPr/>
          </p:nvSpPr>
          <p:spPr>
            <a:xfrm>
              <a:off x="5212080" y="2275840"/>
              <a:ext cx="2540000" cy="2377440"/>
            </a:xfrm>
            <a:prstGeom prst="ellipse">
              <a:avLst/>
            </a:prstGeom>
            <a:solidFill>
              <a:srgbClr val="23E5E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6" name="Picture 2" descr="Image result for the victorians">
              <a:extLst>
                <a:ext uri="{FF2B5EF4-FFF2-40B4-BE49-F238E27FC236}">
                  <a16:creationId xmlns:a16="http://schemas.microsoft.com/office/drawing/2014/main" id="{6F4AA29B-DBE4-4765-8123-C27D8D6481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8630" y="2412047"/>
              <a:ext cx="1866900" cy="2105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Image result for the victorians">
            <a:extLst>
              <a:ext uri="{FF2B5EF4-FFF2-40B4-BE49-F238E27FC236}">
                <a16:creationId xmlns:a16="http://schemas.microsoft.com/office/drawing/2014/main" id="{28524571-78D8-405F-AA70-650E22849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65" y="1811019"/>
            <a:ext cx="2256155" cy="31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he victorians">
            <a:extLst>
              <a:ext uri="{FF2B5EF4-FFF2-40B4-BE49-F238E27FC236}">
                <a16:creationId xmlns:a16="http://schemas.microsoft.com/office/drawing/2014/main" id="{EC2E7615-07A8-4F76-BBC2-8C0390A5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825" y="2500629"/>
            <a:ext cx="3915544" cy="209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70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2017-08-01T09:58:35Z</dcterms:created>
  <dcterms:modified xsi:type="dcterms:W3CDTF">2017-08-01T09:59:30Z</dcterms:modified>
</cp:coreProperties>
</file>