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582" r:id="rId4"/>
    <p:sldId id="584" r:id="rId5"/>
    <p:sldId id="564" r:id="rId6"/>
    <p:sldId id="576" r:id="rId7"/>
    <p:sldId id="567" r:id="rId8"/>
    <p:sldId id="585" r:id="rId9"/>
    <p:sldId id="586" r:id="rId10"/>
    <p:sldId id="54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A22"/>
    <a:srgbClr val="1935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1D1C8C-8A16-435D-B719-EBBBC26F6AED}" v="32" dt="2023-06-14T12:41:34.6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avi Ahisha, Ancy" userId="1b7c2530-f55a-427c-877b-14d4ee95c04d" providerId="ADAL" clId="{401D1C8C-8A16-435D-B719-EBBBC26F6AED}"/>
    <pc:docChg chg="undo custSel addSld delSld modSld sldOrd">
      <pc:chgData name="Xavi Ahisha, Ancy" userId="1b7c2530-f55a-427c-877b-14d4ee95c04d" providerId="ADAL" clId="{401D1C8C-8A16-435D-B719-EBBBC26F6AED}" dt="2023-06-14T12:41:34.603" v="650" actId="255"/>
      <pc:docMkLst>
        <pc:docMk/>
      </pc:docMkLst>
      <pc:sldChg chg="addSp delSp modSp add mod setBg delAnim modAnim setClrOvrMap delDesignElem">
        <pc:chgData name="Xavi Ahisha, Ancy" userId="1b7c2530-f55a-427c-877b-14d4ee95c04d" providerId="ADAL" clId="{401D1C8C-8A16-435D-B719-EBBBC26F6AED}" dt="2023-06-14T12:41:34.603" v="650" actId="255"/>
        <pc:sldMkLst>
          <pc:docMk/>
          <pc:sldMk cId="239490625" sldId="256"/>
        </pc:sldMkLst>
        <pc:spChg chg="del mod">
          <ac:chgData name="Xavi Ahisha, Ancy" userId="1b7c2530-f55a-427c-877b-14d4ee95c04d" providerId="ADAL" clId="{401D1C8C-8A16-435D-B719-EBBBC26F6AED}" dt="2023-06-14T12:31:24.162" v="364" actId="478"/>
          <ac:spMkLst>
            <pc:docMk/>
            <pc:sldMk cId="239490625" sldId="256"/>
            <ac:spMk id="2" creationId="{C0D87A2C-BDD5-3284-6315-B9E559178E8D}"/>
          </ac:spMkLst>
        </pc:spChg>
        <pc:spChg chg="del mod">
          <ac:chgData name="Xavi Ahisha, Ancy" userId="1b7c2530-f55a-427c-877b-14d4ee95c04d" providerId="ADAL" clId="{401D1C8C-8A16-435D-B719-EBBBC26F6AED}" dt="2023-06-14T12:31:30.087" v="365" actId="478"/>
          <ac:spMkLst>
            <pc:docMk/>
            <pc:sldMk cId="239490625" sldId="256"/>
            <ac:spMk id="3" creationId="{3EFED932-BE81-5691-B064-1772457EB7A7}"/>
          </ac:spMkLst>
        </pc:spChg>
        <pc:spChg chg="add del mod">
          <ac:chgData name="Xavi Ahisha, Ancy" userId="1b7c2530-f55a-427c-877b-14d4ee95c04d" providerId="ADAL" clId="{401D1C8C-8A16-435D-B719-EBBBC26F6AED}" dt="2023-06-14T12:31:32.289" v="366" actId="478"/>
          <ac:spMkLst>
            <pc:docMk/>
            <pc:sldMk cId="239490625" sldId="256"/>
            <ac:spMk id="6" creationId="{6ABCD4BE-DCEB-A6FF-EFE2-CEAD2B709B8B}"/>
          </ac:spMkLst>
        </pc:spChg>
        <pc:spChg chg="add del">
          <ac:chgData name="Xavi Ahisha, Ancy" userId="1b7c2530-f55a-427c-877b-14d4ee95c04d" providerId="ADAL" clId="{401D1C8C-8A16-435D-B719-EBBBC26F6AED}" dt="2023-06-14T12:31:45.690" v="369" actId="26606"/>
          <ac:spMkLst>
            <pc:docMk/>
            <pc:sldMk cId="239490625" sldId="256"/>
            <ac:spMk id="7" creationId="{E559D998-AB6C-46E1-B394-118E9A1E2D62}"/>
          </ac:spMkLst>
        </pc:spChg>
        <pc:spChg chg="add del mod">
          <ac:chgData name="Xavi Ahisha, Ancy" userId="1b7c2530-f55a-427c-877b-14d4ee95c04d" providerId="ADAL" clId="{401D1C8C-8A16-435D-B719-EBBBC26F6AED}" dt="2023-06-14T12:31:33.782" v="367" actId="478"/>
          <ac:spMkLst>
            <pc:docMk/>
            <pc:sldMk cId="239490625" sldId="256"/>
            <ac:spMk id="8" creationId="{980A64C4-E98D-BCA8-4B49-0009FF132B08}"/>
          </ac:spMkLst>
        </pc:spChg>
        <pc:spChg chg="add del">
          <ac:chgData name="Xavi Ahisha, Ancy" userId="1b7c2530-f55a-427c-877b-14d4ee95c04d" providerId="ADAL" clId="{401D1C8C-8A16-435D-B719-EBBBC26F6AED}" dt="2023-06-14T12:31:49.357" v="371" actId="26606"/>
          <ac:spMkLst>
            <pc:docMk/>
            <pc:sldMk cId="239490625" sldId="256"/>
            <ac:spMk id="9" creationId="{F37E8EB2-7BE0-4F3D-921C-F4E9C2C14929}"/>
          </ac:spMkLst>
        </pc:spChg>
        <pc:spChg chg="add del">
          <ac:chgData name="Xavi Ahisha, Ancy" userId="1b7c2530-f55a-427c-877b-14d4ee95c04d" providerId="ADAL" clId="{401D1C8C-8A16-435D-B719-EBBBC26F6AED}" dt="2023-06-14T12:31:49.357" v="371" actId="26606"/>
          <ac:spMkLst>
            <pc:docMk/>
            <pc:sldMk cId="239490625" sldId="256"/>
            <ac:spMk id="10" creationId="{3B5F8FB9-93B9-4832-A062-85E1B6A5AFA4}"/>
          </ac:spMkLst>
        </pc:spChg>
        <pc:spChg chg="add del">
          <ac:chgData name="Xavi Ahisha, Ancy" userId="1b7c2530-f55a-427c-877b-14d4ee95c04d" providerId="ADAL" clId="{401D1C8C-8A16-435D-B719-EBBBC26F6AED}" dt="2023-06-14T12:31:49.357" v="371" actId="26606"/>
          <ac:spMkLst>
            <pc:docMk/>
            <pc:sldMk cId="239490625" sldId="256"/>
            <ac:spMk id="11" creationId="{E77AE46B-A945-4A7E-9911-903176079DD0}"/>
          </ac:spMkLst>
        </pc:spChg>
        <pc:spChg chg="add mod">
          <ac:chgData name="Xavi Ahisha, Ancy" userId="1b7c2530-f55a-427c-877b-14d4ee95c04d" providerId="ADAL" clId="{401D1C8C-8A16-435D-B719-EBBBC26F6AED}" dt="2023-06-14T12:32:06.017" v="373"/>
          <ac:spMkLst>
            <pc:docMk/>
            <pc:sldMk cId="239490625" sldId="256"/>
            <ac:spMk id="13" creationId="{72959C9A-7934-881D-8C44-7DB6A8349095}"/>
          </ac:spMkLst>
        </pc:spChg>
        <pc:spChg chg="add">
          <ac:chgData name="Xavi Ahisha, Ancy" userId="1b7c2530-f55a-427c-877b-14d4ee95c04d" providerId="ADAL" clId="{401D1C8C-8A16-435D-B719-EBBBC26F6AED}" dt="2023-06-14T12:31:49.377" v="372" actId="26606"/>
          <ac:spMkLst>
            <pc:docMk/>
            <pc:sldMk cId="239490625" sldId="256"/>
            <ac:spMk id="14" creationId="{E559D998-AB6C-46E1-B394-118E9A1E2D62}"/>
          </ac:spMkLst>
        </pc:spChg>
        <pc:spChg chg="add mod">
          <ac:chgData name="Xavi Ahisha, Ancy" userId="1b7c2530-f55a-427c-877b-14d4ee95c04d" providerId="ADAL" clId="{401D1C8C-8A16-435D-B719-EBBBC26F6AED}" dt="2023-06-14T12:41:34.603" v="650" actId="255"/>
          <ac:spMkLst>
            <pc:docMk/>
            <pc:sldMk cId="239490625" sldId="256"/>
            <ac:spMk id="16" creationId="{07C141EB-69A4-29F5-0F88-F89A08441989}"/>
          </ac:spMkLst>
        </pc:spChg>
        <pc:spChg chg="del">
          <ac:chgData name="Xavi Ahisha, Ancy" userId="1b7c2530-f55a-427c-877b-14d4ee95c04d" providerId="ADAL" clId="{401D1C8C-8A16-435D-B719-EBBBC26F6AED}" dt="2023-06-09T10:54:05.082" v="8"/>
          <ac:spMkLst>
            <pc:docMk/>
            <pc:sldMk cId="239490625" sldId="256"/>
            <ac:spMk id="22" creationId="{733E0473-C315-42D8-A82A-A2FE49DC67DA}"/>
          </ac:spMkLst>
        </pc:spChg>
        <pc:spChg chg="del">
          <ac:chgData name="Xavi Ahisha, Ancy" userId="1b7c2530-f55a-427c-877b-14d4ee95c04d" providerId="ADAL" clId="{401D1C8C-8A16-435D-B719-EBBBC26F6AED}" dt="2023-06-09T10:54:05.082" v="8"/>
          <ac:spMkLst>
            <pc:docMk/>
            <pc:sldMk cId="239490625" sldId="256"/>
            <ac:spMk id="24" creationId="{AD23A251-68F2-43E5-812B-4BBAE1AF535E}"/>
          </ac:spMkLst>
        </pc:spChg>
        <pc:grpChg chg="del">
          <ac:chgData name="Xavi Ahisha, Ancy" userId="1b7c2530-f55a-427c-877b-14d4ee95c04d" providerId="ADAL" clId="{401D1C8C-8A16-435D-B719-EBBBC26F6AED}" dt="2023-06-09T10:54:05.082" v="8"/>
          <ac:grpSpMkLst>
            <pc:docMk/>
            <pc:sldMk cId="239490625" sldId="256"/>
            <ac:grpSpMk id="26" creationId="{0350AF23-2606-421F-AB7B-23D9B48F3E9B}"/>
          </ac:grpSpMkLst>
        </pc:grpChg>
        <pc:picChg chg="del mod">
          <ac:chgData name="Xavi Ahisha, Ancy" userId="1b7c2530-f55a-427c-877b-14d4ee95c04d" providerId="ADAL" clId="{401D1C8C-8A16-435D-B719-EBBBC26F6AED}" dt="2023-06-14T12:31:19.261" v="363" actId="478"/>
          <ac:picMkLst>
            <pc:docMk/>
            <pc:sldMk cId="239490625" sldId="256"/>
            <ac:picMk id="4" creationId="{56B7D8B3-656A-D14F-E30D-26F670D2CB49}"/>
          </ac:picMkLst>
        </pc:picChg>
        <pc:picChg chg="add del">
          <ac:chgData name="Xavi Ahisha, Ancy" userId="1b7c2530-f55a-427c-877b-14d4ee95c04d" providerId="ADAL" clId="{401D1C8C-8A16-435D-B719-EBBBC26F6AED}" dt="2023-06-14T12:31:45.690" v="369" actId="26606"/>
          <ac:picMkLst>
            <pc:docMk/>
            <pc:sldMk cId="239490625" sldId="256"/>
            <ac:picMk id="5" creationId="{3AA80FFF-3474-F271-011F-C6F072B6FE6A}"/>
          </ac:picMkLst>
        </pc:picChg>
        <pc:picChg chg="add del">
          <ac:chgData name="Xavi Ahisha, Ancy" userId="1b7c2530-f55a-427c-877b-14d4ee95c04d" providerId="ADAL" clId="{401D1C8C-8A16-435D-B719-EBBBC26F6AED}" dt="2023-06-14T12:31:49.357" v="371" actId="26606"/>
          <ac:picMkLst>
            <pc:docMk/>
            <pc:sldMk cId="239490625" sldId="256"/>
            <ac:picMk id="12" creationId="{5FCE4D91-F41C-95A4-0FA8-69D42BBE1B53}"/>
          </ac:picMkLst>
        </pc:picChg>
        <pc:picChg chg="add">
          <ac:chgData name="Xavi Ahisha, Ancy" userId="1b7c2530-f55a-427c-877b-14d4ee95c04d" providerId="ADAL" clId="{401D1C8C-8A16-435D-B719-EBBBC26F6AED}" dt="2023-06-14T12:31:49.377" v="372" actId="26606"/>
          <ac:picMkLst>
            <pc:docMk/>
            <pc:sldMk cId="239490625" sldId="256"/>
            <ac:picMk id="15" creationId="{3AA80FFF-3474-F271-011F-C6F072B6FE6A}"/>
          </ac:picMkLst>
        </pc:picChg>
      </pc:sldChg>
      <pc:sldChg chg="delSp modSp del mod">
        <pc:chgData name="Xavi Ahisha, Ancy" userId="1b7c2530-f55a-427c-877b-14d4ee95c04d" providerId="ADAL" clId="{401D1C8C-8A16-435D-B719-EBBBC26F6AED}" dt="2023-06-09T10:54:14.385" v="9" actId="47"/>
        <pc:sldMkLst>
          <pc:docMk/>
          <pc:sldMk cId="579372913" sldId="563"/>
        </pc:sldMkLst>
        <pc:spChg chg="del mod">
          <ac:chgData name="Xavi Ahisha, Ancy" userId="1b7c2530-f55a-427c-877b-14d4ee95c04d" providerId="ADAL" clId="{401D1C8C-8A16-435D-B719-EBBBC26F6AED}" dt="2023-06-09T10:54:02.413" v="6"/>
          <ac:spMkLst>
            <pc:docMk/>
            <pc:sldMk cId="579372913" sldId="563"/>
            <ac:spMk id="15" creationId="{1CB4D1E8-DA25-D17C-3817-822FD1926BA4}"/>
          </ac:spMkLst>
        </pc:spChg>
        <pc:picChg chg="del">
          <ac:chgData name="Xavi Ahisha, Ancy" userId="1b7c2530-f55a-427c-877b-14d4ee95c04d" providerId="ADAL" clId="{401D1C8C-8A16-435D-B719-EBBBC26F6AED}" dt="2023-06-09T10:53:56.968" v="2" actId="478"/>
          <ac:picMkLst>
            <pc:docMk/>
            <pc:sldMk cId="579372913" sldId="563"/>
            <ac:picMk id="12" creationId="{A7D18AF7-443D-D69F-0860-9370A7EED915}"/>
          </ac:picMkLst>
        </pc:picChg>
      </pc:sldChg>
      <pc:sldChg chg="addSp delSp modSp mod setBg">
        <pc:chgData name="Xavi Ahisha, Ancy" userId="1b7c2530-f55a-427c-877b-14d4ee95c04d" providerId="ADAL" clId="{401D1C8C-8A16-435D-B719-EBBBC26F6AED}" dt="2023-06-14T12:37:12.436" v="486" actId="14100"/>
        <pc:sldMkLst>
          <pc:docMk/>
          <pc:sldMk cId="3033973275" sldId="564"/>
        </pc:sldMkLst>
        <pc:spChg chg="mod">
          <ac:chgData name="Xavi Ahisha, Ancy" userId="1b7c2530-f55a-427c-877b-14d4ee95c04d" providerId="ADAL" clId="{401D1C8C-8A16-435D-B719-EBBBC26F6AED}" dt="2023-06-14T12:37:12.436" v="486" actId="14100"/>
          <ac:spMkLst>
            <pc:docMk/>
            <pc:sldMk cId="3033973275" sldId="564"/>
            <ac:spMk id="2" creationId="{962A6BC1-3A7B-44B8-5207-4B1E5C594ABE}"/>
          </ac:spMkLst>
        </pc:spChg>
        <pc:spChg chg="mod">
          <ac:chgData name="Xavi Ahisha, Ancy" userId="1b7c2530-f55a-427c-877b-14d4ee95c04d" providerId="ADAL" clId="{401D1C8C-8A16-435D-B719-EBBBC26F6AED}" dt="2023-06-14T12:36:48.170" v="482" actId="26606"/>
          <ac:spMkLst>
            <pc:docMk/>
            <pc:sldMk cId="3033973275" sldId="564"/>
            <ac:spMk id="3" creationId="{384BF6AE-8E9D-8537-F8F0-A0A6514AFD61}"/>
          </ac:spMkLst>
        </pc:spChg>
        <pc:spChg chg="mod">
          <ac:chgData name="Xavi Ahisha, Ancy" userId="1b7c2530-f55a-427c-877b-14d4ee95c04d" providerId="ADAL" clId="{401D1C8C-8A16-435D-B719-EBBBC26F6AED}" dt="2023-06-14T12:36:48.170" v="482" actId="26606"/>
          <ac:spMkLst>
            <pc:docMk/>
            <pc:sldMk cId="3033973275" sldId="564"/>
            <ac:spMk id="4" creationId="{0751364D-CAA4-05BE-2EFA-41990DB64409}"/>
          </ac:spMkLst>
        </pc:spChg>
        <pc:spChg chg="add del mod">
          <ac:chgData name="Xavi Ahisha, Ancy" userId="1b7c2530-f55a-427c-877b-14d4ee95c04d" providerId="ADAL" clId="{401D1C8C-8A16-435D-B719-EBBBC26F6AED}" dt="2023-06-14T12:35:58.816" v="442" actId="478"/>
          <ac:spMkLst>
            <pc:docMk/>
            <pc:sldMk cId="3033973275" sldId="564"/>
            <ac:spMk id="5" creationId="{7D50567D-3B52-5A55-267E-9A00E8900156}"/>
          </ac:spMkLst>
        </pc:spChg>
        <pc:spChg chg="add del mod">
          <ac:chgData name="Xavi Ahisha, Ancy" userId="1b7c2530-f55a-427c-877b-14d4ee95c04d" providerId="ADAL" clId="{401D1C8C-8A16-435D-B719-EBBBC26F6AED}" dt="2023-06-14T12:35:52.452" v="441" actId="478"/>
          <ac:spMkLst>
            <pc:docMk/>
            <pc:sldMk cId="3033973275" sldId="564"/>
            <ac:spMk id="7" creationId="{8409D3B2-0A80-5FF8-7D36-6712AADB246C}"/>
          </ac:spMkLst>
        </pc:spChg>
        <pc:spChg chg="add del">
          <ac:chgData name="Xavi Ahisha, Ancy" userId="1b7c2530-f55a-427c-877b-14d4ee95c04d" providerId="ADAL" clId="{401D1C8C-8A16-435D-B719-EBBBC26F6AED}" dt="2023-06-14T12:36:48.170" v="482" actId="26606"/>
          <ac:spMkLst>
            <pc:docMk/>
            <pc:sldMk cId="3033973275" sldId="564"/>
            <ac:spMk id="13" creationId="{DCC231C8-C761-4B31-9B1C-C6D19248C6B3}"/>
          </ac:spMkLst>
        </pc:spChg>
        <pc:graphicFrameChg chg="del">
          <ac:chgData name="Xavi Ahisha, Ancy" userId="1b7c2530-f55a-427c-877b-14d4ee95c04d" providerId="ADAL" clId="{401D1C8C-8A16-435D-B719-EBBBC26F6AED}" dt="2023-06-09T10:56:34.282" v="35" actId="478"/>
          <ac:graphicFrameMkLst>
            <pc:docMk/>
            <pc:sldMk cId="3033973275" sldId="564"/>
            <ac:graphicFrameMk id="5" creationId="{3CE6F260-3348-2BB4-706A-440121EEB4C8}"/>
          </ac:graphicFrameMkLst>
        </pc:graphicFrameChg>
        <pc:graphicFrameChg chg="add del mod">
          <ac:chgData name="Xavi Ahisha, Ancy" userId="1b7c2530-f55a-427c-877b-14d4ee95c04d" providerId="ADAL" clId="{401D1C8C-8A16-435D-B719-EBBBC26F6AED}" dt="2023-06-14T12:34:29.481" v="426" actId="478"/>
          <ac:graphicFrameMkLst>
            <pc:docMk/>
            <pc:sldMk cId="3033973275" sldId="564"/>
            <ac:graphicFrameMk id="6" creationId="{E428BC4F-6140-BB08-B3B1-590427884442}"/>
          </ac:graphicFrameMkLst>
        </pc:graphicFrameChg>
        <pc:graphicFrameChg chg="add mod modGraphic">
          <ac:chgData name="Xavi Ahisha, Ancy" userId="1b7c2530-f55a-427c-877b-14d4ee95c04d" providerId="ADAL" clId="{401D1C8C-8A16-435D-B719-EBBBC26F6AED}" dt="2023-06-14T12:36:48.170" v="482" actId="26606"/>
          <ac:graphicFrameMkLst>
            <pc:docMk/>
            <pc:sldMk cId="3033973275" sldId="564"/>
            <ac:graphicFrameMk id="8" creationId="{5A52B848-D6F5-9506-7963-0589E59A565C}"/>
          </ac:graphicFrameMkLst>
        </pc:graphicFrameChg>
      </pc:sldChg>
      <pc:sldChg chg="addSp delSp modSp mod">
        <pc:chgData name="Xavi Ahisha, Ancy" userId="1b7c2530-f55a-427c-877b-14d4ee95c04d" providerId="ADAL" clId="{401D1C8C-8A16-435D-B719-EBBBC26F6AED}" dt="2023-06-14T12:39:14.034" v="574" actId="20577"/>
        <pc:sldMkLst>
          <pc:docMk/>
          <pc:sldMk cId="639250826" sldId="567"/>
        </pc:sldMkLst>
        <pc:spChg chg="mod">
          <ac:chgData name="Xavi Ahisha, Ancy" userId="1b7c2530-f55a-427c-877b-14d4ee95c04d" providerId="ADAL" clId="{401D1C8C-8A16-435D-B719-EBBBC26F6AED}" dt="2023-06-14T12:39:14.034" v="574" actId="20577"/>
          <ac:spMkLst>
            <pc:docMk/>
            <pc:sldMk cId="639250826" sldId="567"/>
            <ac:spMk id="2" creationId="{11A7FAA2-9210-4D59-09C8-FCDB4C000E42}"/>
          </ac:spMkLst>
        </pc:spChg>
        <pc:spChg chg="del mod">
          <ac:chgData name="Xavi Ahisha, Ancy" userId="1b7c2530-f55a-427c-877b-14d4ee95c04d" providerId="ADAL" clId="{401D1C8C-8A16-435D-B719-EBBBC26F6AED}" dt="2023-06-09T10:57:31.127" v="45" actId="478"/>
          <ac:spMkLst>
            <pc:docMk/>
            <pc:sldMk cId="639250826" sldId="567"/>
            <ac:spMk id="26" creationId="{8681823C-AE39-4677-DE9D-AE6113B36098}"/>
          </ac:spMkLst>
        </pc:spChg>
        <pc:graphicFrameChg chg="add del mod">
          <ac:chgData name="Xavi Ahisha, Ancy" userId="1b7c2530-f55a-427c-877b-14d4ee95c04d" providerId="ADAL" clId="{401D1C8C-8A16-435D-B719-EBBBC26F6AED}" dt="2023-06-14T12:38:35.565" v="545" actId="478"/>
          <ac:graphicFrameMkLst>
            <pc:docMk/>
            <pc:sldMk cId="639250826" sldId="567"/>
            <ac:graphicFrameMk id="5" creationId="{783C478F-4A31-AE63-4350-2672CA0C81A6}"/>
          </ac:graphicFrameMkLst>
        </pc:graphicFrameChg>
        <pc:graphicFrameChg chg="add mod">
          <ac:chgData name="Xavi Ahisha, Ancy" userId="1b7c2530-f55a-427c-877b-14d4ee95c04d" providerId="ADAL" clId="{401D1C8C-8A16-435D-B719-EBBBC26F6AED}" dt="2023-06-14T12:38:56.365" v="546"/>
          <ac:graphicFrameMkLst>
            <pc:docMk/>
            <pc:sldMk cId="639250826" sldId="567"/>
            <ac:graphicFrameMk id="6" creationId="{5F8A054E-949A-21BE-F41B-D967FC11D48F}"/>
          </ac:graphicFrameMkLst>
        </pc:graphicFrameChg>
        <pc:picChg chg="del">
          <ac:chgData name="Xavi Ahisha, Ancy" userId="1b7c2530-f55a-427c-877b-14d4ee95c04d" providerId="ADAL" clId="{401D1C8C-8A16-435D-B719-EBBBC26F6AED}" dt="2023-06-09T10:57:26.317" v="43" actId="478"/>
          <ac:picMkLst>
            <pc:docMk/>
            <pc:sldMk cId="639250826" sldId="567"/>
            <ac:picMk id="27" creationId="{A197CABF-3EBF-6C33-1E93-B5EC8BE4F077}"/>
          </ac:picMkLst>
        </pc:picChg>
      </pc:sldChg>
      <pc:sldChg chg="del">
        <pc:chgData name="Xavi Ahisha, Ancy" userId="1b7c2530-f55a-427c-877b-14d4ee95c04d" providerId="ADAL" clId="{401D1C8C-8A16-435D-B719-EBBBC26F6AED}" dt="2023-06-09T10:58:11.139" v="51" actId="2696"/>
        <pc:sldMkLst>
          <pc:docMk/>
          <pc:sldMk cId="3527921412" sldId="570"/>
        </pc:sldMkLst>
      </pc:sldChg>
      <pc:sldChg chg="addSp delSp modSp mod">
        <pc:chgData name="Xavi Ahisha, Ancy" userId="1b7c2530-f55a-427c-877b-14d4ee95c04d" providerId="ADAL" clId="{401D1C8C-8A16-435D-B719-EBBBC26F6AED}" dt="2023-06-14T12:38:26.381" v="543" actId="1076"/>
        <pc:sldMkLst>
          <pc:docMk/>
          <pc:sldMk cId="1575948248" sldId="576"/>
        </pc:sldMkLst>
        <pc:spChg chg="mod">
          <ac:chgData name="Xavi Ahisha, Ancy" userId="1b7c2530-f55a-427c-877b-14d4ee95c04d" providerId="ADAL" clId="{401D1C8C-8A16-435D-B719-EBBBC26F6AED}" dt="2023-06-14T12:38:26.381" v="543" actId="1076"/>
          <ac:spMkLst>
            <pc:docMk/>
            <pc:sldMk cId="1575948248" sldId="576"/>
            <ac:spMk id="2" creationId="{10AAB72F-1458-C82E-8857-758153766032}"/>
          </ac:spMkLst>
        </pc:spChg>
        <pc:spChg chg="add mod">
          <ac:chgData name="Xavi Ahisha, Ancy" userId="1b7c2530-f55a-427c-877b-14d4ee95c04d" providerId="ADAL" clId="{401D1C8C-8A16-435D-B719-EBBBC26F6AED}" dt="2023-06-14T12:37:31.476" v="490"/>
          <ac:spMkLst>
            <pc:docMk/>
            <pc:sldMk cId="1575948248" sldId="576"/>
            <ac:spMk id="7" creationId="{EE8CAA69-65F2-FA52-1954-F39C397DE82A}"/>
          </ac:spMkLst>
        </pc:spChg>
        <pc:spChg chg="add mod">
          <ac:chgData name="Xavi Ahisha, Ancy" userId="1b7c2530-f55a-427c-877b-14d4ee95c04d" providerId="ADAL" clId="{401D1C8C-8A16-435D-B719-EBBBC26F6AED}" dt="2023-06-14T12:37:31.476" v="490"/>
          <ac:spMkLst>
            <pc:docMk/>
            <pc:sldMk cId="1575948248" sldId="576"/>
            <ac:spMk id="8" creationId="{392718DB-0142-747A-C051-CE6B52C905AE}"/>
          </ac:spMkLst>
        </pc:spChg>
        <pc:grpChg chg="add mod">
          <ac:chgData name="Xavi Ahisha, Ancy" userId="1b7c2530-f55a-427c-877b-14d4ee95c04d" providerId="ADAL" clId="{401D1C8C-8A16-435D-B719-EBBBC26F6AED}" dt="2023-06-14T12:37:31.476" v="490"/>
          <ac:grpSpMkLst>
            <pc:docMk/>
            <pc:sldMk cId="1575948248" sldId="576"/>
            <ac:grpSpMk id="6" creationId="{2E6E38B8-C11E-3D1E-BF61-12B895FF909D}"/>
          </ac:grpSpMkLst>
        </pc:grpChg>
        <pc:graphicFrameChg chg="add del mod">
          <ac:chgData name="Xavi Ahisha, Ancy" userId="1b7c2530-f55a-427c-877b-14d4ee95c04d" providerId="ADAL" clId="{401D1C8C-8A16-435D-B719-EBBBC26F6AED}" dt="2023-06-14T12:37:20.171" v="488" actId="478"/>
          <ac:graphicFrameMkLst>
            <pc:docMk/>
            <pc:sldMk cId="1575948248" sldId="576"/>
            <ac:graphicFrameMk id="5" creationId="{EA27DFB9-D8E1-59EC-DCFE-48AD8A3E7A9B}"/>
          </ac:graphicFrameMkLst>
        </pc:graphicFrameChg>
        <pc:graphicFrameChg chg="del">
          <ac:chgData name="Xavi Ahisha, Ancy" userId="1b7c2530-f55a-427c-877b-14d4ee95c04d" providerId="ADAL" clId="{401D1C8C-8A16-435D-B719-EBBBC26F6AED}" dt="2023-06-09T10:57:00.910" v="39" actId="478"/>
          <ac:graphicFrameMkLst>
            <pc:docMk/>
            <pc:sldMk cId="1575948248" sldId="576"/>
            <ac:graphicFrameMk id="7" creationId="{990BA7BC-4FFE-11CE-29D3-C0827CBD37F5}"/>
          </ac:graphicFrameMkLst>
        </pc:graphicFrameChg>
        <pc:graphicFrameChg chg="add mod">
          <ac:chgData name="Xavi Ahisha, Ancy" userId="1b7c2530-f55a-427c-877b-14d4ee95c04d" providerId="ADAL" clId="{401D1C8C-8A16-435D-B719-EBBBC26F6AED}" dt="2023-06-14T12:37:45.837" v="491"/>
          <ac:graphicFrameMkLst>
            <pc:docMk/>
            <pc:sldMk cId="1575948248" sldId="576"/>
            <ac:graphicFrameMk id="9" creationId="{DBBB1602-4A7F-5978-34C1-B92F3ABD2F8F}"/>
          </ac:graphicFrameMkLst>
        </pc:graphicFrameChg>
      </pc:sldChg>
      <pc:sldChg chg="del">
        <pc:chgData name="Xavi Ahisha, Ancy" userId="1b7c2530-f55a-427c-877b-14d4ee95c04d" providerId="ADAL" clId="{401D1C8C-8A16-435D-B719-EBBBC26F6AED}" dt="2023-06-09T10:58:07.159" v="50" actId="2696"/>
        <pc:sldMkLst>
          <pc:docMk/>
          <pc:sldMk cId="2906688704" sldId="580"/>
        </pc:sldMkLst>
      </pc:sldChg>
      <pc:sldChg chg="addSp delSp modSp mod">
        <pc:chgData name="Xavi Ahisha, Ancy" userId="1b7c2530-f55a-427c-877b-14d4ee95c04d" providerId="ADAL" clId="{401D1C8C-8A16-435D-B719-EBBBC26F6AED}" dt="2023-06-14T12:33:47.285" v="385" actId="1076"/>
        <pc:sldMkLst>
          <pc:docMk/>
          <pc:sldMk cId="1054101328" sldId="582"/>
        </pc:sldMkLst>
        <pc:spChg chg="add mod">
          <ac:chgData name="Xavi Ahisha, Ancy" userId="1b7c2530-f55a-427c-877b-14d4ee95c04d" providerId="ADAL" clId="{401D1C8C-8A16-435D-B719-EBBBC26F6AED}" dt="2023-06-14T12:32:47.528" v="379"/>
          <ac:spMkLst>
            <pc:docMk/>
            <pc:sldMk cId="1054101328" sldId="582"/>
            <ac:spMk id="2" creationId="{3C2ACEDE-4B2A-70CB-F75C-B6092E05D032}"/>
          </ac:spMkLst>
        </pc:spChg>
        <pc:spChg chg="del">
          <ac:chgData name="Xavi Ahisha, Ancy" userId="1b7c2530-f55a-427c-877b-14d4ee95c04d" providerId="ADAL" clId="{401D1C8C-8A16-435D-B719-EBBBC26F6AED}" dt="2023-06-09T10:54:37.072" v="11" actId="478"/>
          <ac:spMkLst>
            <pc:docMk/>
            <pc:sldMk cId="1054101328" sldId="582"/>
            <ac:spMk id="2" creationId="{490482D5-1494-FFAE-3D51-F5EAE609DE9D}"/>
          </ac:spMkLst>
        </pc:spChg>
        <pc:spChg chg="add mod">
          <ac:chgData name="Xavi Ahisha, Ancy" userId="1b7c2530-f55a-427c-877b-14d4ee95c04d" providerId="ADAL" clId="{401D1C8C-8A16-435D-B719-EBBBC26F6AED}" dt="2023-06-14T12:32:36.522" v="378" actId="6549"/>
          <ac:spMkLst>
            <pc:docMk/>
            <pc:sldMk cId="1054101328" sldId="582"/>
            <ac:spMk id="7" creationId="{89C7462B-1029-A4C5-DF5B-C86889EE4EE4}"/>
          </ac:spMkLst>
        </pc:spChg>
        <pc:spChg chg="add del mod">
          <ac:chgData name="Xavi Ahisha, Ancy" userId="1b7c2530-f55a-427c-877b-14d4ee95c04d" providerId="ADAL" clId="{401D1C8C-8A16-435D-B719-EBBBC26F6AED}" dt="2023-06-09T10:55:32.541" v="22" actId="478"/>
          <ac:spMkLst>
            <pc:docMk/>
            <pc:sldMk cId="1054101328" sldId="582"/>
            <ac:spMk id="9" creationId="{23EEA7E8-736D-7815-17A0-A904A8A19652}"/>
          </ac:spMkLst>
        </pc:spChg>
        <pc:graphicFrameChg chg="del mod">
          <ac:chgData name="Xavi Ahisha, Ancy" userId="1b7c2530-f55a-427c-877b-14d4ee95c04d" providerId="ADAL" clId="{401D1C8C-8A16-435D-B719-EBBBC26F6AED}" dt="2023-06-09T10:54:40.557" v="13" actId="478"/>
          <ac:graphicFrameMkLst>
            <pc:docMk/>
            <pc:sldMk cId="1054101328" sldId="582"/>
            <ac:graphicFrameMk id="5" creationId="{05F5A426-864E-90E1-DFB4-55B2E61E3008}"/>
          </ac:graphicFrameMkLst>
        </pc:graphicFrameChg>
        <pc:graphicFrameChg chg="add del mod modGraphic">
          <ac:chgData name="Xavi Ahisha, Ancy" userId="1b7c2530-f55a-427c-877b-14d4ee95c04d" providerId="ADAL" clId="{401D1C8C-8A16-435D-B719-EBBBC26F6AED}" dt="2023-06-14T12:32:28.647" v="377" actId="478"/>
          <ac:graphicFrameMkLst>
            <pc:docMk/>
            <pc:sldMk cId="1054101328" sldId="582"/>
            <ac:graphicFrameMk id="10" creationId="{573936FE-A8BE-6416-62BC-9C3185D5D128}"/>
          </ac:graphicFrameMkLst>
        </pc:graphicFrameChg>
        <pc:picChg chg="add del mod">
          <ac:chgData name="Xavi Ahisha, Ancy" userId="1b7c2530-f55a-427c-877b-14d4ee95c04d" providerId="ADAL" clId="{401D1C8C-8A16-435D-B719-EBBBC26F6AED}" dt="2023-06-14T12:33:39.635" v="382" actId="478"/>
          <ac:picMkLst>
            <pc:docMk/>
            <pc:sldMk cId="1054101328" sldId="582"/>
            <ac:picMk id="5" creationId="{DBE5AECF-313A-DDE5-3D83-88A088D7CCCA}"/>
          </ac:picMkLst>
        </pc:picChg>
        <pc:picChg chg="add mod">
          <ac:chgData name="Xavi Ahisha, Ancy" userId="1b7c2530-f55a-427c-877b-14d4ee95c04d" providerId="ADAL" clId="{401D1C8C-8A16-435D-B719-EBBBC26F6AED}" dt="2023-06-14T12:33:47.285" v="385" actId="1076"/>
          <ac:picMkLst>
            <pc:docMk/>
            <pc:sldMk cId="1054101328" sldId="582"/>
            <ac:picMk id="8" creationId="{AE96449F-14DE-43A0-89EF-973533BC5E82}"/>
          </ac:picMkLst>
        </pc:picChg>
      </pc:sldChg>
      <pc:sldChg chg="addSp delSp modSp mod">
        <pc:chgData name="Xavi Ahisha, Ancy" userId="1b7c2530-f55a-427c-877b-14d4ee95c04d" providerId="ADAL" clId="{401D1C8C-8A16-435D-B719-EBBBC26F6AED}" dt="2023-06-14T12:34:19.630" v="407"/>
        <pc:sldMkLst>
          <pc:docMk/>
          <pc:sldMk cId="584573993" sldId="584"/>
        </pc:sldMkLst>
        <pc:spChg chg="add mod">
          <ac:chgData name="Xavi Ahisha, Ancy" userId="1b7c2530-f55a-427c-877b-14d4ee95c04d" providerId="ADAL" clId="{401D1C8C-8A16-435D-B719-EBBBC26F6AED}" dt="2023-06-14T12:34:13.648" v="406"/>
          <ac:spMkLst>
            <pc:docMk/>
            <pc:sldMk cId="584573993" sldId="584"/>
            <ac:spMk id="2" creationId="{1CC47C9C-C38C-D37D-E9CE-14DAB860565B}"/>
          </ac:spMkLst>
        </pc:spChg>
        <pc:spChg chg="del">
          <ac:chgData name="Xavi Ahisha, Ancy" userId="1b7c2530-f55a-427c-877b-14d4ee95c04d" providerId="ADAL" clId="{401D1C8C-8A16-435D-B719-EBBBC26F6AED}" dt="2023-06-09T10:55:54.654" v="29" actId="478"/>
          <ac:spMkLst>
            <pc:docMk/>
            <pc:sldMk cId="584573993" sldId="584"/>
            <ac:spMk id="2" creationId="{490482D5-1494-FFAE-3D51-F5EAE609DE9D}"/>
          </ac:spMkLst>
        </pc:spChg>
        <pc:spChg chg="add mod">
          <ac:chgData name="Xavi Ahisha, Ancy" userId="1b7c2530-f55a-427c-877b-14d4ee95c04d" providerId="ADAL" clId="{401D1C8C-8A16-435D-B719-EBBBC26F6AED}" dt="2023-06-14T12:34:01.087" v="404" actId="20577"/>
          <ac:spMkLst>
            <pc:docMk/>
            <pc:sldMk cId="584573993" sldId="584"/>
            <ac:spMk id="7" creationId="{EC72AD3E-50B3-E5A8-244C-915FB8B8C072}"/>
          </ac:spMkLst>
        </pc:spChg>
        <pc:graphicFrameChg chg="add mod">
          <ac:chgData name="Xavi Ahisha, Ancy" userId="1b7c2530-f55a-427c-877b-14d4ee95c04d" providerId="ADAL" clId="{401D1C8C-8A16-435D-B719-EBBBC26F6AED}" dt="2023-06-14T12:34:19.630" v="407"/>
          <ac:graphicFrameMkLst>
            <pc:docMk/>
            <pc:sldMk cId="584573993" sldId="584"/>
            <ac:graphicFrameMk id="5" creationId="{47D22DA9-F19C-6C9D-E0E7-5DF899B97F09}"/>
          </ac:graphicFrameMkLst>
        </pc:graphicFrameChg>
        <pc:graphicFrameChg chg="del mod">
          <ac:chgData name="Xavi Ahisha, Ancy" userId="1b7c2530-f55a-427c-877b-14d4ee95c04d" providerId="ADAL" clId="{401D1C8C-8A16-435D-B719-EBBBC26F6AED}" dt="2023-06-09T10:55:58.991" v="31" actId="478"/>
          <ac:graphicFrameMkLst>
            <pc:docMk/>
            <pc:sldMk cId="584573993" sldId="584"/>
            <ac:graphicFrameMk id="6" creationId="{E7E71EE6-A09B-69F9-2269-DEA05C43C17B}"/>
          </ac:graphicFrameMkLst>
        </pc:graphicFrameChg>
        <pc:graphicFrameChg chg="add del mod modGraphic">
          <ac:chgData name="Xavi Ahisha, Ancy" userId="1b7c2530-f55a-427c-877b-14d4ee95c04d" providerId="ADAL" clId="{401D1C8C-8A16-435D-B719-EBBBC26F6AED}" dt="2023-06-14T12:34:04.737" v="405" actId="478"/>
          <ac:graphicFrameMkLst>
            <pc:docMk/>
            <pc:sldMk cId="584573993" sldId="584"/>
            <ac:graphicFrameMk id="8" creationId="{8F11388E-D4E8-EE15-3B86-27A633FD2884}"/>
          </ac:graphicFrameMkLst>
        </pc:graphicFrameChg>
      </pc:sldChg>
      <pc:sldChg chg="del">
        <pc:chgData name="Xavi Ahisha, Ancy" userId="1b7c2530-f55a-427c-877b-14d4ee95c04d" providerId="ADAL" clId="{401D1C8C-8A16-435D-B719-EBBBC26F6AED}" dt="2023-06-09T10:58:15.285" v="52" actId="2696"/>
        <pc:sldMkLst>
          <pc:docMk/>
          <pc:sldMk cId="345933337" sldId="585"/>
        </pc:sldMkLst>
      </pc:sldChg>
      <pc:sldChg chg="addSp delSp modSp new mod">
        <pc:chgData name="Xavi Ahisha, Ancy" userId="1b7c2530-f55a-427c-877b-14d4ee95c04d" providerId="ADAL" clId="{401D1C8C-8A16-435D-B719-EBBBC26F6AED}" dt="2023-06-14T12:39:55.293" v="612" actId="1076"/>
        <pc:sldMkLst>
          <pc:docMk/>
          <pc:sldMk cId="4247296855" sldId="585"/>
        </pc:sldMkLst>
        <pc:spChg chg="del mod">
          <ac:chgData name="Xavi Ahisha, Ancy" userId="1b7c2530-f55a-427c-877b-14d4ee95c04d" providerId="ADAL" clId="{401D1C8C-8A16-435D-B719-EBBBC26F6AED}" dt="2023-06-14T12:39:19.493" v="575" actId="478"/>
          <ac:spMkLst>
            <pc:docMk/>
            <pc:sldMk cId="4247296855" sldId="585"/>
            <ac:spMk id="2" creationId="{835C8E5B-1193-34C0-6898-76CDB3D9D10B}"/>
          </ac:spMkLst>
        </pc:spChg>
        <pc:spChg chg="add mod">
          <ac:chgData name="Xavi Ahisha, Ancy" userId="1b7c2530-f55a-427c-877b-14d4ee95c04d" providerId="ADAL" clId="{401D1C8C-8A16-435D-B719-EBBBC26F6AED}" dt="2023-06-14T12:39:55.293" v="612" actId="1076"/>
          <ac:spMkLst>
            <pc:docMk/>
            <pc:sldMk cId="4247296855" sldId="585"/>
            <ac:spMk id="7" creationId="{94C284DE-9D70-733C-987A-047AEBD657FB}"/>
          </ac:spMkLst>
        </pc:spChg>
        <pc:graphicFrameChg chg="add del mod modGraphic">
          <ac:chgData name="Xavi Ahisha, Ancy" userId="1b7c2530-f55a-427c-877b-14d4ee95c04d" providerId="ADAL" clId="{401D1C8C-8A16-435D-B719-EBBBC26F6AED}" dt="2023-06-14T12:39:23.628" v="576" actId="478"/>
          <ac:graphicFrameMkLst>
            <pc:docMk/>
            <pc:sldMk cId="4247296855" sldId="585"/>
            <ac:graphicFrameMk id="5" creationId="{D4F3DD93-0B4F-98EC-68BE-E9F59776F6FC}"/>
          </ac:graphicFrameMkLst>
        </pc:graphicFrameChg>
        <pc:graphicFrameChg chg="add mod">
          <ac:chgData name="Xavi Ahisha, Ancy" userId="1b7c2530-f55a-427c-877b-14d4ee95c04d" providerId="ADAL" clId="{401D1C8C-8A16-435D-B719-EBBBC26F6AED}" dt="2023-06-14T12:39:35.413" v="577"/>
          <ac:graphicFrameMkLst>
            <pc:docMk/>
            <pc:sldMk cId="4247296855" sldId="585"/>
            <ac:graphicFrameMk id="8" creationId="{E9FEBD5A-50D1-500F-E841-C2E488E15FAF}"/>
          </ac:graphicFrameMkLst>
        </pc:graphicFrameChg>
      </pc:sldChg>
      <pc:sldChg chg="addSp delSp modSp new del mod ord">
        <pc:chgData name="Xavi Ahisha, Ancy" userId="1b7c2530-f55a-427c-877b-14d4ee95c04d" providerId="ADAL" clId="{401D1C8C-8A16-435D-B719-EBBBC26F6AED}" dt="2023-06-14T12:40:35.308" v="621" actId="680"/>
        <pc:sldMkLst>
          <pc:docMk/>
          <pc:sldMk cId="1642807622" sldId="586"/>
        </pc:sldMkLst>
        <pc:spChg chg="add del">
          <ac:chgData name="Xavi Ahisha, Ancy" userId="1b7c2530-f55a-427c-877b-14d4ee95c04d" providerId="ADAL" clId="{401D1C8C-8A16-435D-B719-EBBBC26F6AED}" dt="2023-06-14T12:40:33.801" v="618" actId="478"/>
          <ac:spMkLst>
            <pc:docMk/>
            <pc:sldMk cId="1642807622" sldId="586"/>
            <ac:spMk id="6" creationId="{73117F67-166C-D406-75D5-029574F25546}"/>
          </ac:spMkLst>
        </pc:spChg>
        <pc:graphicFrameChg chg="add del mod">
          <ac:chgData name="Xavi Ahisha, Ancy" userId="1b7c2530-f55a-427c-877b-14d4ee95c04d" providerId="ADAL" clId="{401D1C8C-8A16-435D-B719-EBBBC26F6AED}" dt="2023-06-14T12:40:34.384" v="619"/>
          <ac:graphicFrameMkLst>
            <pc:docMk/>
            <pc:sldMk cId="1642807622" sldId="586"/>
            <ac:graphicFrameMk id="7" creationId="{FD60567F-035F-F157-B15E-8F62864512E2}"/>
          </ac:graphicFrameMkLst>
        </pc:graphicFrameChg>
      </pc:sldChg>
      <pc:sldChg chg="addSp delSp modSp new mod ord">
        <pc:chgData name="Xavi Ahisha, Ancy" userId="1b7c2530-f55a-427c-877b-14d4ee95c04d" providerId="ADAL" clId="{401D1C8C-8A16-435D-B719-EBBBC26F6AED}" dt="2023-06-14T12:41:07.226" v="649" actId="20577"/>
        <pc:sldMkLst>
          <pc:docMk/>
          <pc:sldMk cId="3223896898" sldId="586"/>
        </pc:sldMkLst>
        <pc:spChg chg="del">
          <ac:chgData name="Xavi Ahisha, Ancy" userId="1b7c2530-f55a-427c-877b-14d4ee95c04d" providerId="ADAL" clId="{401D1C8C-8A16-435D-B719-EBBBC26F6AED}" dt="2023-06-14T12:40:46.857" v="625" actId="478"/>
          <ac:spMkLst>
            <pc:docMk/>
            <pc:sldMk cId="3223896898" sldId="586"/>
            <ac:spMk id="2" creationId="{74BC92D8-C2E1-D3FD-6E01-5E4B320FE665}"/>
          </ac:spMkLst>
        </pc:spChg>
        <pc:spChg chg="mod">
          <ac:chgData name="Xavi Ahisha, Ancy" userId="1b7c2530-f55a-427c-877b-14d4ee95c04d" providerId="ADAL" clId="{401D1C8C-8A16-435D-B719-EBBBC26F6AED}" dt="2023-06-14T12:41:07.226" v="649" actId="20577"/>
          <ac:spMkLst>
            <pc:docMk/>
            <pc:sldMk cId="3223896898" sldId="586"/>
            <ac:spMk id="5" creationId="{071A4C32-B7B0-B071-701F-774F482D47FE}"/>
          </ac:spMkLst>
        </pc:spChg>
        <pc:spChg chg="del">
          <ac:chgData name="Xavi Ahisha, Ancy" userId="1b7c2530-f55a-427c-877b-14d4ee95c04d" providerId="ADAL" clId="{401D1C8C-8A16-435D-B719-EBBBC26F6AED}" dt="2023-06-14T12:40:48.691" v="626" actId="478"/>
          <ac:spMkLst>
            <pc:docMk/>
            <pc:sldMk cId="3223896898" sldId="586"/>
            <ac:spMk id="6" creationId="{5D492FDC-AFA3-8521-B8CF-EF44F97DF101}"/>
          </ac:spMkLst>
        </pc:spChg>
        <pc:graphicFrameChg chg="add mod">
          <ac:chgData name="Xavi Ahisha, Ancy" userId="1b7c2530-f55a-427c-877b-14d4ee95c04d" providerId="ADAL" clId="{401D1C8C-8A16-435D-B719-EBBBC26F6AED}" dt="2023-06-14T12:40:56.220" v="627"/>
          <ac:graphicFrameMkLst>
            <pc:docMk/>
            <pc:sldMk cId="3223896898" sldId="586"/>
            <ac:graphicFrameMk id="7" creationId="{EC7065CA-2899-618C-5211-F9D641C2F607}"/>
          </ac:graphicFrameMkLst>
        </pc:graphicFrameChg>
      </pc:sldChg>
      <pc:sldChg chg="del">
        <pc:chgData name="Xavi Ahisha, Ancy" userId="1b7c2530-f55a-427c-877b-14d4ee95c04d" providerId="ADAL" clId="{401D1C8C-8A16-435D-B719-EBBBC26F6AED}" dt="2023-06-09T10:58:17.911" v="53" actId="2696"/>
        <pc:sldMkLst>
          <pc:docMk/>
          <pc:sldMk cId="3766432915" sldId="586"/>
        </pc:sldMkLst>
      </pc:sldChg>
      <pc:sldChg chg="addSp delSp add del setBg delDesignElem">
        <pc:chgData name="Xavi Ahisha, Ancy" userId="1b7c2530-f55a-427c-877b-14d4ee95c04d" providerId="ADAL" clId="{401D1C8C-8A16-435D-B719-EBBBC26F6AED}" dt="2023-06-09T10:54:58.197" v="16"/>
        <pc:sldMkLst>
          <pc:docMk/>
          <pc:sldMk cId="3061333325" sldId="587"/>
        </pc:sldMkLst>
        <pc:spChg chg="add del">
          <ac:chgData name="Xavi Ahisha, Ancy" userId="1b7c2530-f55a-427c-877b-14d4ee95c04d" providerId="ADAL" clId="{401D1C8C-8A16-435D-B719-EBBBC26F6AED}" dt="2023-06-09T10:54:58.197" v="16"/>
          <ac:spMkLst>
            <pc:docMk/>
            <pc:sldMk cId="3061333325" sldId="587"/>
            <ac:spMk id="22" creationId="{733E0473-C315-42D8-A82A-A2FE49DC67DA}"/>
          </ac:spMkLst>
        </pc:spChg>
        <pc:spChg chg="add del">
          <ac:chgData name="Xavi Ahisha, Ancy" userId="1b7c2530-f55a-427c-877b-14d4ee95c04d" providerId="ADAL" clId="{401D1C8C-8A16-435D-B719-EBBBC26F6AED}" dt="2023-06-09T10:54:58.197" v="16"/>
          <ac:spMkLst>
            <pc:docMk/>
            <pc:sldMk cId="3061333325" sldId="587"/>
            <ac:spMk id="24" creationId="{AD23A251-68F2-43E5-812B-4BBAE1AF535E}"/>
          </ac:spMkLst>
        </pc:spChg>
        <pc:grpChg chg="add del">
          <ac:chgData name="Xavi Ahisha, Ancy" userId="1b7c2530-f55a-427c-877b-14d4ee95c04d" providerId="ADAL" clId="{401D1C8C-8A16-435D-B719-EBBBC26F6AED}" dt="2023-06-09T10:54:58.197" v="16"/>
          <ac:grpSpMkLst>
            <pc:docMk/>
            <pc:sldMk cId="3061333325" sldId="587"/>
            <ac:grpSpMk id="26" creationId="{0350AF23-2606-421F-AB7B-23D9B48F3E9B}"/>
          </ac:grpSpMkLst>
        </pc:gr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7D1673-24D4-47B6-A37A-5DFD7D9BA32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D1A504-F7C8-45A4-AA3C-B1DD7E08D8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Application modules that are to be automated</a:t>
          </a:r>
          <a:endParaRPr lang="en-US"/>
        </a:p>
      </dgm:t>
    </dgm:pt>
    <dgm:pt modelId="{F8D66C5F-1EF7-4DC4-A134-14BD4E57367C}" type="parTrans" cxnId="{58AC4451-F2DB-4337-82FF-154024A140F9}">
      <dgm:prSet/>
      <dgm:spPr/>
      <dgm:t>
        <a:bodyPr/>
        <a:lstStyle/>
        <a:p>
          <a:endParaRPr lang="en-US"/>
        </a:p>
      </dgm:t>
    </dgm:pt>
    <dgm:pt modelId="{9F89BA21-0D71-41F3-B96F-08F2277DA014}" type="sibTrans" cxnId="{58AC4451-F2DB-4337-82FF-154024A140F9}">
      <dgm:prSet/>
      <dgm:spPr/>
      <dgm:t>
        <a:bodyPr/>
        <a:lstStyle/>
        <a:p>
          <a:endParaRPr lang="en-US"/>
        </a:p>
      </dgm:t>
    </dgm:pt>
    <dgm:pt modelId="{1077DC6C-F675-4177-A089-E40255DA8B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Test cases that need automation</a:t>
          </a:r>
          <a:endParaRPr lang="en-US"/>
        </a:p>
      </dgm:t>
    </dgm:pt>
    <dgm:pt modelId="{B1794CC8-A83A-4E68-82E1-BE57699FD3E6}" type="parTrans" cxnId="{FA9052A2-EB0A-4BC2-9868-49EC6898AAB0}">
      <dgm:prSet/>
      <dgm:spPr/>
      <dgm:t>
        <a:bodyPr/>
        <a:lstStyle/>
        <a:p>
          <a:endParaRPr lang="en-US"/>
        </a:p>
      </dgm:t>
    </dgm:pt>
    <dgm:pt modelId="{4576A1FF-6548-43CE-AFDA-CF54E5F33B38}" type="sibTrans" cxnId="{FA9052A2-EB0A-4BC2-9868-49EC6898AAB0}">
      <dgm:prSet/>
      <dgm:spPr/>
      <dgm:t>
        <a:bodyPr/>
        <a:lstStyle/>
        <a:p>
          <a:endParaRPr lang="en-US"/>
        </a:p>
      </dgm:t>
    </dgm:pt>
    <dgm:pt modelId="{FB9EF20F-15CD-4CD6-ADFC-1E0EDEBCB9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Approaches to automate those test cases</a:t>
          </a:r>
          <a:endParaRPr lang="en-US"/>
        </a:p>
      </dgm:t>
    </dgm:pt>
    <dgm:pt modelId="{CFAE82C7-3B3D-44C8-AA39-7D4A2CDBA487}" type="parTrans" cxnId="{B0AF1E46-F890-42F8-98FB-9B7E9868325E}">
      <dgm:prSet/>
      <dgm:spPr/>
      <dgm:t>
        <a:bodyPr/>
        <a:lstStyle/>
        <a:p>
          <a:endParaRPr lang="en-US"/>
        </a:p>
      </dgm:t>
    </dgm:pt>
    <dgm:pt modelId="{5A1CF168-8910-4E01-B59F-1B5509F761B2}" type="sibTrans" cxnId="{B0AF1E46-F890-42F8-98FB-9B7E9868325E}">
      <dgm:prSet/>
      <dgm:spPr/>
      <dgm:t>
        <a:bodyPr/>
        <a:lstStyle/>
        <a:p>
          <a:endParaRPr lang="en-US"/>
        </a:p>
      </dgm:t>
    </dgm:pt>
    <dgm:pt modelId="{A32962A2-2B21-42FD-B4A4-FAA0BD71E2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Right tools for automation testing</a:t>
          </a:r>
          <a:endParaRPr lang="en-US"/>
        </a:p>
      </dgm:t>
    </dgm:pt>
    <dgm:pt modelId="{F64383B8-1356-49CA-8F33-548E761ACD4C}" type="parTrans" cxnId="{FA5C329F-5A17-4BAB-8395-ACBBBC4A4F19}">
      <dgm:prSet/>
      <dgm:spPr/>
      <dgm:t>
        <a:bodyPr/>
        <a:lstStyle/>
        <a:p>
          <a:endParaRPr lang="en-US"/>
        </a:p>
      </dgm:t>
    </dgm:pt>
    <dgm:pt modelId="{C209D1CB-E3DE-4730-8073-BDBB69D2E3E2}" type="sibTrans" cxnId="{FA5C329F-5A17-4BAB-8395-ACBBBC4A4F19}">
      <dgm:prSet/>
      <dgm:spPr/>
      <dgm:t>
        <a:bodyPr/>
        <a:lstStyle/>
        <a:p>
          <a:endParaRPr lang="en-US"/>
        </a:p>
      </dgm:t>
    </dgm:pt>
    <dgm:pt modelId="{FDB24255-5052-40E7-A7A8-D702C4EC20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Implementation cost, available resources, and skills</a:t>
          </a:r>
          <a:endParaRPr lang="en-US"/>
        </a:p>
      </dgm:t>
    </dgm:pt>
    <dgm:pt modelId="{1D67CEA7-A5F0-4DF8-91FB-8A27AEC8139B}" type="parTrans" cxnId="{D312A22B-200F-432C-AE69-F233DF2AC08A}">
      <dgm:prSet/>
      <dgm:spPr/>
      <dgm:t>
        <a:bodyPr/>
        <a:lstStyle/>
        <a:p>
          <a:endParaRPr lang="en-US"/>
        </a:p>
      </dgm:t>
    </dgm:pt>
    <dgm:pt modelId="{E8F6D52C-1FEA-419C-80C8-BA5810C9EC5D}" type="sibTrans" cxnId="{D312A22B-200F-432C-AE69-F233DF2AC08A}">
      <dgm:prSet/>
      <dgm:spPr/>
      <dgm:t>
        <a:bodyPr/>
        <a:lstStyle/>
        <a:p>
          <a:endParaRPr lang="en-US"/>
        </a:p>
      </dgm:t>
    </dgm:pt>
    <dgm:pt modelId="{D4D2BCE7-0827-4CD6-97A2-53D7D01BE363}" type="pres">
      <dgm:prSet presAssocID="{AA7D1673-24D4-47B6-A37A-5DFD7D9BA32C}" presName="root" presStyleCnt="0">
        <dgm:presLayoutVars>
          <dgm:dir/>
          <dgm:resizeHandles val="exact"/>
        </dgm:presLayoutVars>
      </dgm:prSet>
      <dgm:spPr/>
    </dgm:pt>
    <dgm:pt modelId="{1236D651-8D64-4099-A60A-B9051A19518E}" type="pres">
      <dgm:prSet presAssocID="{F4D1A504-F7C8-45A4-AA3C-B1DD7E08D85C}" presName="compNode" presStyleCnt="0"/>
      <dgm:spPr/>
    </dgm:pt>
    <dgm:pt modelId="{6D2E276F-90AC-40A5-B866-4AF5F9B4846E}" type="pres">
      <dgm:prSet presAssocID="{F4D1A504-F7C8-45A4-AA3C-B1DD7E08D85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699000E-EE06-433A-962A-2A0265B88213}" type="pres">
      <dgm:prSet presAssocID="{F4D1A504-F7C8-45A4-AA3C-B1DD7E08D85C}" presName="spaceRect" presStyleCnt="0"/>
      <dgm:spPr/>
    </dgm:pt>
    <dgm:pt modelId="{4CCC9365-D7B9-4444-9CFD-42F2E7607F32}" type="pres">
      <dgm:prSet presAssocID="{F4D1A504-F7C8-45A4-AA3C-B1DD7E08D85C}" presName="textRect" presStyleLbl="revTx" presStyleIdx="0" presStyleCnt="5">
        <dgm:presLayoutVars>
          <dgm:chMax val="1"/>
          <dgm:chPref val="1"/>
        </dgm:presLayoutVars>
      </dgm:prSet>
      <dgm:spPr/>
    </dgm:pt>
    <dgm:pt modelId="{11AAD835-CD0C-41AF-A89A-B207533AF308}" type="pres">
      <dgm:prSet presAssocID="{9F89BA21-0D71-41F3-B96F-08F2277DA014}" presName="sibTrans" presStyleCnt="0"/>
      <dgm:spPr/>
    </dgm:pt>
    <dgm:pt modelId="{4C3A33C6-4959-4454-B4F0-DEEFDCF32A09}" type="pres">
      <dgm:prSet presAssocID="{1077DC6C-F675-4177-A089-E40255DA8BB3}" presName="compNode" presStyleCnt="0"/>
      <dgm:spPr/>
    </dgm:pt>
    <dgm:pt modelId="{2019C652-8EAA-428E-82E9-54EFA743D2B9}" type="pres">
      <dgm:prSet presAssocID="{1077DC6C-F675-4177-A089-E40255DA8BB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0050D18C-7712-4A5F-A1CD-3E664901D3FC}" type="pres">
      <dgm:prSet presAssocID="{1077DC6C-F675-4177-A089-E40255DA8BB3}" presName="spaceRect" presStyleCnt="0"/>
      <dgm:spPr/>
    </dgm:pt>
    <dgm:pt modelId="{8DBF7A21-59AB-41C3-86AB-F9C608C4AEFB}" type="pres">
      <dgm:prSet presAssocID="{1077DC6C-F675-4177-A089-E40255DA8BB3}" presName="textRect" presStyleLbl="revTx" presStyleIdx="1" presStyleCnt="5">
        <dgm:presLayoutVars>
          <dgm:chMax val="1"/>
          <dgm:chPref val="1"/>
        </dgm:presLayoutVars>
      </dgm:prSet>
      <dgm:spPr/>
    </dgm:pt>
    <dgm:pt modelId="{7B40FE3D-7EE1-4B19-B477-17EF5A3A227C}" type="pres">
      <dgm:prSet presAssocID="{4576A1FF-6548-43CE-AFDA-CF54E5F33B38}" presName="sibTrans" presStyleCnt="0"/>
      <dgm:spPr/>
    </dgm:pt>
    <dgm:pt modelId="{293CB5E7-73D6-439B-B67B-99F2406BBE63}" type="pres">
      <dgm:prSet presAssocID="{FB9EF20F-15CD-4CD6-ADFC-1E0EDEBCB961}" presName="compNode" presStyleCnt="0"/>
      <dgm:spPr/>
    </dgm:pt>
    <dgm:pt modelId="{8F519785-ACEE-45F9-9238-691499BE003E}" type="pres">
      <dgm:prSet presAssocID="{FB9EF20F-15CD-4CD6-ADFC-1E0EDEBCB96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4BC86DF-6A90-4454-8348-3CFA272C9A22}" type="pres">
      <dgm:prSet presAssocID="{FB9EF20F-15CD-4CD6-ADFC-1E0EDEBCB961}" presName="spaceRect" presStyleCnt="0"/>
      <dgm:spPr/>
    </dgm:pt>
    <dgm:pt modelId="{0D715F1C-A590-4C55-9F3D-9309E79509D0}" type="pres">
      <dgm:prSet presAssocID="{FB9EF20F-15CD-4CD6-ADFC-1E0EDEBCB961}" presName="textRect" presStyleLbl="revTx" presStyleIdx="2" presStyleCnt="5">
        <dgm:presLayoutVars>
          <dgm:chMax val="1"/>
          <dgm:chPref val="1"/>
        </dgm:presLayoutVars>
      </dgm:prSet>
      <dgm:spPr/>
    </dgm:pt>
    <dgm:pt modelId="{5B4A128E-222C-490F-A134-590C1B14DAD9}" type="pres">
      <dgm:prSet presAssocID="{5A1CF168-8910-4E01-B59F-1B5509F761B2}" presName="sibTrans" presStyleCnt="0"/>
      <dgm:spPr/>
    </dgm:pt>
    <dgm:pt modelId="{A4CD77DE-0143-4AFE-A7EA-1309B6E7D700}" type="pres">
      <dgm:prSet presAssocID="{A32962A2-2B21-42FD-B4A4-FAA0BD71E2B0}" presName="compNode" presStyleCnt="0"/>
      <dgm:spPr/>
    </dgm:pt>
    <dgm:pt modelId="{024734DA-7F86-4943-A5DD-203F55ECC0D1}" type="pres">
      <dgm:prSet presAssocID="{A32962A2-2B21-42FD-B4A4-FAA0BD71E2B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713EB568-C76F-42D1-820D-0CA635FDEC0B}" type="pres">
      <dgm:prSet presAssocID="{A32962A2-2B21-42FD-B4A4-FAA0BD71E2B0}" presName="spaceRect" presStyleCnt="0"/>
      <dgm:spPr/>
    </dgm:pt>
    <dgm:pt modelId="{515852C5-E740-4721-AE92-8B4A1643E67C}" type="pres">
      <dgm:prSet presAssocID="{A32962A2-2B21-42FD-B4A4-FAA0BD71E2B0}" presName="textRect" presStyleLbl="revTx" presStyleIdx="3" presStyleCnt="5">
        <dgm:presLayoutVars>
          <dgm:chMax val="1"/>
          <dgm:chPref val="1"/>
        </dgm:presLayoutVars>
      </dgm:prSet>
      <dgm:spPr/>
    </dgm:pt>
    <dgm:pt modelId="{255FC850-4BF8-40C3-A36E-524C5A449482}" type="pres">
      <dgm:prSet presAssocID="{C209D1CB-E3DE-4730-8073-BDBB69D2E3E2}" presName="sibTrans" presStyleCnt="0"/>
      <dgm:spPr/>
    </dgm:pt>
    <dgm:pt modelId="{05599810-818E-4CE7-A098-702EAB1AD0F5}" type="pres">
      <dgm:prSet presAssocID="{FDB24255-5052-40E7-A7A8-D702C4EC2003}" presName="compNode" presStyleCnt="0"/>
      <dgm:spPr/>
    </dgm:pt>
    <dgm:pt modelId="{415E2F43-D4AE-4411-9591-D454860C0F89}" type="pres">
      <dgm:prSet presAssocID="{FDB24255-5052-40E7-A7A8-D702C4EC200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375A3B69-F1FE-4138-9C41-6CAFFAD51FA0}" type="pres">
      <dgm:prSet presAssocID="{FDB24255-5052-40E7-A7A8-D702C4EC2003}" presName="spaceRect" presStyleCnt="0"/>
      <dgm:spPr/>
    </dgm:pt>
    <dgm:pt modelId="{3C955829-6752-47B6-9A25-909431A545B7}" type="pres">
      <dgm:prSet presAssocID="{FDB24255-5052-40E7-A7A8-D702C4EC200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4949917-E4C5-47AA-A12D-C2261C8BFF51}" type="presOf" srcId="{1077DC6C-F675-4177-A089-E40255DA8BB3}" destId="{8DBF7A21-59AB-41C3-86AB-F9C608C4AEFB}" srcOrd="0" destOrd="0" presId="urn:microsoft.com/office/officeart/2018/2/layout/IconLabelList"/>
    <dgm:cxn modelId="{2706781B-FD7E-4562-96A4-AEB8558CC689}" type="presOf" srcId="{FB9EF20F-15CD-4CD6-ADFC-1E0EDEBCB961}" destId="{0D715F1C-A590-4C55-9F3D-9309E79509D0}" srcOrd="0" destOrd="0" presId="urn:microsoft.com/office/officeart/2018/2/layout/IconLabelList"/>
    <dgm:cxn modelId="{D312A22B-200F-432C-AE69-F233DF2AC08A}" srcId="{AA7D1673-24D4-47B6-A37A-5DFD7D9BA32C}" destId="{FDB24255-5052-40E7-A7A8-D702C4EC2003}" srcOrd="4" destOrd="0" parTransId="{1D67CEA7-A5F0-4DF8-91FB-8A27AEC8139B}" sibTransId="{E8F6D52C-1FEA-419C-80C8-BA5810C9EC5D}"/>
    <dgm:cxn modelId="{36A60139-9AE4-4C59-88BD-2847A49885DC}" type="presOf" srcId="{AA7D1673-24D4-47B6-A37A-5DFD7D9BA32C}" destId="{D4D2BCE7-0827-4CD6-97A2-53D7D01BE363}" srcOrd="0" destOrd="0" presId="urn:microsoft.com/office/officeart/2018/2/layout/IconLabelList"/>
    <dgm:cxn modelId="{54B6565D-3BB0-4548-AEAD-2D0DD7E2E032}" type="presOf" srcId="{A32962A2-2B21-42FD-B4A4-FAA0BD71E2B0}" destId="{515852C5-E740-4721-AE92-8B4A1643E67C}" srcOrd="0" destOrd="0" presId="urn:microsoft.com/office/officeart/2018/2/layout/IconLabelList"/>
    <dgm:cxn modelId="{B0AF1E46-F890-42F8-98FB-9B7E9868325E}" srcId="{AA7D1673-24D4-47B6-A37A-5DFD7D9BA32C}" destId="{FB9EF20F-15CD-4CD6-ADFC-1E0EDEBCB961}" srcOrd="2" destOrd="0" parTransId="{CFAE82C7-3B3D-44C8-AA39-7D4A2CDBA487}" sibTransId="{5A1CF168-8910-4E01-B59F-1B5509F761B2}"/>
    <dgm:cxn modelId="{58AC4451-F2DB-4337-82FF-154024A140F9}" srcId="{AA7D1673-24D4-47B6-A37A-5DFD7D9BA32C}" destId="{F4D1A504-F7C8-45A4-AA3C-B1DD7E08D85C}" srcOrd="0" destOrd="0" parTransId="{F8D66C5F-1EF7-4DC4-A134-14BD4E57367C}" sibTransId="{9F89BA21-0D71-41F3-B96F-08F2277DA014}"/>
    <dgm:cxn modelId="{FA5C329F-5A17-4BAB-8395-ACBBBC4A4F19}" srcId="{AA7D1673-24D4-47B6-A37A-5DFD7D9BA32C}" destId="{A32962A2-2B21-42FD-B4A4-FAA0BD71E2B0}" srcOrd="3" destOrd="0" parTransId="{F64383B8-1356-49CA-8F33-548E761ACD4C}" sibTransId="{C209D1CB-E3DE-4730-8073-BDBB69D2E3E2}"/>
    <dgm:cxn modelId="{A5500DA2-BAB3-4F27-B560-36D2EC9BCD83}" type="presOf" srcId="{FDB24255-5052-40E7-A7A8-D702C4EC2003}" destId="{3C955829-6752-47B6-9A25-909431A545B7}" srcOrd="0" destOrd="0" presId="urn:microsoft.com/office/officeart/2018/2/layout/IconLabelList"/>
    <dgm:cxn modelId="{FA9052A2-EB0A-4BC2-9868-49EC6898AAB0}" srcId="{AA7D1673-24D4-47B6-A37A-5DFD7D9BA32C}" destId="{1077DC6C-F675-4177-A089-E40255DA8BB3}" srcOrd="1" destOrd="0" parTransId="{B1794CC8-A83A-4E68-82E1-BE57699FD3E6}" sibTransId="{4576A1FF-6548-43CE-AFDA-CF54E5F33B38}"/>
    <dgm:cxn modelId="{AF49DEC7-A1E2-461D-BF30-F29001662746}" type="presOf" srcId="{F4D1A504-F7C8-45A4-AA3C-B1DD7E08D85C}" destId="{4CCC9365-D7B9-4444-9CFD-42F2E7607F32}" srcOrd="0" destOrd="0" presId="urn:microsoft.com/office/officeart/2018/2/layout/IconLabelList"/>
    <dgm:cxn modelId="{6777140E-3DE7-42E8-8A73-DCE06C023E72}" type="presParOf" srcId="{D4D2BCE7-0827-4CD6-97A2-53D7D01BE363}" destId="{1236D651-8D64-4099-A60A-B9051A19518E}" srcOrd="0" destOrd="0" presId="urn:microsoft.com/office/officeart/2018/2/layout/IconLabelList"/>
    <dgm:cxn modelId="{5C7423A4-A307-4B6B-AE32-78393B580DF8}" type="presParOf" srcId="{1236D651-8D64-4099-A60A-B9051A19518E}" destId="{6D2E276F-90AC-40A5-B866-4AF5F9B4846E}" srcOrd="0" destOrd="0" presId="urn:microsoft.com/office/officeart/2018/2/layout/IconLabelList"/>
    <dgm:cxn modelId="{513C4C15-05C0-4E95-A67B-69BCCED2B5C2}" type="presParOf" srcId="{1236D651-8D64-4099-A60A-B9051A19518E}" destId="{F699000E-EE06-433A-962A-2A0265B88213}" srcOrd="1" destOrd="0" presId="urn:microsoft.com/office/officeart/2018/2/layout/IconLabelList"/>
    <dgm:cxn modelId="{A3757413-DDFC-489D-A523-CEA0822F1F21}" type="presParOf" srcId="{1236D651-8D64-4099-A60A-B9051A19518E}" destId="{4CCC9365-D7B9-4444-9CFD-42F2E7607F32}" srcOrd="2" destOrd="0" presId="urn:microsoft.com/office/officeart/2018/2/layout/IconLabelList"/>
    <dgm:cxn modelId="{FEADA3E5-3A0B-417D-9BC7-01C020BCA260}" type="presParOf" srcId="{D4D2BCE7-0827-4CD6-97A2-53D7D01BE363}" destId="{11AAD835-CD0C-41AF-A89A-B207533AF308}" srcOrd="1" destOrd="0" presId="urn:microsoft.com/office/officeart/2018/2/layout/IconLabelList"/>
    <dgm:cxn modelId="{64C4333C-6551-4574-8518-629456BDE5C0}" type="presParOf" srcId="{D4D2BCE7-0827-4CD6-97A2-53D7D01BE363}" destId="{4C3A33C6-4959-4454-B4F0-DEEFDCF32A09}" srcOrd="2" destOrd="0" presId="urn:microsoft.com/office/officeart/2018/2/layout/IconLabelList"/>
    <dgm:cxn modelId="{B143CC7E-5D68-41AC-BA7A-54FD25D52A85}" type="presParOf" srcId="{4C3A33C6-4959-4454-B4F0-DEEFDCF32A09}" destId="{2019C652-8EAA-428E-82E9-54EFA743D2B9}" srcOrd="0" destOrd="0" presId="urn:microsoft.com/office/officeart/2018/2/layout/IconLabelList"/>
    <dgm:cxn modelId="{2DD7171C-ED66-407B-9A12-99D4F3EF2B26}" type="presParOf" srcId="{4C3A33C6-4959-4454-B4F0-DEEFDCF32A09}" destId="{0050D18C-7712-4A5F-A1CD-3E664901D3FC}" srcOrd="1" destOrd="0" presId="urn:microsoft.com/office/officeart/2018/2/layout/IconLabelList"/>
    <dgm:cxn modelId="{4CF9489C-C624-4112-9F2B-F0A62E4A0562}" type="presParOf" srcId="{4C3A33C6-4959-4454-B4F0-DEEFDCF32A09}" destId="{8DBF7A21-59AB-41C3-86AB-F9C608C4AEFB}" srcOrd="2" destOrd="0" presId="urn:microsoft.com/office/officeart/2018/2/layout/IconLabelList"/>
    <dgm:cxn modelId="{7E4C8863-2F10-424C-BB61-1E11632C2DFE}" type="presParOf" srcId="{D4D2BCE7-0827-4CD6-97A2-53D7D01BE363}" destId="{7B40FE3D-7EE1-4B19-B477-17EF5A3A227C}" srcOrd="3" destOrd="0" presId="urn:microsoft.com/office/officeart/2018/2/layout/IconLabelList"/>
    <dgm:cxn modelId="{3347C4A3-9E92-4436-BDAC-B95EC4A60DDE}" type="presParOf" srcId="{D4D2BCE7-0827-4CD6-97A2-53D7D01BE363}" destId="{293CB5E7-73D6-439B-B67B-99F2406BBE63}" srcOrd="4" destOrd="0" presId="urn:microsoft.com/office/officeart/2018/2/layout/IconLabelList"/>
    <dgm:cxn modelId="{F13F0FA2-9023-4FF6-807B-D585CDD17006}" type="presParOf" srcId="{293CB5E7-73D6-439B-B67B-99F2406BBE63}" destId="{8F519785-ACEE-45F9-9238-691499BE003E}" srcOrd="0" destOrd="0" presId="urn:microsoft.com/office/officeart/2018/2/layout/IconLabelList"/>
    <dgm:cxn modelId="{DD273D86-085C-44EC-AD69-2F5C0C4785FB}" type="presParOf" srcId="{293CB5E7-73D6-439B-B67B-99F2406BBE63}" destId="{64BC86DF-6A90-4454-8348-3CFA272C9A22}" srcOrd="1" destOrd="0" presId="urn:microsoft.com/office/officeart/2018/2/layout/IconLabelList"/>
    <dgm:cxn modelId="{BBED86E0-56BB-4538-8052-6EFD4676A357}" type="presParOf" srcId="{293CB5E7-73D6-439B-B67B-99F2406BBE63}" destId="{0D715F1C-A590-4C55-9F3D-9309E79509D0}" srcOrd="2" destOrd="0" presId="urn:microsoft.com/office/officeart/2018/2/layout/IconLabelList"/>
    <dgm:cxn modelId="{8C953A0F-BD6A-445B-BE7E-84FBD082A6F3}" type="presParOf" srcId="{D4D2BCE7-0827-4CD6-97A2-53D7D01BE363}" destId="{5B4A128E-222C-490F-A134-590C1B14DAD9}" srcOrd="5" destOrd="0" presId="urn:microsoft.com/office/officeart/2018/2/layout/IconLabelList"/>
    <dgm:cxn modelId="{9AC3B28D-683C-4EB4-A788-4DEFCF481B50}" type="presParOf" srcId="{D4D2BCE7-0827-4CD6-97A2-53D7D01BE363}" destId="{A4CD77DE-0143-4AFE-A7EA-1309B6E7D700}" srcOrd="6" destOrd="0" presId="urn:microsoft.com/office/officeart/2018/2/layout/IconLabelList"/>
    <dgm:cxn modelId="{07253A07-2F96-46B5-B383-42A2A041C699}" type="presParOf" srcId="{A4CD77DE-0143-4AFE-A7EA-1309B6E7D700}" destId="{024734DA-7F86-4943-A5DD-203F55ECC0D1}" srcOrd="0" destOrd="0" presId="urn:microsoft.com/office/officeart/2018/2/layout/IconLabelList"/>
    <dgm:cxn modelId="{2FDE2BA7-B300-40CA-A813-24A3CE90C3EB}" type="presParOf" srcId="{A4CD77DE-0143-4AFE-A7EA-1309B6E7D700}" destId="{713EB568-C76F-42D1-820D-0CA635FDEC0B}" srcOrd="1" destOrd="0" presId="urn:microsoft.com/office/officeart/2018/2/layout/IconLabelList"/>
    <dgm:cxn modelId="{BFC6BDCD-05ED-4D4F-966D-9E1B41C46957}" type="presParOf" srcId="{A4CD77DE-0143-4AFE-A7EA-1309B6E7D700}" destId="{515852C5-E740-4721-AE92-8B4A1643E67C}" srcOrd="2" destOrd="0" presId="urn:microsoft.com/office/officeart/2018/2/layout/IconLabelList"/>
    <dgm:cxn modelId="{84965BF0-4D84-449F-B9DD-C0A7BC42208A}" type="presParOf" srcId="{D4D2BCE7-0827-4CD6-97A2-53D7D01BE363}" destId="{255FC850-4BF8-40C3-A36E-524C5A449482}" srcOrd="7" destOrd="0" presId="urn:microsoft.com/office/officeart/2018/2/layout/IconLabelList"/>
    <dgm:cxn modelId="{FB13AAB5-BE1F-4B59-B21B-FC3090CBDDAF}" type="presParOf" srcId="{D4D2BCE7-0827-4CD6-97A2-53D7D01BE363}" destId="{05599810-818E-4CE7-A098-702EAB1AD0F5}" srcOrd="8" destOrd="0" presId="urn:microsoft.com/office/officeart/2018/2/layout/IconLabelList"/>
    <dgm:cxn modelId="{E998F9DB-AB2F-4C61-934E-3AEC5B04CB72}" type="presParOf" srcId="{05599810-818E-4CE7-A098-702EAB1AD0F5}" destId="{415E2F43-D4AE-4411-9591-D454860C0F89}" srcOrd="0" destOrd="0" presId="urn:microsoft.com/office/officeart/2018/2/layout/IconLabelList"/>
    <dgm:cxn modelId="{BA30A59C-CD5E-480A-9C99-C4C29291B797}" type="presParOf" srcId="{05599810-818E-4CE7-A098-702EAB1AD0F5}" destId="{375A3B69-F1FE-4138-9C41-6CAFFAD51FA0}" srcOrd="1" destOrd="0" presId="urn:microsoft.com/office/officeart/2018/2/layout/IconLabelList"/>
    <dgm:cxn modelId="{ECDB25D4-E21A-4B4A-8EDB-74FCA86029C2}" type="presParOf" srcId="{05599810-818E-4CE7-A098-702EAB1AD0F5}" destId="{3C955829-6752-47B6-9A25-909431A545B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47BE87-D84B-4DD5-8B07-5F045ACD154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BC29A53-665C-4010-80C2-29AAA248D1DA}">
      <dgm:prSet/>
      <dgm:spPr/>
      <dgm:t>
        <a:bodyPr/>
        <a:lstStyle/>
        <a:p>
          <a:r>
            <a:rPr lang="en-US"/>
            <a:t>Essential to keep the cost in mind.</a:t>
          </a:r>
        </a:p>
      </dgm:t>
    </dgm:pt>
    <dgm:pt modelId="{AEEA60A6-4C5E-455B-AEFC-D2B51FCCA0C4}" type="parTrans" cxnId="{B0C912A2-A2A0-4D36-B1AF-52EF2F2559DF}">
      <dgm:prSet/>
      <dgm:spPr/>
      <dgm:t>
        <a:bodyPr/>
        <a:lstStyle/>
        <a:p>
          <a:endParaRPr lang="en-US"/>
        </a:p>
      </dgm:t>
    </dgm:pt>
    <dgm:pt modelId="{82BB6B3E-CF53-4EF7-92F7-FC28EC38FEF8}" type="sibTrans" cxnId="{B0C912A2-A2A0-4D36-B1AF-52EF2F2559DF}">
      <dgm:prSet/>
      <dgm:spPr/>
      <dgm:t>
        <a:bodyPr/>
        <a:lstStyle/>
        <a:p>
          <a:endParaRPr lang="en-US"/>
        </a:p>
      </dgm:t>
    </dgm:pt>
    <dgm:pt modelId="{0FF53FD3-C02E-4EDB-8A17-104BC1EC6CE8}">
      <dgm:prSet/>
      <dgm:spPr/>
      <dgm:t>
        <a:bodyPr/>
        <a:lstStyle/>
        <a:p>
          <a:r>
            <a:rPr lang="en-US"/>
            <a:t>Should know the available skillset.</a:t>
          </a:r>
        </a:p>
      </dgm:t>
    </dgm:pt>
    <dgm:pt modelId="{15B853D6-FBF0-4B78-8C33-5ED269406F1D}" type="parTrans" cxnId="{93ED7910-AB72-4A48-AC16-8A8DE279F20A}">
      <dgm:prSet/>
      <dgm:spPr/>
      <dgm:t>
        <a:bodyPr/>
        <a:lstStyle/>
        <a:p>
          <a:endParaRPr lang="en-US"/>
        </a:p>
      </dgm:t>
    </dgm:pt>
    <dgm:pt modelId="{47773E8A-AAF3-4D10-ACA6-64E484EBB7F1}" type="sibTrans" cxnId="{93ED7910-AB72-4A48-AC16-8A8DE279F20A}">
      <dgm:prSet/>
      <dgm:spPr/>
      <dgm:t>
        <a:bodyPr/>
        <a:lstStyle/>
        <a:p>
          <a:endParaRPr lang="en-US"/>
        </a:p>
      </dgm:t>
    </dgm:pt>
    <dgm:pt modelId="{FAEECF7A-5358-4004-8A4F-593BB8BB4F69}">
      <dgm:prSet/>
      <dgm:spPr/>
      <dgm:t>
        <a:bodyPr/>
        <a:lstStyle/>
        <a:p>
          <a:r>
            <a:rPr lang="en-US"/>
            <a:t>Tools should match the technical expertise in the team.</a:t>
          </a:r>
        </a:p>
      </dgm:t>
    </dgm:pt>
    <dgm:pt modelId="{381E6D6D-C4B4-4BD2-A38A-B1525124D140}" type="parTrans" cxnId="{C7264636-580C-48F0-8E6F-5D2AD749E108}">
      <dgm:prSet/>
      <dgm:spPr/>
      <dgm:t>
        <a:bodyPr/>
        <a:lstStyle/>
        <a:p>
          <a:endParaRPr lang="en-US"/>
        </a:p>
      </dgm:t>
    </dgm:pt>
    <dgm:pt modelId="{3B3C521B-31F0-408A-8F9B-5A5148686BF1}" type="sibTrans" cxnId="{C7264636-580C-48F0-8E6F-5D2AD749E108}">
      <dgm:prSet/>
      <dgm:spPr/>
      <dgm:t>
        <a:bodyPr/>
        <a:lstStyle/>
        <a:p>
          <a:endParaRPr lang="en-US"/>
        </a:p>
      </dgm:t>
    </dgm:pt>
    <dgm:pt modelId="{66CADD86-164E-46EC-BC74-535EEC5FF0AA}">
      <dgm:prSet/>
      <dgm:spPr/>
      <dgm:t>
        <a:bodyPr/>
        <a:lstStyle/>
        <a:p>
          <a:r>
            <a:rPr lang="en-US"/>
            <a:t>Automation Testing tools are:</a:t>
          </a:r>
        </a:p>
      </dgm:t>
    </dgm:pt>
    <dgm:pt modelId="{97C3659C-71F8-4B84-A654-7F73AD321048}" type="parTrans" cxnId="{5E71D2A6-3EE1-49FF-9596-FA64C699CC51}">
      <dgm:prSet/>
      <dgm:spPr/>
      <dgm:t>
        <a:bodyPr/>
        <a:lstStyle/>
        <a:p>
          <a:endParaRPr lang="en-US"/>
        </a:p>
      </dgm:t>
    </dgm:pt>
    <dgm:pt modelId="{AA9BE5B5-7BD3-4D74-9350-5FCD5182B88A}" type="sibTrans" cxnId="{5E71D2A6-3EE1-49FF-9596-FA64C699CC51}">
      <dgm:prSet/>
      <dgm:spPr/>
      <dgm:t>
        <a:bodyPr/>
        <a:lstStyle/>
        <a:p>
          <a:endParaRPr lang="en-US"/>
        </a:p>
      </dgm:t>
    </dgm:pt>
    <dgm:pt modelId="{C490430E-3FD9-496B-AA7E-DD5C3073EB0E}">
      <dgm:prSet/>
      <dgm:spPr/>
      <dgm:t>
        <a:bodyPr/>
        <a:lstStyle/>
        <a:p>
          <a:r>
            <a:rPr lang="en-US"/>
            <a:t>Selenium</a:t>
          </a:r>
        </a:p>
      </dgm:t>
    </dgm:pt>
    <dgm:pt modelId="{CB698299-A5B3-4B10-86E5-DF31FDE78146}" type="parTrans" cxnId="{E052AB07-8569-4DD6-BFB8-323B62737B60}">
      <dgm:prSet/>
      <dgm:spPr/>
      <dgm:t>
        <a:bodyPr/>
        <a:lstStyle/>
        <a:p>
          <a:endParaRPr lang="en-US"/>
        </a:p>
      </dgm:t>
    </dgm:pt>
    <dgm:pt modelId="{3C78256C-96C9-4DEF-B812-187F185656C5}" type="sibTrans" cxnId="{E052AB07-8569-4DD6-BFB8-323B62737B60}">
      <dgm:prSet/>
      <dgm:spPr/>
      <dgm:t>
        <a:bodyPr/>
        <a:lstStyle/>
        <a:p>
          <a:endParaRPr lang="en-US"/>
        </a:p>
      </dgm:t>
    </dgm:pt>
    <dgm:pt modelId="{CC7F2401-FAFC-4FE1-BC21-2BC7301708B4}">
      <dgm:prSet/>
      <dgm:spPr/>
      <dgm:t>
        <a:bodyPr/>
        <a:lstStyle/>
        <a:p>
          <a:r>
            <a:rPr lang="en-US"/>
            <a:t>Cypress</a:t>
          </a:r>
        </a:p>
      </dgm:t>
    </dgm:pt>
    <dgm:pt modelId="{E7E4A0D5-2347-4C71-B2FC-80E8EF1BE34A}" type="parTrans" cxnId="{69DD4771-4671-4772-8F4C-3D80E199AE6A}">
      <dgm:prSet/>
      <dgm:spPr/>
      <dgm:t>
        <a:bodyPr/>
        <a:lstStyle/>
        <a:p>
          <a:endParaRPr lang="en-US"/>
        </a:p>
      </dgm:t>
    </dgm:pt>
    <dgm:pt modelId="{43100C0A-C264-4446-84DB-4EF5FF952287}" type="sibTrans" cxnId="{69DD4771-4671-4772-8F4C-3D80E199AE6A}">
      <dgm:prSet/>
      <dgm:spPr/>
      <dgm:t>
        <a:bodyPr/>
        <a:lstStyle/>
        <a:p>
          <a:endParaRPr lang="en-US"/>
        </a:p>
      </dgm:t>
    </dgm:pt>
    <dgm:pt modelId="{8225A4BE-14EF-4F48-BEEC-2EEE496B0B6A}">
      <dgm:prSet/>
      <dgm:spPr/>
      <dgm:t>
        <a:bodyPr/>
        <a:lstStyle/>
        <a:p>
          <a:r>
            <a:rPr lang="en-US"/>
            <a:t>Excelencia Framework</a:t>
          </a:r>
        </a:p>
      </dgm:t>
    </dgm:pt>
    <dgm:pt modelId="{99F64ADE-0A2C-449C-858A-1FEBC01EC740}" type="parTrans" cxnId="{0FC19ED0-7F9C-4B00-993C-609DE983E45B}">
      <dgm:prSet/>
      <dgm:spPr/>
      <dgm:t>
        <a:bodyPr/>
        <a:lstStyle/>
        <a:p>
          <a:endParaRPr lang="en-US"/>
        </a:p>
      </dgm:t>
    </dgm:pt>
    <dgm:pt modelId="{6DCD1214-A912-491D-8722-ED2D8ABB2712}" type="sibTrans" cxnId="{0FC19ED0-7F9C-4B00-993C-609DE983E45B}">
      <dgm:prSet/>
      <dgm:spPr/>
      <dgm:t>
        <a:bodyPr/>
        <a:lstStyle/>
        <a:p>
          <a:endParaRPr lang="en-US"/>
        </a:p>
      </dgm:t>
    </dgm:pt>
    <dgm:pt modelId="{0F9A2D9F-01DA-43E9-8C7B-92B9C2DF9BAE}" type="pres">
      <dgm:prSet presAssocID="{7F47BE87-D84B-4DD5-8B07-5F045ACD1543}" presName="root" presStyleCnt="0">
        <dgm:presLayoutVars>
          <dgm:dir/>
          <dgm:resizeHandles val="exact"/>
        </dgm:presLayoutVars>
      </dgm:prSet>
      <dgm:spPr/>
    </dgm:pt>
    <dgm:pt modelId="{83C551AB-6099-4D17-AC17-2723C7019E75}" type="pres">
      <dgm:prSet presAssocID="{6BC29A53-665C-4010-80C2-29AAA248D1DA}" presName="compNode" presStyleCnt="0"/>
      <dgm:spPr/>
    </dgm:pt>
    <dgm:pt modelId="{460617E4-2C89-47DE-AE03-B0E222D7665B}" type="pres">
      <dgm:prSet presAssocID="{6BC29A53-665C-4010-80C2-29AAA248D1DA}" presName="bgRect" presStyleLbl="bgShp" presStyleIdx="0" presStyleCnt="4"/>
      <dgm:spPr/>
    </dgm:pt>
    <dgm:pt modelId="{E2ED3DAD-C594-4576-974F-48A17521E5DA}" type="pres">
      <dgm:prSet presAssocID="{6BC29A53-665C-4010-80C2-29AAA248D1D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F192AA61-83F6-435C-AED7-26609C9D762B}" type="pres">
      <dgm:prSet presAssocID="{6BC29A53-665C-4010-80C2-29AAA248D1DA}" presName="spaceRect" presStyleCnt="0"/>
      <dgm:spPr/>
    </dgm:pt>
    <dgm:pt modelId="{2602D3AB-ECFF-47D3-BF74-D5206832C79D}" type="pres">
      <dgm:prSet presAssocID="{6BC29A53-665C-4010-80C2-29AAA248D1DA}" presName="parTx" presStyleLbl="revTx" presStyleIdx="0" presStyleCnt="5">
        <dgm:presLayoutVars>
          <dgm:chMax val="0"/>
          <dgm:chPref val="0"/>
        </dgm:presLayoutVars>
      </dgm:prSet>
      <dgm:spPr/>
    </dgm:pt>
    <dgm:pt modelId="{ECCE0C39-A60E-4BBB-BCFE-82339652AA4C}" type="pres">
      <dgm:prSet presAssocID="{82BB6B3E-CF53-4EF7-92F7-FC28EC38FEF8}" presName="sibTrans" presStyleCnt="0"/>
      <dgm:spPr/>
    </dgm:pt>
    <dgm:pt modelId="{B9589A1C-ED7C-40C1-9C82-996A4933A1B5}" type="pres">
      <dgm:prSet presAssocID="{0FF53FD3-C02E-4EDB-8A17-104BC1EC6CE8}" presName="compNode" presStyleCnt="0"/>
      <dgm:spPr/>
    </dgm:pt>
    <dgm:pt modelId="{44DD3A19-AED7-4E50-B7A0-5D804B6852E8}" type="pres">
      <dgm:prSet presAssocID="{0FF53FD3-C02E-4EDB-8A17-104BC1EC6CE8}" presName="bgRect" presStyleLbl="bgShp" presStyleIdx="1" presStyleCnt="4"/>
      <dgm:spPr/>
    </dgm:pt>
    <dgm:pt modelId="{AED17EC2-07B6-4732-8934-5C39012DCDCF}" type="pres">
      <dgm:prSet presAssocID="{0FF53FD3-C02E-4EDB-8A17-104BC1EC6CE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2BDFB27A-EB2A-4EEF-BE94-BEC604A3E0AC}" type="pres">
      <dgm:prSet presAssocID="{0FF53FD3-C02E-4EDB-8A17-104BC1EC6CE8}" presName="spaceRect" presStyleCnt="0"/>
      <dgm:spPr/>
    </dgm:pt>
    <dgm:pt modelId="{6536B497-17A9-48C6-A127-EC8B9142087E}" type="pres">
      <dgm:prSet presAssocID="{0FF53FD3-C02E-4EDB-8A17-104BC1EC6CE8}" presName="parTx" presStyleLbl="revTx" presStyleIdx="1" presStyleCnt="5">
        <dgm:presLayoutVars>
          <dgm:chMax val="0"/>
          <dgm:chPref val="0"/>
        </dgm:presLayoutVars>
      </dgm:prSet>
      <dgm:spPr/>
    </dgm:pt>
    <dgm:pt modelId="{E36D5F02-C9BD-4D6C-A55B-7B4F476651CF}" type="pres">
      <dgm:prSet presAssocID="{47773E8A-AAF3-4D10-ACA6-64E484EBB7F1}" presName="sibTrans" presStyleCnt="0"/>
      <dgm:spPr/>
    </dgm:pt>
    <dgm:pt modelId="{F7FCEC7A-014E-4F94-8C2C-E54D54F7E5AE}" type="pres">
      <dgm:prSet presAssocID="{FAEECF7A-5358-4004-8A4F-593BB8BB4F69}" presName="compNode" presStyleCnt="0"/>
      <dgm:spPr/>
    </dgm:pt>
    <dgm:pt modelId="{F373CBA0-3E05-4A9B-B4DE-DE9E81575B11}" type="pres">
      <dgm:prSet presAssocID="{FAEECF7A-5358-4004-8A4F-593BB8BB4F69}" presName="bgRect" presStyleLbl="bgShp" presStyleIdx="2" presStyleCnt="4"/>
      <dgm:spPr/>
    </dgm:pt>
    <dgm:pt modelId="{024F2D1C-1FB4-4400-91E6-2D6742B4F7BB}" type="pres">
      <dgm:prSet presAssocID="{FAEECF7A-5358-4004-8A4F-593BB8BB4F6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6461F92D-8208-45F5-8075-093464C22000}" type="pres">
      <dgm:prSet presAssocID="{FAEECF7A-5358-4004-8A4F-593BB8BB4F69}" presName="spaceRect" presStyleCnt="0"/>
      <dgm:spPr/>
    </dgm:pt>
    <dgm:pt modelId="{914ABAA8-27F4-43CA-981B-0019A6669250}" type="pres">
      <dgm:prSet presAssocID="{FAEECF7A-5358-4004-8A4F-593BB8BB4F69}" presName="parTx" presStyleLbl="revTx" presStyleIdx="2" presStyleCnt="5">
        <dgm:presLayoutVars>
          <dgm:chMax val="0"/>
          <dgm:chPref val="0"/>
        </dgm:presLayoutVars>
      </dgm:prSet>
      <dgm:spPr/>
    </dgm:pt>
    <dgm:pt modelId="{2C84846D-1887-4833-8D07-8C710A290CBC}" type="pres">
      <dgm:prSet presAssocID="{3B3C521B-31F0-408A-8F9B-5A5148686BF1}" presName="sibTrans" presStyleCnt="0"/>
      <dgm:spPr/>
    </dgm:pt>
    <dgm:pt modelId="{F4EA0DD3-7B13-44B7-BFFE-982ADEE286E3}" type="pres">
      <dgm:prSet presAssocID="{66CADD86-164E-46EC-BC74-535EEC5FF0AA}" presName="compNode" presStyleCnt="0"/>
      <dgm:spPr/>
    </dgm:pt>
    <dgm:pt modelId="{AB9840E5-8377-4B0F-A31E-21213CAC7F44}" type="pres">
      <dgm:prSet presAssocID="{66CADD86-164E-46EC-BC74-535EEC5FF0AA}" presName="bgRect" presStyleLbl="bgShp" presStyleIdx="3" presStyleCnt="4"/>
      <dgm:spPr/>
    </dgm:pt>
    <dgm:pt modelId="{A4BADF32-1A8A-45C4-8EBB-F16E79D2F141}" type="pres">
      <dgm:prSet presAssocID="{66CADD86-164E-46EC-BC74-535EEC5FF0A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08463412-41FC-429E-B7EB-8FA8A4A88F1E}" type="pres">
      <dgm:prSet presAssocID="{66CADD86-164E-46EC-BC74-535EEC5FF0AA}" presName="spaceRect" presStyleCnt="0"/>
      <dgm:spPr/>
    </dgm:pt>
    <dgm:pt modelId="{54290C3D-4B64-4979-ACAD-EC6C08CCFF8C}" type="pres">
      <dgm:prSet presAssocID="{66CADD86-164E-46EC-BC74-535EEC5FF0AA}" presName="parTx" presStyleLbl="revTx" presStyleIdx="3" presStyleCnt="5">
        <dgm:presLayoutVars>
          <dgm:chMax val="0"/>
          <dgm:chPref val="0"/>
        </dgm:presLayoutVars>
      </dgm:prSet>
      <dgm:spPr/>
    </dgm:pt>
    <dgm:pt modelId="{33EAC8E6-AA5F-44F5-99DF-B604651EE024}" type="pres">
      <dgm:prSet presAssocID="{66CADD86-164E-46EC-BC74-535EEC5FF0AA}" presName="desTx" presStyleLbl="revTx" presStyleIdx="4" presStyleCnt="5">
        <dgm:presLayoutVars/>
      </dgm:prSet>
      <dgm:spPr/>
    </dgm:pt>
  </dgm:ptLst>
  <dgm:cxnLst>
    <dgm:cxn modelId="{E052AB07-8569-4DD6-BFB8-323B62737B60}" srcId="{66CADD86-164E-46EC-BC74-535EEC5FF0AA}" destId="{C490430E-3FD9-496B-AA7E-DD5C3073EB0E}" srcOrd="0" destOrd="0" parTransId="{CB698299-A5B3-4B10-86E5-DF31FDE78146}" sibTransId="{3C78256C-96C9-4DEF-B812-187F185656C5}"/>
    <dgm:cxn modelId="{93ED7910-AB72-4A48-AC16-8A8DE279F20A}" srcId="{7F47BE87-D84B-4DD5-8B07-5F045ACD1543}" destId="{0FF53FD3-C02E-4EDB-8A17-104BC1EC6CE8}" srcOrd="1" destOrd="0" parTransId="{15B853D6-FBF0-4B78-8C33-5ED269406F1D}" sibTransId="{47773E8A-AAF3-4D10-ACA6-64E484EBB7F1}"/>
    <dgm:cxn modelId="{ADC2FA2E-4797-4C50-AA5E-006D4C7ACB40}" type="presOf" srcId="{CC7F2401-FAFC-4FE1-BC21-2BC7301708B4}" destId="{33EAC8E6-AA5F-44F5-99DF-B604651EE024}" srcOrd="0" destOrd="1" presId="urn:microsoft.com/office/officeart/2018/2/layout/IconVerticalSolidList"/>
    <dgm:cxn modelId="{C7264636-580C-48F0-8E6F-5D2AD749E108}" srcId="{7F47BE87-D84B-4DD5-8B07-5F045ACD1543}" destId="{FAEECF7A-5358-4004-8A4F-593BB8BB4F69}" srcOrd="2" destOrd="0" parTransId="{381E6D6D-C4B4-4BD2-A38A-B1525124D140}" sibTransId="{3B3C521B-31F0-408A-8F9B-5A5148686BF1}"/>
    <dgm:cxn modelId="{89062C63-8C6C-498E-A747-9D39C7774ADA}" type="presOf" srcId="{0FF53FD3-C02E-4EDB-8A17-104BC1EC6CE8}" destId="{6536B497-17A9-48C6-A127-EC8B9142087E}" srcOrd="0" destOrd="0" presId="urn:microsoft.com/office/officeart/2018/2/layout/IconVerticalSolidList"/>
    <dgm:cxn modelId="{69DD4771-4671-4772-8F4C-3D80E199AE6A}" srcId="{66CADD86-164E-46EC-BC74-535EEC5FF0AA}" destId="{CC7F2401-FAFC-4FE1-BC21-2BC7301708B4}" srcOrd="1" destOrd="0" parTransId="{E7E4A0D5-2347-4C71-B2FC-80E8EF1BE34A}" sibTransId="{43100C0A-C264-4446-84DB-4EF5FF952287}"/>
    <dgm:cxn modelId="{56EF9C91-2F0F-4452-B8A9-FCB97D94A7DF}" type="presOf" srcId="{C490430E-3FD9-496B-AA7E-DD5C3073EB0E}" destId="{33EAC8E6-AA5F-44F5-99DF-B604651EE024}" srcOrd="0" destOrd="0" presId="urn:microsoft.com/office/officeart/2018/2/layout/IconVerticalSolidList"/>
    <dgm:cxn modelId="{3B4BA69D-BEC7-464C-91D7-DA447C94B67A}" type="presOf" srcId="{6BC29A53-665C-4010-80C2-29AAA248D1DA}" destId="{2602D3AB-ECFF-47D3-BF74-D5206832C79D}" srcOrd="0" destOrd="0" presId="urn:microsoft.com/office/officeart/2018/2/layout/IconVerticalSolidList"/>
    <dgm:cxn modelId="{B0C912A2-A2A0-4D36-B1AF-52EF2F2559DF}" srcId="{7F47BE87-D84B-4DD5-8B07-5F045ACD1543}" destId="{6BC29A53-665C-4010-80C2-29AAA248D1DA}" srcOrd="0" destOrd="0" parTransId="{AEEA60A6-4C5E-455B-AEFC-D2B51FCCA0C4}" sibTransId="{82BB6B3E-CF53-4EF7-92F7-FC28EC38FEF8}"/>
    <dgm:cxn modelId="{5E71D2A6-3EE1-49FF-9596-FA64C699CC51}" srcId="{7F47BE87-D84B-4DD5-8B07-5F045ACD1543}" destId="{66CADD86-164E-46EC-BC74-535EEC5FF0AA}" srcOrd="3" destOrd="0" parTransId="{97C3659C-71F8-4B84-A654-7F73AD321048}" sibTransId="{AA9BE5B5-7BD3-4D74-9350-5FCD5182B88A}"/>
    <dgm:cxn modelId="{255601B5-71FE-4111-A9D0-EAE6352CAF92}" type="presOf" srcId="{7F47BE87-D84B-4DD5-8B07-5F045ACD1543}" destId="{0F9A2D9F-01DA-43E9-8C7B-92B9C2DF9BAE}" srcOrd="0" destOrd="0" presId="urn:microsoft.com/office/officeart/2018/2/layout/IconVerticalSolidList"/>
    <dgm:cxn modelId="{954362BB-F70C-4925-886F-39F35F97446F}" type="presOf" srcId="{66CADD86-164E-46EC-BC74-535EEC5FF0AA}" destId="{54290C3D-4B64-4979-ACAD-EC6C08CCFF8C}" srcOrd="0" destOrd="0" presId="urn:microsoft.com/office/officeart/2018/2/layout/IconVerticalSolidList"/>
    <dgm:cxn modelId="{0FC19ED0-7F9C-4B00-993C-609DE983E45B}" srcId="{66CADD86-164E-46EC-BC74-535EEC5FF0AA}" destId="{8225A4BE-14EF-4F48-BEEC-2EEE496B0B6A}" srcOrd="2" destOrd="0" parTransId="{99F64ADE-0A2C-449C-858A-1FEBC01EC740}" sibTransId="{6DCD1214-A912-491D-8722-ED2D8ABB2712}"/>
    <dgm:cxn modelId="{A7DF7FF4-1635-4751-8DE0-F432370F5369}" type="presOf" srcId="{FAEECF7A-5358-4004-8A4F-593BB8BB4F69}" destId="{914ABAA8-27F4-43CA-981B-0019A6669250}" srcOrd="0" destOrd="0" presId="urn:microsoft.com/office/officeart/2018/2/layout/IconVerticalSolidList"/>
    <dgm:cxn modelId="{1B0665FD-96AA-4C8A-BAAA-620208B5E596}" type="presOf" srcId="{8225A4BE-14EF-4F48-BEEC-2EEE496B0B6A}" destId="{33EAC8E6-AA5F-44F5-99DF-B604651EE024}" srcOrd="0" destOrd="2" presId="urn:microsoft.com/office/officeart/2018/2/layout/IconVerticalSolidList"/>
    <dgm:cxn modelId="{2E6003BD-2C8F-4467-A939-09308CAFBF01}" type="presParOf" srcId="{0F9A2D9F-01DA-43E9-8C7B-92B9C2DF9BAE}" destId="{83C551AB-6099-4D17-AC17-2723C7019E75}" srcOrd="0" destOrd="0" presId="urn:microsoft.com/office/officeart/2018/2/layout/IconVerticalSolidList"/>
    <dgm:cxn modelId="{57987FCB-A1FE-40DB-974A-7A3B2B64639B}" type="presParOf" srcId="{83C551AB-6099-4D17-AC17-2723C7019E75}" destId="{460617E4-2C89-47DE-AE03-B0E222D7665B}" srcOrd="0" destOrd="0" presId="urn:microsoft.com/office/officeart/2018/2/layout/IconVerticalSolidList"/>
    <dgm:cxn modelId="{2C44C838-483A-4325-A5E4-1E6FC7A98C6F}" type="presParOf" srcId="{83C551AB-6099-4D17-AC17-2723C7019E75}" destId="{E2ED3DAD-C594-4576-974F-48A17521E5DA}" srcOrd="1" destOrd="0" presId="urn:microsoft.com/office/officeart/2018/2/layout/IconVerticalSolidList"/>
    <dgm:cxn modelId="{C99456CC-F1D3-4093-AC6B-3184FFFE921D}" type="presParOf" srcId="{83C551AB-6099-4D17-AC17-2723C7019E75}" destId="{F192AA61-83F6-435C-AED7-26609C9D762B}" srcOrd="2" destOrd="0" presId="urn:microsoft.com/office/officeart/2018/2/layout/IconVerticalSolidList"/>
    <dgm:cxn modelId="{340A5ED5-4B89-46BC-B978-31CBD8712F5B}" type="presParOf" srcId="{83C551AB-6099-4D17-AC17-2723C7019E75}" destId="{2602D3AB-ECFF-47D3-BF74-D5206832C79D}" srcOrd="3" destOrd="0" presId="urn:microsoft.com/office/officeart/2018/2/layout/IconVerticalSolidList"/>
    <dgm:cxn modelId="{09B9B3BA-0ED3-4CFD-BC4F-C70CC14FC213}" type="presParOf" srcId="{0F9A2D9F-01DA-43E9-8C7B-92B9C2DF9BAE}" destId="{ECCE0C39-A60E-4BBB-BCFE-82339652AA4C}" srcOrd="1" destOrd="0" presId="urn:microsoft.com/office/officeart/2018/2/layout/IconVerticalSolidList"/>
    <dgm:cxn modelId="{5394C6DE-7DA7-4DD4-B539-48A5F88104B9}" type="presParOf" srcId="{0F9A2D9F-01DA-43E9-8C7B-92B9C2DF9BAE}" destId="{B9589A1C-ED7C-40C1-9C82-996A4933A1B5}" srcOrd="2" destOrd="0" presId="urn:microsoft.com/office/officeart/2018/2/layout/IconVerticalSolidList"/>
    <dgm:cxn modelId="{F0A2A78C-BBC2-4982-8AB2-2C81A94DD518}" type="presParOf" srcId="{B9589A1C-ED7C-40C1-9C82-996A4933A1B5}" destId="{44DD3A19-AED7-4E50-B7A0-5D804B6852E8}" srcOrd="0" destOrd="0" presId="urn:microsoft.com/office/officeart/2018/2/layout/IconVerticalSolidList"/>
    <dgm:cxn modelId="{8ED877F3-88EA-4BC1-9F72-24EA866FBB2B}" type="presParOf" srcId="{B9589A1C-ED7C-40C1-9C82-996A4933A1B5}" destId="{AED17EC2-07B6-4732-8934-5C39012DCDCF}" srcOrd="1" destOrd="0" presId="urn:microsoft.com/office/officeart/2018/2/layout/IconVerticalSolidList"/>
    <dgm:cxn modelId="{FB6072A7-2281-42CE-86D9-42A9BFFEC093}" type="presParOf" srcId="{B9589A1C-ED7C-40C1-9C82-996A4933A1B5}" destId="{2BDFB27A-EB2A-4EEF-BE94-BEC604A3E0AC}" srcOrd="2" destOrd="0" presId="urn:microsoft.com/office/officeart/2018/2/layout/IconVerticalSolidList"/>
    <dgm:cxn modelId="{6795F3F2-43FE-4206-9067-AD1E186F5381}" type="presParOf" srcId="{B9589A1C-ED7C-40C1-9C82-996A4933A1B5}" destId="{6536B497-17A9-48C6-A127-EC8B9142087E}" srcOrd="3" destOrd="0" presId="urn:microsoft.com/office/officeart/2018/2/layout/IconVerticalSolidList"/>
    <dgm:cxn modelId="{19974653-EA71-4459-854E-316C1FCE1B60}" type="presParOf" srcId="{0F9A2D9F-01DA-43E9-8C7B-92B9C2DF9BAE}" destId="{E36D5F02-C9BD-4D6C-A55B-7B4F476651CF}" srcOrd="3" destOrd="0" presId="urn:microsoft.com/office/officeart/2018/2/layout/IconVerticalSolidList"/>
    <dgm:cxn modelId="{B3D649EE-1AA6-4DDA-B4A8-EB5808A3BA65}" type="presParOf" srcId="{0F9A2D9F-01DA-43E9-8C7B-92B9C2DF9BAE}" destId="{F7FCEC7A-014E-4F94-8C2C-E54D54F7E5AE}" srcOrd="4" destOrd="0" presId="urn:microsoft.com/office/officeart/2018/2/layout/IconVerticalSolidList"/>
    <dgm:cxn modelId="{65D98563-9778-4A51-8E69-2F55C7081AC2}" type="presParOf" srcId="{F7FCEC7A-014E-4F94-8C2C-E54D54F7E5AE}" destId="{F373CBA0-3E05-4A9B-B4DE-DE9E81575B11}" srcOrd="0" destOrd="0" presId="urn:microsoft.com/office/officeart/2018/2/layout/IconVerticalSolidList"/>
    <dgm:cxn modelId="{C9ABA63F-6898-40E9-9701-419A377F8F3B}" type="presParOf" srcId="{F7FCEC7A-014E-4F94-8C2C-E54D54F7E5AE}" destId="{024F2D1C-1FB4-4400-91E6-2D6742B4F7BB}" srcOrd="1" destOrd="0" presId="urn:microsoft.com/office/officeart/2018/2/layout/IconVerticalSolidList"/>
    <dgm:cxn modelId="{B2EEAFA9-0769-42FA-97EF-4320FF2015CA}" type="presParOf" srcId="{F7FCEC7A-014E-4F94-8C2C-E54D54F7E5AE}" destId="{6461F92D-8208-45F5-8075-093464C22000}" srcOrd="2" destOrd="0" presId="urn:microsoft.com/office/officeart/2018/2/layout/IconVerticalSolidList"/>
    <dgm:cxn modelId="{B6C8FBB3-3A0C-42CE-B330-7EAC752C3F8E}" type="presParOf" srcId="{F7FCEC7A-014E-4F94-8C2C-E54D54F7E5AE}" destId="{914ABAA8-27F4-43CA-981B-0019A6669250}" srcOrd="3" destOrd="0" presId="urn:microsoft.com/office/officeart/2018/2/layout/IconVerticalSolidList"/>
    <dgm:cxn modelId="{B8E3CDFD-1897-4C2C-8422-1253874D4EBC}" type="presParOf" srcId="{0F9A2D9F-01DA-43E9-8C7B-92B9C2DF9BAE}" destId="{2C84846D-1887-4833-8D07-8C710A290CBC}" srcOrd="5" destOrd="0" presId="urn:microsoft.com/office/officeart/2018/2/layout/IconVerticalSolidList"/>
    <dgm:cxn modelId="{B9DA134C-2361-4368-AC1E-559637DB1205}" type="presParOf" srcId="{0F9A2D9F-01DA-43E9-8C7B-92B9C2DF9BAE}" destId="{F4EA0DD3-7B13-44B7-BFFE-982ADEE286E3}" srcOrd="6" destOrd="0" presId="urn:microsoft.com/office/officeart/2018/2/layout/IconVerticalSolidList"/>
    <dgm:cxn modelId="{DE6A5DF9-B3BC-44C9-86EE-82AED8076CFA}" type="presParOf" srcId="{F4EA0DD3-7B13-44B7-BFFE-982ADEE286E3}" destId="{AB9840E5-8377-4B0F-A31E-21213CAC7F44}" srcOrd="0" destOrd="0" presId="urn:microsoft.com/office/officeart/2018/2/layout/IconVerticalSolidList"/>
    <dgm:cxn modelId="{644D3EFE-57DF-4DA7-A8A0-BAA9BD85A4D0}" type="presParOf" srcId="{F4EA0DD3-7B13-44B7-BFFE-982ADEE286E3}" destId="{A4BADF32-1A8A-45C4-8EBB-F16E79D2F141}" srcOrd="1" destOrd="0" presId="urn:microsoft.com/office/officeart/2018/2/layout/IconVerticalSolidList"/>
    <dgm:cxn modelId="{D96E626D-F8B5-4860-A2AA-61EBD10747B7}" type="presParOf" srcId="{F4EA0DD3-7B13-44B7-BFFE-982ADEE286E3}" destId="{08463412-41FC-429E-B7EB-8FA8A4A88F1E}" srcOrd="2" destOrd="0" presId="urn:microsoft.com/office/officeart/2018/2/layout/IconVerticalSolidList"/>
    <dgm:cxn modelId="{471D26E1-AB84-40D2-8CD8-13A70EC0A460}" type="presParOf" srcId="{F4EA0DD3-7B13-44B7-BFFE-982ADEE286E3}" destId="{54290C3D-4B64-4979-ACAD-EC6C08CCFF8C}" srcOrd="3" destOrd="0" presId="urn:microsoft.com/office/officeart/2018/2/layout/IconVerticalSolidList"/>
    <dgm:cxn modelId="{2ECE71CF-482B-4692-A042-9FC7A2A151A8}" type="presParOf" srcId="{F4EA0DD3-7B13-44B7-BFFE-982ADEE286E3}" destId="{33EAC8E6-AA5F-44F5-99DF-B604651EE02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04BE9F-A3AB-4020-8A7F-11FD8F588595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48C0553-D595-482A-99A8-AB9D05F2D70F}">
      <dgm:prSet/>
      <dgm:spPr/>
      <dgm:t>
        <a:bodyPr/>
        <a:lstStyle/>
        <a:p>
          <a:r>
            <a:rPr lang="en-US"/>
            <a:t>Collect</a:t>
          </a:r>
        </a:p>
      </dgm:t>
    </dgm:pt>
    <dgm:pt modelId="{BB90D64F-1532-4848-B513-9C3F5DA0FBFC}" type="parTrans" cxnId="{655D2866-29F1-4ECB-8C71-4CD0C57B7D6C}">
      <dgm:prSet/>
      <dgm:spPr/>
      <dgm:t>
        <a:bodyPr/>
        <a:lstStyle/>
        <a:p>
          <a:endParaRPr lang="en-US"/>
        </a:p>
      </dgm:t>
    </dgm:pt>
    <dgm:pt modelId="{B9A80A50-4055-4D25-B79E-9E01BAD6CBED}" type="sibTrans" cxnId="{655D2866-29F1-4ECB-8C71-4CD0C57B7D6C}">
      <dgm:prSet/>
      <dgm:spPr/>
      <dgm:t>
        <a:bodyPr/>
        <a:lstStyle/>
        <a:p>
          <a:endParaRPr lang="en-US"/>
        </a:p>
      </dgm:t>
    </dgm:pt>
    <dgm:pt modelId="{4F246F87-8BB5-459B-A7A5-9591CAEF8D96}">
      <dgm:prSet/>
      <dgm:spPr/>
      <dgm:t>
        <a:bodyPr/>
        <a:lstStyle/>
        <a:p>
          <a:r>
            <a:rPr lang="en-US"/>
            <a:t>Collect all manual test cases from test management tools and identify the test cases that can automate</a:t>
          </a:r>
        </a:p>
      </dgm:t>
    </dgm:pt>
    <dgm:pt modelId="{A033B9CE-0B5E-4C76-92E9-EC17D8B775E7}" type="parTrans" cxnId="{FB1BDBAF-6A88-4E62-8C87-8FA58B68C85D}">
      <dgm:prSet/>
      <dgm:spPr/>
      <dgm:t>
        <a:bodyPr/>
        <a:lstStyle/>
        <a:p>
          <a:endParaRPr lang="en-US"/>
        </a:p>
      </dgm:t>
    </dgm:pt>
    <dgm:pt modelId="{D2505606-CBD6-4526-A8D5-76C1F3851895}" type="sibTrans" cxnId="{FB1BDBAF-6A88-4E62-8C87-8FA58B68C85D}">
      <dgm:prSet/>
      <dgm:spPr/>
      <dgm:t>
        <a:bodyPr/>
        <a:lstStyle/>
        <a:p>
          <a:endParaRPr lang="en-US"/>
        </a:p>
      </dgm:t>
    </dgm:pt>
    <dgm:pt modelId="{4D96FF22-878C-4EB4-9D74-2AD188228A10}">
      <dgm:prSet/>
      <dgm:spPr/>
      <dgm:t>
        <a:bodyPr/>
        <a:lstStyle/>
        <a:p>
          <a:r>
            <a:rPr lang="en-US"/>
            <a:t>Study</a:t>
          </a:r>
        </a:p>
      </dgm:t>
    </dgm:pt>
    <dgm:pt modelId="{67510191-5AB1-41BA-91DE-21490ED79F78}" type="parTrans" cxnId="{9191DF66-9393-4BC6-8023-F7CB24224B83}">
      <dgm:prSet/>
      <dgm:spPr/>
      <dgm:t>
        <a:bodyPr/>
        <a:lstStyle/>
        <a:p>
          <a:endParaRPr lang="en-US"/>
        </a:p>
      </dgm:t>
    </dgm:pt>
    <dgm:pt modelId="{A6D70F20-32FF-4EC2-8E46-F7F3CBDF4B33}" type="sibTrans" cxnId="{9191DF66-9393-4BC6-8023-F7CB24224B83}">
      <dgm:prSet/>
      <dgm:spPr/>
      <dgm:t>
        <a:bodyPr/>
        <a:lstStyle/>
        <a:p>
          <a:endParaRPr lang="en-US"/>
        </a:p>
      </dgm:t>
    </dgm:pt>
    <dgm:pt modelId="{85D0370D-E46A-4C8A-8E00-3999118FF99A}">
      <dgm:prSet/>
      <dgm:spPr/>
      <dgm:t>
        <a:bodyPr/>
        <a:lstStyle/>
        <a:p>
          <a:r>
            <a:rPr lang="en-US"/>
            <a:t>Study the pros and cons of testing frameworks before determining the best one for the project requirements</a:t>
          </a:r>
        </a:p>
      </dgm:t>
    </dgm:pt>
    <dgm:pt modelId="{4B84F1B3-231C-4537-9308-3ED044082F11}" type="parTrans" cxnId="{981CF039-27C6-484F-B1A6-DBB8CFE68EB4}">
      <dgm:prSet/>
      <dgm:spPr/>
      <dgm:t>
        <a:bodyPr/>
        <a:lstStyle/>
        <a:p>
          <a:endParaRPr lang="en-US"/>
        </a:p>
      </dgm:t>
    </dgm:pt>
    <dgm:pt modelId="{80C584C2-7FCB-4081-8428-C3FADC9B7772}" type="sibTrans" cxnId="{981CF039-27C6-484F-B1A6-DBB8CFE68EB4}">
      <dgm:prSet/>
      <dgm:spPr/>
      <dgm:t>
        <a:bodyPr/>
        <a:lstStyle/>
        <a:p>
          <a:endParaRPr lang="en-US"/>
        </a:p>
      </dgm:t>
    </dgm:pt>
    <dgm:pt modelId="{832ACE78-ADC2-406C-B208-5B5EDF6BC317}">
      <dgm:prSet/>
      <dgm:spPr/>
      <dgm:t>
        <a:bodyPr/>
        <a:lstStyle/>
        <a:p>
          <a:r>
            <a:rPr lang="en-US"/>
            <a:t>Build</a:t>
          </a:r>
        </a:p>
      </dgm:t>
    </dgm:pt>
    <dgm:pt modelId="{A42DBA4F-1F30-4839-805E-A5C047D81A94}" type="parTrans" cxnId="{3400BD26-24D0-42AE-B4D9-758C2F2BA6FE}">
      <dgm:prSet/>
      <dgm:spPr/>
      <dgm:t>
        <a:bodyPr/>
        <a:lstStyle/>
        <a:p>
          <a:endParaRPr lang="en-US"/>
        </a:p>
      </dgm:t>
    </dgm:pt>
    <dgm:pt modelId="{CCC3E5C1-5E19-4341-BAAA-CD697D056A33}" type="sibTrans" cxnId="{3400BD26-24D0-42AE-B4D9-758C2F2BA6FE}">
      <dgm:prSet/>
      <dgm:spPr/>
      <dgm:t>
        <a:bodyPr/>
        <a:lstStyle/>
        <a:p>
          <a:endParaRPr lang="en-US"/>
        </a:p>
      </dgm:t>
    </dgm:pt>
    <dgm:pt modelId="{9943A825-931E-49D7-93BE-992BB71DBCE3}">
      <dgm:prSet/>
      <dgm:spPr/>
      <dgm:t>
        <a:bodyPr/>
        <a:lstStyle/>
        <a:p>
          <a:r>
            <a:rPr lang="en-US"/>
            <a:t>Build a test suite for automation testing</a:t>
          </a:r>
        </a:p>
      </dgm:t>
    </dgm:pt>
    <dgm:pt modelId="{77C5DB36-A39E-4150-A180-ED22CFFE18AA}" type="parTrans" cxnId="{63135AEC-7969-421B-B164-FC3C40716047}">
      <dgm:prSet/>
      <dgm:spPr/>
      <dgm:t>
        <a:bodyPr/>
        <a:lstStyle/>
        <a:p>
          <a:endParaRPr lang="en-US"/>
        </a:p>
      </dgm:t>
    </dgm:pt>
    <dgm:pt modelId="{299B1297-499E-47AB-BF5B-581446A9F8A9}" type="sibTrans" cxnId="{63135AEC-7969-421B-B164-FC3C40716047}">
      <dgm:prSet/>
      <dgm:spPr/>
      <dgm:t>
        <a:bodyPr/>
        <a:lstStyle/>
        <a:p>
          <a:endParaRPr lang="en-US"/>
        </a:p>
      </dgm:t>
    </dgm:pt>
    <dgm:pt modelId="{671008DD-FB80-4DE3-8F18-A8B2E8C178C4}">
      <dgm:prSet/>
      <dgm:spPr/>
      <dgm:t>
        <a:bodyPr/>
        <a:lstStyle/>
        <a:p>
          <a:r>
            <a:rPr lang="en-US"/>
            <a:t>Understand</a:t>
          </a:r>
        </a:p>
      </dgm:t>
    </dgm:pt>
    <dgm:pt modelId="{ED91C84F-ADDE-4DFD-9CDA-921109926309}" type="parTrans" cxnId="{7C176F83-AFA5-4183-8FFA-B8DF4D5DAA6D}">
      <dgm:prSet/>
      <dgm:spPr/>
      <dgm:t>
        <a:bodyPr/>
        <a:lstStyle/>
        <a:p>
          <a:endParaRPr lang="en-US"/>
        </a:p>
      </dgm:t>
    </dgm:pt>
    <dgm:pt modelId="{34C7BE6E-C3DD-4DC3-BC49-419C86410AF5}" type="sibTrans" cxnId="{7C176F83-AFA5-4183-8FFA-B8DF4D5DAA6D}">
      <dgm:prSet/>
      <dgm:spPr/>
      <dgm:t>
        <a:bodyPr/>
        <a:lstStyle/>
        <a:p>
          <a:endParaRPr lang="en-US"/>
        </a:p>
      </dgm:t>
    </dgm:pt>
    <dgm:pt modelId="{8F47F871-CF71-4A83-8F6C-F703F9D606E2}">
      <dgm:prSet/>
      <dgm:spPr/>
      <dgm:t>
        <a:bodyPr/>
        <a:lstStyle/>
        <a:p>
          <a:r>
            <a:rPr lang="en-US"/>
            <a:t>Understand the risk and dependencies between testing tools and your application</a:t>
          </a:r>
        </a:p>
      </dgm:t>
    </dgm:pt>
    <dgm:pt modelId="{C035030C-27EF-4E43-A120-900F17983DE4}" type="parTrans" cxnId="{7751326C-E146-4209-8D93-E92D17A59843}">
      <dgm:prSet/>
      <dgm:spPr/>
      <dgm:t>
        <a:bodyPr/>
        <a:lstStyle/>
        <a:p>
          <a:endParaRPr lang="en-US"/>
        </a:p>
      </dgm:t>
    </dgm:pt>
    <dgm:pt modelId="{89E765E3-8FA0-49E3-ACBA-3D29239D7622}" type="sibTrans" cxnId="{7751326C-E146-4209-8D93-E92D17A59843}">
      <dgm:prSet/>
      <dgm:spPr/>
      <dgm:t>
        <a:bodyPr/>
        <a:lstStyle/>
        <a:p>
          <a:endParaRPr lang="en-US"/>
        </a:p>
      </dgm:t>
    </dgm:pt>
    <dgm:pt modelId="{5C402607-856D-444F-BDBC-807699E6E577}" type="pres">
      <dgm:prSet presAssocID="{6304BE9F-A3AB-4020-8A7F-11FD8F588595}" presName="Name0" presStyleCnt="0">
        <dgm:presLayoutVars>
          <dgm:dir/>
          <dgm:animLvl val="lvl"/>
          <dgm:resizeHandles val="exact"/>
        </dgm:presLayoutVars>
      </dgm:prSet>
      <dgm:spPr/>
    </dgm:pt>
    <dgm:pt modelId="{F6827730-736E-4475-8B7D-40E9A6364C04}" type="pres">
      <dgm:prSet presAssocID="{A48C0553-D595-482A-99A8-AB9D05F2D70F}" presName="linNode" presStyleCnt="0"/>
      <dgm:spPr/>
    </dgm:pt>
    <dgm:pt modelId="{2AD5BC16-E6A3-45A8-A385-0C674420B090}" type="pres">
      <dgm:prSet presAssocID="{A48C0553-D595-482A-99A8-AB9D05F2D70F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3056FD56-64B3-4BDC-8CF8-C75F7FCEFE18}" type="pres">
      <dgm:prSet presAssocID="{A48C0553-D595-482A-99A8-AB9D05F2D70F}" presName="descendantText" presStyleLbl="alignAccFollowNode1" presStyleIdx="0" presStyleCnt="4">
        <dgm:presLayoutVars>
          <dgm:bulletEnabled/>
        </dgm:presLayoutVars>
      </dgm:prSet>
      <dgm:spPr/>
    </dgm:pt>
    <dgm:pt modelId="{E9F23772-8282-4370-B3FF-1A27EEC44972}" type="pres">
      <dgm:prSet presAssocID="{B9A80A50-4055-4D25-B79E-9E01BAD6CBED}" presName="sp" presStyleCnt="0"/>
      <dgm:spPr/>
    </dgm:pt>
    <dgm:pt modelId="{98337771-A94F-45BA-9168-EBD3F5EE333D}" type="pres">
      <dgm:prSet presAssocID="{4D96FF22-878C-4EB4-9D74-2AD188228A10}" presName="linNode" presStyleCnt="0"/>
      <dgm:spPr/>
    </dgm:pt>
    <dgm:pt modelId="{D4F2321E-0C5D-418A-9838-6440FA20F808}" type="pres">
      <dgm:prSet presAssocID="{4D96FF22-878C-4EB4-9D74-2AD188228A10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80F30B76-2105-4E6F-9EA4-6980ADDE57A9}" type="pres">
      <dgm:prSet presAssocID="{4D96FF22-878C-4EB4-9D74-2AD188228A10}" presName="descendantText" presStyleLbl="alignAccFollowNode1" presStyleIdx="1" presStyleCnt="4">
        <dgm:presLayoutVars>
          <dgm:bulletEnabled/>
        </dgm:presLayoutVars>
      </dgm:prSet>
      <dgm:spPr/>
    </dgm:pt>
    <dgm:pt modelId="{D0208A22-ECF9-4EFF-8A22-BB6AA987D2A5}" type="pres">
      <dgm:prSet presAssocID="{A6D70F20-32FF-4EC2-8E46-F7F3CBDF4B33}" presName="sp" presStyleCnt="0"/>
      <dgm:spPr/>
    </dgm:pt>
    <dgm:pt modelId="{8966CE11-C216-46A3-84D6-97B32D287EDD}" type="pres">
      <dgm:prSet presAssocID="{832ACE78-ADC2-406C-B208-5B5EDF6BC317}" presName="linNode" presStyleCnt="0"/>
      <dgm:spPr/>
    </dgm:pt>
    <dgm:pt modelId="{3C9980CE-8694-4C3A-8F99-B698EFA79935}" type="pres">
      <dgm:prSet presAssocID="{832ACE78-ADC2-406C-B208-5B5EDF6BC317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3EAF4801-8A69-4D90-814B-984485B550F3}" type="pres">
      <dgm:prSet presAssocID="{832ACE78-ADC2-406C-B208-5B5EDF6BC317}" presName="descendantText" presStyleLbl="alignAccFollowNode1" presStyleIdx="2" presStyleCnt="4">
        <dgm:presLayoutVars>
          <dgm:bulletEnabled/>
        </dgm:presLayoutVars>
      </dgm:prSet>
      <dgm:spPr/>
    </dgm:pt>
    <dgm:pt modelId="{2AB840E1-2CD8-41A1-B713-FA05C7F8332C}" type="pres">
      <dgm:prSet presAssocID="{CCC3E5C1-5E19-4341-BAAA-CD697D056A33}" presName="sp" presStyleCnt="0"/>
      <dgm:spPr/>
    </dgm:pt>
    <dgm:pt modelId="{E3D59A1A-ED78-42AC-BFB6-7C62280ADE3B}" type="pres">
      <dgm:prSet presAssocID="{671008DD-FB80-4DE3-8F18-A8B2E8C178C4}" presName="linNode" presStyleCnt="0"/>
      <dgm:spPr/>
    </dgm:pt>
    <dgm:pt modelId="{9F6F7C7D-F555-428A-9958-1563928E3ECD}" type="pres">
      <dgm:prSet presAssocID="{671008DD-FB80-4DE3-8F18-A8B2E8C178C4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20FA4A86-A066-457B-87BB-860D1669B6DC}" type="pres">
      <dgm:prSet presAssocID="{671008DD-FB80-4DE3-8F18-A8B2E8C178C4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35CEEB01-B71C-49FD-8056-5C26C09143AA}" type="presOf" srcId="{4F246F87-8BB5-459B-A7A5-9591CAEF8D96}" destId="{3056FD56-64B3-4BDC-8CF8-C75F7FCEFE18}" srcOrd="0" destOrd="0" presId="urn:microsoft.com/office/officeart/2016/7/layout/VerticalSolidActionList"/>
    <dgm:cxn modelId="{FF80BA19-31E1-4D72-9E96-925AE052E1FB}" type="presOf" srcId="{85D0370D-E46A-4C8A-8E00-3999118FF99A}" destId="{80F30B76-2105-4E6F-9EA4-6980ADDE57A9}" srcOrd="0" destOrd="0" presId="urn:microsoft.com/office/officeart/2016/7/layout/VerticalSolidActionList"/>
    <dgm:cxn modelId="{3400BD26-24D0-42AE-B4D9-758C2F2BA6FE}" srcId="{6304BE9F-A3AB-4020-8A7F-11FD8F588595}" destId="{832ACE78-ADC2-406C-B208-5B5EDF6BC317}" srcOrd="2" destOrd="0" parTransId="{A42DBA4F-1F30-4839-805E-A5C047D81A94}" sibTransId="{CCC3E5C1-5E19-4341-BAAA-CD697D056A33}"/>
    <dgm:cxn modelId="{981CF039-27C6-484F-B1A6-DBB8CFE68EB4}" srcId="{4D96FF22-878C-4EB4-9D74-2AD188228A10}" destId="{85D0370D-E46A-4C8A-8E00-3999118FF99A}" srcOrd="0" destOrd="0" parTransId="{4B84F1B3-231C-4537-9308-3ED044082F11}" sibTransId="{80C584C2-7FCB-4081-8428-C3FADC9B7772}"/>
    <dgm:cxn modelId="{94DE8363-2553-4C8B-8FFA-B5C0B31DD422}" type="presOf" srcId="{671008DD-FB80-4DE3-8F18-A8B2E8C178C4}" destId="{9F6F7C7D-F555-428A-9958-1563928E3ECD}" srcOrd="0" destOrd="0" presId="urn:microsoft.com/office/officeart/2016/7/layout/VerticalSolidActionList"/>
    <dgm:cxn modelId="{06D88C63-A515-4B93-B852-5B1B8699AF5C}" type="presOf" srcId="{9943A825-931E-49D7-93BE-992BB71DBCE3}" destId="{3EAF4801-8A69-4D90-814B-984485B550F3}" srcOrd="0" destOrd="0" presId="urn:microsoft.com/office/officeart/2016/7/layout/VerticalSolidActionList"/>
    <dgm:cxn modelId="{655D2866-29F1-4ECB-8C71-4CD0C57B7D6C}" srcId="{6304BE9F-A3AB-4020-8A7F-11FD8F588595}" destId="{A48C0553-D595-482A-99A8-AB9D05F2D70F}" srcOrd="0" destOrd="0" parTransId="{BB90D64F-1532-4848-B513-9C3F5DA0FBFC}" sibTransId="{B9A80A50-4055-4D25-B79E-9E01BAD6CBED}"/>
    <dgm:cxn modelId="{9191DF66-9393-4BC6-8023-F7CB24224B83}" srcId="{6304BE9F-A3AB-4020-8A7F-11FD8F588595}" destId="{4D96FF22-878C-4EB4-9D74-2AD188228A10}" srcOrd="1" destOrd="0" parTransId="{67510191-5AB1-41BA-91DE-21490ED79F78}" sibTransId="{A6D70F20-32FF-4EC2-8E46-F7F3CBDF4B33}"/>
    <dgm:cxn modelId="{7751326C-E146-4209-8D93-E92D17A59843}" srcId="{671008DD-FB80-4DE3-8F18-A8B2E8C178C4}" destId="{8F47F871-CF71-4A83-8F6C-F703F9D606E2}" srcOrd="0" destOrd="0" parTransId="{C035030C-27EF-4E43-A120-900F17983DE4}" sibTransId="{89E765E3-8FA0-49E3-ACBA-3D29239D7622}"/>
    <dgm:cxn modelId="{7C176F83-AFA5-4183-8FFA-B8DF4D5DAA6D}" srcId="{6304BE9F-A3AB-4020-8A7F-11FD8F588595}" destId="{671008DD-FB80-4DE3-8F18-A8B2E8C178C4}" srcOrd="3" destOrd="0" parTransId="{ED91C84F-ADDE-4DFD-9CDA-921109926309}" sibTransId="{34C7BE6E-C3DD-4DC3-BC49-419C86410AF5}"/>
    <dgm:cxn modelId="{FB1BDBAF-6A88-4E62-8C87-8FA58B68C85D}" srcId="{A48C0553-D595-482A-99A8-AB9D05F2D70F}" destId="{4F246F87-8BB5-459B-A7A5-9591CAEF8D96}" srcOrd="0" destOrd="0" parTransId="{A033B9CE-0B5E-4C76-92E9-EC17D8B775E7}" sibTransId="{D2505606-CBD6-4526-A8D5-76C1F3851895}"/>
    <dgm:cxn modelId="{0C6A53B1-45DA-4474-8F8A-9D3B939F04CC}" type="presOf" srcId="{A48C0553-D595-482A-99A8-AB9D05F2D70F}" destId="{2AD5BC16-E6A3-45A8-A385-0C674420B090}" srcOrd="0" destOrd="0" presId="urn:microsoft.com/office/officeart/2016/7/layout/VerticalSolidActionList"/>
    <dgm:cxn modelId="{F64218C4-D05D-408A-ACF5-81E5ED0E9329}" type="presOf" srcId="{832ACE78-ADC2-406C-B208-5B5EDF6BC317}" destId="{3C9980CE-8694-4C3A-8F99-B698EFA79935}" srcOrd="0" destOrd="0" presId="urn:microsoft.com/office/officeart/2016/7/layout/VerticalSolidActionList"/>
    <dgm:cxn modelId="{A3DFB3D1-F6B2-4557-8BA1-472E6B1A9954}" type="presOf" srcId="{4D96FF22-878C-4EB4-9D74-2AD188228A10}" destId="{D4F2321E-0C5D-418A-9838-6440FA20F808}" srcOrd="0" destOrd="0" presId="urn:microsoft.com/office/officeart/2016/7/layout/VerticalSolidActionList"/>
    <dgm:cxn modelId="{63135AEC-7969-421B-B164-FC3C40716047}" srcId="{832ACE78-ADC2-406C-B208-5B5EDF6BC317}" destId="{9943A825-931E-49D7-93BE-992BB71DBCE3}" srcOrd="0" destOrd="0" parTransId="{77C5DB36-A39E-4150-A180-ED22CFFE18AA}" sibTransId="{299B1297-499E-47AB-BF5B-581446A9F8A9}"/>
    <dgm:cxn modelId="{B4AB8CF4-F0D3-4B25-8184-08E4AB18329B}" type="presOf" srcId="{8F47F871-CF71-4A83-8F6C-F703F9D606E2}" destId="{20FA4A86-A066-457B-87BB-860D1669B6DC}" srcOrd="0" destOrd="0" presId="urn:microsoft.com/office/officeart/2016/7/layout/VerticalSolidActionList"/>
    <dgm:cxn modelId="{556127F5-6965-41EC-BF23-D2A75921CE0D}" type="presOf" srcId="{6304BE9F-A3AB-4020-8A7F-11FD8F588595}" destId="{5C402607-856D-444F-BDBC-807699E6E577}" srcOrd="0" destOrd="0" presId="urn:microsoft.com/office/officeart/2016/7/layout/VerticalSolidActionList"/>
    <dgm:cxn modelId="{C49B0C4D-3A1F-4A4E-8C81-426AAC01ACB2}" type="presParOf" srcId="{5C402607-856D-444F-BDBC-807699E6E577}" destId="{F6827730-736E-4475-8B7D-40E9A6364C04}" srcOrd="0" destOrd="0" presId="urn:microsoft.com/office/officeart/2016/7/layout/VerticalSolidActionList"/>
    <dgm:cxn modelId="{86C950AF-705C-4EE6-BB4E-65D3B559DA3F}" type="presParOf" srcId="{F6827730-736E-4475-8B7D-40E9A6364C04}" destId="{2AD5BC16-E6A3-45A8-A385-0C674420B090}" srcOrd="0" destOrd="0" presId="urn:microsoft.com/office/officeart/2016/7/layout/VerticalSolidActionList"/>
    <dgm:cxn modelId="{A49C6E47-39AB-468D-9655-30EDAA151F44}" type="presParOf" srcId="{F6827730-736E-4475-8B7D-40E9A6364C04}" destId="{3056FD56-64B3-4BDC-8CF8-C75F7FCEFE18}" srcOrd="1" destOrd="0" presId="urn:microsoft.com/office/officeart/2016/7/layout/VerticalSolidActionList"/>
    <dgm:cxn modelId="{04C31F95-1AEA-4969-8427-AD0CE4FB0B8A}" type="presParOf" srcId="{5C402607-856D-444F-BDBC-807699E6E577}" destId="{E9F23772-8282-4370-B3FF-1A27EEC44972}" srcOrd="1" destOrd="0" presId="urn:microsoft.com/office/officeart/2016/7/layout/VerticalSolidActionList"/>
    <dgm:cxn modelId="{F75FF5F3-5497-4ADA-88F8-DF7FE1A2E7A9}" type="presParOf" srcId="{5C402607-856D-444F-BDBC-807699E6E577}" destId="{98337771-A94F-45BA-9168-EBD3F5EE333D}" srcOrd="2" destOrd="0" presId="urn:microsoft.com/office/officeart/2016/7/layout/VerticalSolidActionList"/>
    <dgm:cxn modelId="{44291A31-D2BD-4463-BD1E-9ACB9B304522}" type="presParOf" srcId="{98337771-A94F-45BA-9168-EBD3F5EE333D}" destId="{D4F2321E-0C5D-418A-9838-6440FA20F808}" srcOrd="0" destOrd="0" presId="urn:microsoft.com/office/officeart/2016/7/layout/VerticalSolidActionList"/>
    <dgm:cxn modelId="{0D507F05-5817-4777-9F68-9788C243AC41}" type="presParOf" srcId="{98337771-A94F-45BA-9168-EBD3F5EE333D}" destId="{80F30B76-2105-4E6F-9EA4-6980ADDE57A9}" srcOrd="1" destOrd="0" presId="urn:microsoft.com/office/officeart/2016/7/layout/VerticalSolidActionList"/>
    <dgm:cxn modelId="{FD7C9368-0370-4E10-89B2-42C983328EBC}" type="presParOf" srcId="{5C402607-856D-444F-BDBC-807699E6E577}" destId="{D0208A22-ECF9-4EFF-8A22-BB6AA987D2A5}" srcOrd="3" destOrd="0" presId="urn:microsoft.com/office/officeart/2016/7/layout/VerticalSolidActionList"/>
    <dgm:cxn modelId="{633F21DF-2DA4-428F-8368-CC279331D29E}" type="presParOf" srcId="{5C402607-856D-444F-BDBC-807699E6E577}" destId="{8966CE11-C216-46A3-84D6-97B32D287EDD}" srcOrd="4" destOrd="0" presId="urn:microsoft.com/office/officeart/2016/7/layout/VerticalSolidActionList"/>
    <dgm:cxn modelId="{68118F86-9DEB-40FC-83E3-0CD43B3B3106}" type="presParOf" srcId="{8966CE11-C216-46A3-84D6-97B32D287EDD}" destId="{3C9980CE-8694-4C3A-8F99-B698EFA79935}" srcOrd="0" destOrd="0" presId="urn:microsoft.com/office/officeart/2016/7/layout/VerticalSolidActionList"/>
    <dgm:cxn modelId="{38DA62B4-170A-4755-90AE-CB10C0B0494E}" type="presParOf" srcId="{8966CE11-C216-46A3-84D6-97B32D287EDD}" destId="{3EAF4801-8A69-4D90-814B-984485B550F3}" srcOrd="1" destOrd="0" presId="urn:microsoft.com/office/officeart/2016/7/layout/VerticalSolidActionList"/>
    <dgm:cxn modelId="{C04147EE-B22A-4FA6-B06E-9BB7B0EE4398}" type="presParOf" srcId="{5C402607-856D-444F-BDBC-807699E6E577}" destId="{2AB840E1-2CD8-41A1-B713-FA05C7F8332C}" srcOrd="5" destOrd="0" presId="urn:microsoft.com/office/officeart/2016/7/layout/VerticalSolidActionList"/>
    <dgm:cxn modelId="{8C7B4743-CC07-4034-9109-9C383B3C6DA5}" type="presParOf" srcId="{5C402607-856D-444F-BDBC-807699E6E577}" destId="{E3D59A1A-ED78-42AC-BFB6-7C62280ADE3B}" srcOrd="6" destOrd="0" presId="urn:microsoft.com/office/officeart/2016/7/layout/VerticalSolidActionList"/>
    <dgm:cxn modelId="{1BFC25A6-6EB9-442D-A52D-FE581E9C2C0C}" type="presParOf" srcId="{E3D59A1A-ED78-42AC-BFB6-7C62280ADE3B}" destId="{9F6F7C7D-F555-428A-9958-1563928E3ECD}" srcOrd="0" destOrd="0" presId="urn:microsoft.com/office/officeart/2016/7/layout/VerticalSolidActionList"/>
    <dgm:cxn modelId="{0E780344-F640-4EF2-943C-071B168D45AD}" type="presParOf" srcId="{E3D59A1A-ED78-42AC-BFB6-7C62280ADE3B}" destId="{20FA4A86-A066-457B-87BB-860D1669B6DC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ED4989-F192-4B54-A9B3-AABA41B1798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310D216-FD52-43CA-96DC-1EB11159CDC6}">
      <dgm:prSet/>
      <dgm:spPr/>
      <dgm:t>
        <a:bodyPr/>
        <a:lstStyle/>
        <a:p>
          <a:r>
            <a:rPr lang="en-US" b="0" i="0"/>
            <a:t>Feed the data into a test environment closely aligned with production data</a:t>
          </a:r>
          <a:endParaRPr lang="en-US"/>
        </a:p>
      </dgm:t>
    </dgm:pt>
    <dgm:pt modelId="{746FD54B-2C38-4361-8338-FE4DAD9F40CE}" type="parTrans" cxnId="{FF8BA876-9C3A-4DD0-9AB1-3F588D2F985A}">
      <dgm:prSet/>
      <dgm:spPr/>
      <dgm:t>
        <a:bodyPr/>
        <a:lstStyle/>
        <a:p>
          <a:endParaRPr lang="en-US"/>
        </a:p>
      </dgm:t>
    </dgm:pt>
    <dgm:pt modelId="{861A72C0-82BC-45B1-9FAA-A257F25E40AB}" type="sibTrans" cxnId="{FF8BA876-9C3A-4DD0-9AB1-3F588D2F985A}">
      <dgm:prSet/>
      <dgm:spPr/>
      <dgm:t>
        <a:bodyPr/>
        <a:lstStyle/>
        <a:p>
          <a:endParaRPr lang="en-US"/>
        </a:p>
      </dgm:t>
    </dgm:pt>
    <dgm:pt modelId="{A5C9E564-D794-4292-8E85-92E6D372F8BA}">
      <dgm:prSet/>
      <dgm:spPr/>
      <dgm:t>
        <a:bodyPr/>
        <a:lstStyle/>
        <a:p>
          <a:r>
            <a:rPr lang="en-US" b="0" i="0"/>
            <a:t>Build a list of systems, modules, and applications you need to test</a:t>
          </a:r>
          <a:endParaRPr lang="en-US"/>
        </a:p>
      </dgm:t>
    </dgm:pt>
    <dgm:pt modelId="{8584F67A-5982-4407-A07F-74E01FFD6248}" type="parTrans" cxnId="{E27700C0-E157-47AB-9EE1-FD9B7443C4F3}">
      <dgm:prSet/>
      <dgm:spPr/>
      <dgm:t>
        <a:bodyPr/>
        <a:lstStyle/>
        <a:p>
          <a:endParaRPr lang="en-US"/>
        </a:p>
      </dgm:t>
    </dgm:pt>
    <dgm:pt modelId="{FABCFC49-B85A-4659-B310-AE778D76FD73}" type="sibTrans" cxnId="{E27700C0-E157-47AB-9EE1-FD9B7443C4F3}">
      <dgm:prSet/>
      <dgm:spPr/>
      <dgm:t>
        <a:bodyPr/>
        <a:lstStyle/>
        <a:p>
          <a:endParaRPr lang="en-US"/>
        </a:p>
      </dgm:t>
    </dgm:pt>
    <dgm:pt modelId="{99FA439A-DC0D-4DC0-AEDE-77AB41CE9F6B}">
      <dgm:prSet/>
      <dgm:spPr/>
      <dgm:t>
        <a:bodyPr/>
        <a:lstStyle/>
        <a:p>
          <a:r>
            <a:rPr lang="en-US" b="0" i="0"/>
            <a:t>Conduct tests on various browsers, operating systems, and devices</a:t>
          </a:r>
          <a:endParaRPr lang="en-US"/>
        </a:p>
      </dgm:t>
    </dgm:pt>
    <dgm:pt modelId="{DC25BA8D-90F5-4FB5-A962-07C989FCC133}" type="parTrans" cxnId="{141A25A4-9F25-4974-A493-F424D549C4A4}">
      <dgm:prSet/>
      <dgm:spPr/>
      <dgm:t>
        <a:bodyPr/>
        <a:lstStyle/>
        <a:p>
          <a:endParaRPr lang="en-US"/>
        </a:p>
      </dgm:t>
    </dgm:pt>
    <dgm:pt modelId="{6FCEFBD5-B45D-4BA0-B0EA-08498EBE67EC}" type="sibTrans" cxnId="{141A25A4-9F25-4974-A493-F424D549C4A4}">
      <dgm:prSet/>
      <dgm:spPr/>
      <dgm:t>
        <a:bodyPr/>
        <a:lstStyle/>
        <a:p>
          <a:endParaRPr lang="en-US"/>
        </a:p>
      </dgm:t>
    </dgm:pt>
    <dgm:pt modelId="{BC95B6C5-5774-4AB5-86CD-2B59017F2FD3}">
      <dgm:prSet/>
      <dgm:spPr/>
      <dgm:t>
        <a:bodyPr/>
        <a:lstStyle/>
        <a:p>
          <a:r>
            <a:rPr lang="en-US" b="0" i="0"/>
            <a:t>Test application under low and high network conditions to understand rendering time</a:t>
          </a:r>
          <a:endParaRPr lang="en-US"/>
        </a:p>
      </dgm:t>
    </dgm:pt>
    <dgm:pt modelId="{00D80704-832A-4709-9CCA-C20B0ADCB17B}" type="parTrans" cxnId="{DDCD8328-2FA5-490D-87AD-18C3E2DC0B30}">
      <dgm:prSet/>
      <dgm:spPr/>
      <dgm:t>
        <a:bodyPr/>
        <a:lstStyle/>
        <a:p>
          <a:endParaRPr lang="en-US"/>
        </a:p>
      </dgm:t>
    </dgm:pt>
    <dgm:pt modelId="{46A51B81-8DC8-4599-9668-9360D157653C}" type="sibTrans" cxnId="{DDCD8328-2FA5-490D-87AD-18C3E2DC0B30}">
      <dgm:prSet/>
      <dgm:spPr/>
      <dgm:t>
        <a:bodyPr/>
        <a:lstStyle/>
        <a:p>
          <a:endParaRPr lang="en-US"/>
        </a:p>
      </dgm:t>
    </dgm:pt>
    <dgm:pt modelId="{3F27B387-38AB-4EA7-AEC7-7A25268C8322}">
      <dgm:prSet/>
      <dgm:spPr/>
      <dgm:t>
        <a:bodyPr/>
        <a:lstStyle/>
        <a:p>
          <a:r>
            <a:rPr lang="en-US" b="0" i="0"/>
            <a:t>Keep all the documentation related to testing in one centralized repository</a:t>
          </a:r>
          <a:endParaRPr lang="en-US"/>
        </a:p>
      </dgm:t>
    </dgm:pt>
    <dgm:pt modelId="{BB74C0FD-0641-436F-924F-0CC3BCCE2619}" type="parTrans" cxnId="{AC1BC734-A4D1-455D-BE03-820A6CD1CEF3}">
      <dgm:prSet/>
      <dgm:spPr/>
      <dgm:t>
        <a:bodyPr/>
        <a:lstStyle/>
        <a:p>
          <a:endParaRPr lang="en-US"/>
        </a:p>
      </dgm:t>
    </dgm:pt>
    <dgm:pt modelId="{6CE483A1-6229-4044-8483-24D88630ACE9}" type="sibTrans" cxnId="{AC1BC734-A4D1-455D-BE03-820A6CD1CEF3}">
      <dgm:prSet/>
      <dgm:spPr/>
      <dgm:t>
        <a:bodyPr/>
        <a:lstStyle/>
        <a:p>
          <a:endParaRPr lang="en-US"/>
        </a:p>
      </dgm:t>
    </dgm:pt>
    <dgm:pt modelId="{06B3CD56-6EA3-4ABA-92EA-D2076858CB03}" type="pres">
      <dgm:prSet presAssocID="{AAED4989-F192-4B54-A9B3-AABA41B17987}" presName="root" presStyleCnt="0">
        <dgm:presLayoutVars>
          <dgm:dir/>
          <dgm:resizeHandles val="exact"/>
        </dgm:presLayoutVars>
      </dgm:prSet>
      <dgm:spPr/>
    </dgm:pt>
    <dgm:pt modelId="{C37F83D4-427E-4234-87E1-406FBF4848CE}" type="pres">
      <dgm:prSet presAssocID="{A310D216-FD52-43CA-96DC-1EB11159CDC6}" presName="compNode" presStyleCnt="0"/>
      <dgm:spPr/>
    </dgm:pt>
    <dgm:pt modelId="{4701C66B-CFB0-4496-824A-E96D6C8E351D}" type="pres">
      <dgm:prSet presAssocID="{A310D216-FD52-43CA-96DC-1EB11159CDC6}" presName="bgRect" presStyleLbl="bgShp" presStyleIdx="0" presStyleCnt="5"/>
      <dgm:spPr/>
    </dgm:pt>
    <dgm:pt modelId="{BCDB5BE4-2840-45A9-A5F2-557D39CB5F28}" type="pres">
      <dgm:prSet presAssocID="{A310D216-FD52-43CA-96DC-1EB11159CDC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8C58BF4-0059-4409-A35A-E0C2B824013B}" type="pres">
      <dgm:prSet presAssocID="{A310D216-FD52-43CA-96DC-1EB11159CDC6}" presName="spaceRect" presStyleCnt="0"/>
      <dgm:spPr/>
    </dgm:pt>
    <dgm:pt modelId="{0A81FD96-27EB-4041-98AF-834D39E1D558}" type="pres">
      <dgm:prSet presAssocID="{A310D216-FD52-43CA-96DC-1EB11159CDC6}" presName="parTx" presStyleLbl="revTx" presStyleIdx="0" presStyleCnt="5">
        <dgm:presLayoutVars>
          <dgm:chMax val="0"/>
          <dgm:chPref val="0"/>
        </dgm:presLayoutVars>
      </dgm:prSet>
      <dgm:spPr/>
    </dgm:pt>
    <dgm:pt modelId="{9067A5A9-0029-42EC-B6AA-C758056EA699}" type="pres">
      <dgm:prSet presAssocID="{861A72C0-82BC-45B1-9FAA-A257F25E40AB}" presName="sibTrans" presStyleCnt="0"/>
      <dgm:spPr/>
    </dgm:pt>
    <dgm:pt modelId="{5484C66F-C8C2-4D2F-B484-B2111BDC25D3}" type="pres">
      <dgm:prSet presAssocID="{A5C9E564-D794-4292-8E85-92E6D372F8BA}" presName="compNode" presStyleCnt="0"/>
      <dgm:spPr/>
    </dgm:pt>
    <dgm:pt modelId="{1BBA77E6-DA3A-4E73-90AC-0D32E044F326}" type="pres">
      <dgm:prSet presAssocID="{A5C9E564-D794-4292-8E85-92E6D372F8BA}" presName="bgRect" presStyleLbl="bgShp" presStyleIdx="1" presStyleCnt="5"/>
      <dgm:spPr/>
    </dgm:pt>
    <dgm:pt modelId="{08595F58-9E48-4146-877A-C047201BA86C}" type="pres">
      <dgm:prSet presAssocID="{A5C9E564-D794-4292-8E85-92E6D372F8B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B457705-96C1-4DB0-A30E-054C495AAACD}" type="pres">
      <dgm:prSet presAssocID="{A5C9E564-D794-4292-8E85-92E6D372F8BA}" presName="spaceRect" presStyleCnt="0"/>
      <dgm:spPr/>
    </dgm:pt>
    <dgm:pt modelId="{A8B1DA18-97E4-4FCB-9D15-DFD0CDDC3B22}" type="pres">
      <dgm:prSet presAssocID="{A5C9E564-D794-4292-8E85-92E6D372F8BA}" presName="parTx" presStyleLbl="revTx" presStyleIdx="1" presStyleCnt="5">
        <dgm:presLayoutVars>
          <dgm:chMax val="0"/>
          <dgm:chPref val="0"/>
        </dgm:presLayoutVars>
      </dgm:prSet>
      <dgm:spPr/>
    </dgm:pt>
    <dgm:pt modelId="{B57BDFA2-4010-4FF7-9FCA-8147055C38AC}" type="pres">
      <dgm:prSet presAssocID="{FABCFC49-B85A-4659-B310-AE778D76FD73}" presName="sibTrans" presStyleCnt="0"/>
      <dgm:spPr/>
    </dgm:pt>
    <dgm:pt modelId="{944FBAB1-A719-40A5-BB97-E8182993FA31}" type="pres">
      <dgm:prSet presAssocID="{99FA439A-DC0D-4DC0-AEDE-77AB41CE9F6B}" presName="compNode" presStyleCnt="0"/>
      <dgm:spPr/>
    </dgm:pt>
    <dgm:pt modelId="{723B4D24-30C5-48FE-93E4-52C9940F14D2}" type="pres">
      <dgm:prSet presAssocID="{99FA439A-DC0D-4DC0-AEDE-77AB41CE9F6B}" presName="bgRect" presStyleLbl="bgShp" presStyleIdx="2" presStyleCnt="5"/>
      <dgm:spPr/>
    </dgm:pt>
    <dgm:pt modelId="{D19504CB-F4D9-498A-9798-274024316C97}" type="pres">
      <dgm:prSet presAssocID="{99FA439A-DC0D-4DC0-AEDE-77AB41CE9F6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1A583FF-FC24-4C81-9CFA-F4DFB1920A32}" type="pres">
      <dgm:prSet presAssocID="{99FA439A-DC0D-4DC0-AEDE-77AB41CE9F6B}" presName="spaceRect" presStyleCnt="0"/>
      <dgm:spPr/>
    </dgm:pt>
    <dgm:pt modelId="{E8FFEE7A-06BE-4D18-AA4D-088E7C5B1535}" type="pres">
      <dgm:prSet presAssocID="{99FA439A-DC0D-4DC0-AEDE-77AB41CE9F6B}" presName="parTx" presStyleLbl="revTx" presStyleIdx="2" presStyleCnt="5">
        <dgm:presLayoutVars>
          <dgm:chMax val="0"/>
          <dgm:chPref val="0"/>
        </dgm:presLayoutVars>
      </dgm:prSet>
      <dgm:spPr/>
    </dgm:pt>
    <dgm:pt modelId="{EDE94125-52A2-4D51-8F0B-952D806F9F7C}" type="pres">
      <dgm:prSet presAssocID="{6FCEFBD5-B45D-4BA0-B0EA-08498EBE67EC}" presName="sibTrans" presStyleCnt="0"/>
      <dgm:spPr/>
    </dgm:pt>
    <dgm:pt modelId="{6EBCE1B0-B3EC-4FEC-BD30-2151D13A68FE}" type="pres">
      <dgm:prSet presAssocID="{BC95B6C5-5774-4AB5-86CD-2B59017F2FD3}" presName="compNode" presStyleCnt="0"/>
      <dgm:spPr/>
    </dgm:pt>
    <dgm:pt modelId="{3E28EC64-5210-460A-81BB-505968339B12}" type="pres">
      <dgm:prSet presAssocID="{BC95B6C5-5774-4AB5-86CD-2B59017F2FD3}" presName="bgRect" presStyleLbl="bgShp" presStyleIdx="3" presStyleCnt="5"/>
      <dgm:spPr/>
    </dgm:pt>
    <dgm:pt modelId="{6220FFD8-E804-4BF5-AEE9-27C94BADC941}" type="pres">
      <dgm:prSet presAssocID="{BC95B6C5-5774-4AB5-86CD-2B59017F2FD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D3B473C-AD9B-4D0F-88BC-4FA76DA38A9C}" type="pres">
      <dgm:prSet presAssocID="{BC95B6C5-5774-4AB5-86CD-2B59017F2FD3}" presName="spaceRect" presStyleCnt="0"/>
      <dgm:spPr/>
    </dgm:pt>
    <dgm:pt modelId="{5C235479-F8EF-4913-915B-09E190EAF2C1}" type="pres">
      <dgm:prSet presAssocID="{BC95B6C5-5774-4AB5-86CD-2B59017F2FD3}" presName="parTx" presStyleLbl="revTx" presStyleIdx="3" presStyleCnt="5">
        <dgm:presLayoutVars>
          <dgm:chMax val="0"/>
          <dgm:chPref val="0"/>
        </dgm:presLayoutVars>
      </dgm:prSet>
      <dgm:spPr/>
    </dgm:pt>
    <dgm:pt modelId="{380BBF2F-5C97-4D76-87B2-DBCA2830FA3F}" type="pres">
      <dgm:prSet presAssocID="{46A51B81-8DC8-4599-9668-9360D157653C}" presName="sibTrans" presStyleCnt="0"/>
      <dgm:spPr/>
    </dgm:pt>
    <dgm:pt modelId="{3220D0C8-C621-4F28-BCD4-8797041144DD}" type="pres">
      <dgm:prSet presAssocID="{3F27B387-38AB-4EA7-AEC7-7A25268C8322}" presName="compNode" presStyleCnt="0"/>
      <dgm:spPr/>
    </dgm:pt>
    <dgm:pt modelId="{15FB1AD4-B26E-4F5C-ADBD-41534DCE7435}" type="pres">
      <dgm:prSet presAssocID="{3F27B387-38AB-4EA7-AEC7-7A25268C8322}" presName="bgRect" presStyleLbl="bgShp" presStyleIdx="4" presStyleCnt="5"/>
      <dgm:spPr/>
    </dgm:pt>
    <dgm:pt modelId="{3D961ADF-19B4-43B5-8CB4-F5CC2AA21CFB}" type="pres">
      <dgm:prSet presAssocID="{3F27B387-38AB-4EA7-AEC7-7A25268C832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0408C4DB-74F6-4EA1-86A7-92C8191930EB}" type="pres">
      <dgm:prSet presAssocID="{3F27B387-38AB-4EA7-AEC7-7A25268C8322}" presName="spaceRect" presStyleCnt="0"/>
      <dgm:spPr/>
    </dgm:pt>
    <dgm:pt modelId="{F9FE507A-2CEB-4722-8CAD-BAEA54722006}" type="pres">
      <dgm:prSet presAssocID="{3F27B387-38AB-4EA7-AEC7-7A25268C832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CB5860B-6447-40D7-8C2C-D50F6D7F181F}" type="presOf" srcId="{A310D216-FD52-43CA-96DC-1EB11159CDC6}" destId="{0A81FD96-27EB-4041-98AF-834D39E1D558}" srcOrd="0" destOrd="0" presId="urn:microsoft.com/office/officeart/2018/2/layout/IconVerticalSolidList"/>
    <dgm:cxn modelId="{DDCD8328-2FA5-490D-87AD-18C3E2DC0B30}" srcId="{AAED4989-F192-4B54-A9B3-AABA41B17987}" destId="{BC95B6C5-5774-4AB5-86CD-2B59017F2FD3}" srcOrd="3" destOrd="0" parTransId="{00D80704-832A-4709-9CCA-C20B0ADCB17B}" sibTransId="{46A51B81-8DC8-4599-9668-9360D157653C}"/>
    <dgm:cxn modelId="{AC1BC734-A4D1-455D-BE03-820A6CD1CEF3}" srcId="{AAED4989-F192-4B54-A9B3-AABA41B17987}" destId="{3F27B387-38AB-4EA7-AEC7-7A25268C8322}" srcOrd="4" destOrd="0" parTransId="{BB74C0FD-0641-436F-924F-0CC3BCCE2619}" sibTransId="{6CE483A1-6229-4044-8483-24D88630ACE9}"/>
    <dgm:cxn modelId="{4A52F545-0DDA-4D4A-8C3F-4166C03D2365}" type="presOf" srcId="{3F27B387-38AB-4EA7-AEC7-7A25268C8322}" destId="{F9FE507A-2CEB-4722-8CAD-BAEA54722006}" srcOrd="0" destOrd="0" presId="urn:microsoft.com/office/officeart/2018/2/layout/IconVerticalSolidList"/>
    <dgm:cxn modelId="{4E508074-E9EC-401B-A849-00C381180B18}" type="presOf" srcId="{AAED4989-F192-4B54-A9B3-AABA41B17987}" destId="{06B3CD56-6EA3-4ABA-92EA-D2076858CB03}" srcOrd="0" destOrd="0" presId="urn:microsoft.com/office/officeart/2018/2/layout/IconVerticalSolidList"/>
    <dgm:cxn modelId="{FF8BA876-9C3A-4DD0-9AB1-3F588D2F985A}" srcId="{AAED4989-F192-4B54-A9B3-AABA41B17987}" destId="{A310D216-FD52-43CA-96DC-1EB11159CDC6}" srcOrd="0" destOrd="0" parTransId="{746FD54B-2C38-4361-8338-FE4DAD9F40CE}" sibTransId="{861A72C0-82BC-45B1-9FAA-A257F25E40AB}"/>
    <dgm:cxn modelId="{D746F392-8CC6-4191-A9DB-AF2D7C06EB39}" type="presOf" srcId="{A5C9E564-D794-4292-8E85-92E6D372F8BA}" destId="{A8B1DA18-97E4-4FCB-9D15-DFD0CDDC3B22}" srcOrd="0" destOrd="0" presId="urn:microsoft.com/office/officeart/2018/2/layout/IconVerticalSolidList"/>
    <dgm:cxn modelId="{141A25A4-9F25-4974-A493-F424D549C4A4}" srcId="{AAED4989-F192-4B54-A9B3-AABA41B17987}" destId="{99FA439A-DC0D-4DC0-AEDE-77AB41CE9F6B}" srcOrd="2" destOrd="0" parTransId="{DC25BA8D-90F5-4FB5-A962-07C989FCC133}" sibTransId="{6FCEFBD5-B45D-4BA0-B0EA-08498EBE67EC}"/>
    <dgm:cxn modelId="{E27700C0-E157-47AB-9EE1-FD9B7443C4F3}" srcId="{AAED4989-F192-4B54-A9B3-AABA41B17987}" destId="{A5C9E564-D794-4292-8E85-92E6D372F8BA}" srcOrd="1" destOrd="0" parTransId="{8584F67A-5982-4407-A07F-74E01FFD6248}" sibTransId="{FABCFC49-B85A-4659-B310-AE778D76FD73}"/>
    <dgm:cxn modelId="{E4F422CE-A24E-479F-8038-A7D23AC133DD}" type="presOf" srcId="{BC95B6C5-5774-4AB5-86CD-2B59017F2FD3}" destId="{5C235479-F8EF-4913-915B-09E190EAF2C1}" srcOrd="0" destOrd="0" presId="urn:microsoft.com/office/officeart/2018/2/layout/IconVerticalSolidList"/>
    <dgm:cxn modelId="{F7877DDA-B9A5-444F-A963-0352C6412575}" type="presOf" srcId="{99FA439A-DC0D-4DC0-AEDE-77AB41CE9F6B}" destId="{E8FFEE7A-06BE-4D18-AA4D-088E7C5B1535}" srcOrd="0" destOrd="0" presId="urn:microsoft.com/office/officeart/2018/2/layout/IconVerticalSolidList"/>
    <dgm:cxn modelId="{1D7E0233-3709-4424-84DA-7CECA5149725}" type="presParOf" srcId="{06B3CD56-6EA3-4ABA-92EA-D2076858CB03}" destId="{C37F83D4-427E-4234-87E1-406FBF4848CE}" srcOrd="0" destOrd="0" presId="urn:microsoft.com/office/officeart/2018/2/layout/IconVerticalSolidList"/>
    <dgm:cxn modelId="{99597B01-1905-42CC-8403-05AC9126E7FC}" type="presParOf" srcId="{C37F83D4-427E-4234-87E1-406FBF4848CE}" destId="{4701C66B-CFB0-4496-824A-E96D6C8E351D}" srcOrd="0" destOrd="0" presId="urn:microsoft.com/office/officeart/2018/2/layout/IconVerticalSolidList"/>
    <dgm:cxn modelId="{70BF5D16-12F0-4599-A6E2-E0A5D73FD0B7}" type="presParOf" srcId="{C37F83D4-427E-4234-87E1-406FBF4848CE}" destId="{BCDB5BE4-2840-45A9-A5F2-557D39CB5F28}" srcOrd="1" destOrd="0" presId="urn:microsoft.com/office/officeart/2018/2/layout/IconVerticalSolidList"/>
    <dgm:cxn modelId="{3D48A98D-D164-4945-8DC4-92346EB395B1}" type="presParOf" srcId="{C37F83D4-427E-4234-87E1-406FBF4848CE}" destId="{A8C58BF4-0059-4409-A35A-E0C2B824013B}" srcOrd="2" destOrd="0" presId="urn:microsoft.com/office/officeart/2018/2/layout/IconVerticalSolidList"/>
    <dgm:cxn modelId="{840C9C9C-7EFE-408A-BB31-DDA5CD241FA4}" type="presParOf" srcId="{C37F83D4-427E-4234-87E1-406FBF4848CE}" destId="{0A81FD96-27EB-4041-98AF-834D39E1D558}" srcOrd="3" destOrd="0" presId="urn:microsoft.com/office/officeart/2018/2/layout/IconVerticalSolidList"/>
    <dgm:cxn modelId="{3E776114-A556-4836-803B-A219B7ECFAD4}" type="presParOf" srcId="{06B3CD56-6EA3-4ABA-92EA-D2076858CB03}" destId="{9067A5A9-0029-42EC-B6AA-C758056EA699}" srcOrd="1" destOrd="0" presId="urn:microsoft.com/office/officeart/2018/2/layout/IconVerticalSolidList"/>
    <dgm:cxn modelId="{D27FA9E1-20D9-466F-ACCA-D395ADB7C60E}" type="presParOf" srcId="{06B3CD56-6EA3-4ABA-92EA-D2076858CB03}" destId="{5484C66F-C8C2-4D2F-B484-B2111BDC25D3}" srcOrd="2" destOrd="0" presId="urn:microsoft.com/office/officeart/2018/2/layout/IconVerticalSolidList"/>
    <dgm:cxn modelId="{79987DD1-E8FD-4E4D-BF4F-021D7BD2C8B4}" type="presParOf" srcId="{5484C66F-C8C2-4D2F-B484-B2111BDC25D3}" destId="{1BBA77E6-DA3A-4E73-90AC-0D32E044F326}" srcOrd="0" destOrd="0" presId="urn:microsoft.com/office/officeart/2018/2/layout/IconVerticalSolidList"/>
    <dgm:cxn modelId="{B7F9BA79-C11E-43F5-B491-5030EAE6945F}" type="presParOf" srcId="{5484C66F-C8C2-4D2F-B484-B2111BDC25D3}" destId="{08595F58-9E48-4146-877A-C047201BA86C}" srcOrd="1" destOrd="0" presId="urn:microsoft.com/office/officeart/2018/2/layout/IconVerticalSolidList"/>
    <dgm:cxn modelId="{ECFAAC0C-4195-47B6-8948-3C3357C29D8F}" type="presParOf" srcId="{5484C66F-C8C2-4D2F-B484-B2111BDC25D3}" destId="{6B457705-96C1-4DB0-A30E-054C495AAACD}" srcOrd="2" destOrd="0" presId="urn:microsoft.com/office/officeart/2018/2/layout/IconVerticalSolidList"/>
    <dgm:cxn modelId="{74001745-2826-44A1-AE5E-2CBDB779A96A}" type="presParOf" srcId="{5484C66F-C8C2-4D2F-B484-B2111BDC25D3}" destId="{A8B1DA18-97E4-4FCB-9D15-DFD0CDDC3B22}" srcOrd="3" destOrd="0" presId="urn:microsoft.com/office/officeart/2018/2/layout/IconVerticalSolidList"/>
    <dgm:cxn modelId="{827BF23B-DCAB-4281-AB3E-1A81F8962439}" type="presParOf" srcId="{06B3CD56-6EA3-4ABA-92EA-D2076858CB03}" destId="{B57BDFA2-4010-4FF7-9FCA-8147055C38AC}" srcOrd="3" destOrd="0" presId="urn:microsoft.com/office/officeart/2018/2/layout/IconVerticalSolidList"/>
    <dgm:cxn modelId="{224EC887-616C-4D9F-93A3-6B5AFAE25E2D}" type="presParOf" srcId="{06B3CD56-6EA3-4ABA-92EA-D2076858CB03}" destId="{944FBAB1-A719-40A5-BB97-E8182993FA31}" srcOrd="4" destOrd="0" presId="urn:microsoft.com/office/officeart/2018/2/layout/IconVerticalSolidList"/>
    <dgm:cxn modelId="{24843A05-8F0D-4F4B-8478-12921EBBE47A}" type="presParOf" srcId="{944FBAB1-A719-40A5-BB97-E8182993FA31}" destId="{723B4D24-30C5-48FE-93E4-52C9940F14D2}" srcOrd="0" destOrd="0" presId="urn:microsoft.com/office/officeart/2018/2/layout/IconVerticalSolidList"/>
    <dgm:cxn modelId="{85C13BB2-A2AC-4BDC-963E-9D72C04326DE}" type="presParOf" srcId="{944FBAB1-A719-40A5-BB97-E8182993FA31}" destId="{D19504CB-F4D9-498A-9798-274024316C97}" srcOrd="1" destOrd="0" presId="urn:microsoft.com/office/officeart/2018/2/layout/IconVerticalSolidList"/>
    <dgm:cxn modelId="{1C81C286-4AC8-481B-8AC8-9FDCFC08137A}" type="presParOf" srcId="{944FBAB1-A719-40A5-BB97-E8182993FA31}" destId="{11A583FF-FC24-4C81-9CFA-F4DFB1920A32}" srcOrd="2" destOrd="0" presId="urn:microsoft.com/office/officeart/2018/2/layout/IconVerticalSolidList"/>
    <dgm:cxn modelId="{A6624A0C-8B03-4ED1-A9EC-45E5427B8E06}" type="presParOf" srcId="{944FBAB1-A719-40A5-BB97-E8182993FA31}" destId="{E8FFEE7A-06BE-4D18-AA4D-088E7C5B1535}" srcOrd="3" destOrd="0" presId="urn:microsoft.com/office/officeart/2018/2/layout/IconVerticalSolidList"/>
    <dgm:cxn modelId="{E0C93B16-C94E-4C38-90FC-B1912DC9B2C6}" type="presParOf" srcId="{06B3CD56-6EA3-4ABA-92EA-D2076858CB03}" destId="{EDE94125-52A2-4D51-8F0B-952D806F9F7C}" srcOrd="5" destOrd="0" presId="urn:microsoft.com/office/officeart/2018/2/layout/IconVerticalSolidList"/>
    <dgm:cxn modelId="{1FB6D27A-3673-4C31-B920-70C042A19946}" type="presParOf" srcId="{06B3CD56-6EA3-4ABA-92EA-D2076858CB03}" destId="{6EBCE1B0-B3EC-4FEC-BD30-2151D13A68FE}" srcOrd="6" destOrd="0" presId="urn:microsoft.com/office/officeart/2018/2/layout/IconVerticalSolidList"/>
    <dgm:cxn modelId="{8DA4A101-764F-43CC-8261-0DD00B9E293E}" type="presParOf" srcId="{6EBCE1B0-B3EC-4FEC-BD30-2151D13A68FE}" destId="{3E28EC64-5210-460A-81BB-505968339B12}" srcOrd="0" destOrd="0" presId="urn:microsoft.com/office/officeart/2018/2/layout/IconVerticalSolidList"/>
    <dgm:cxn modelId="{8CB5291C-1FAC-4704-8F17-F43CBA421990}" type="presParOf" srcId="{6EBCE1B0-B3EC-4FEC-BD30-2151D13A68FE}" destId="{6220FFD8-E804-4BF5-AEE9-27C94BADC941}" srcOrd="1" destOrd="0" presId="urn:microsoft.com/office/officeart/2018/2/layout/IconVerticalSolidList"/>
    <dgm:cxn modelId="{1EA436C4-0AB7-4A6F-A499-03C5D7D039CF}" type="presParOf" srcId="{6EBCE1B0-B3EC-4FEC-BD30-2151D13A68FE}" destId="{CD3B473C-AD9B-4D0F-88BC-4FA76DA38A9C}" srcOrd="2" destOrd="0" presId="urn:microsoft.com/office/officeart/2018/2/layout/IconVerticalSolidList"/>
    <dgm:cxn modelId="{B9BEF61D-2B86-4D87-8022-EB0144385111}" type="presParOf" srcId="{6EBCE1B0-B3EC-4FEC-BD30-2151D13A68FE}" destId="{5C235479-F8EF-4913-915B-09E190EAF2C1}" srcOrd="3" destOrd="0" presId="urn:microsoft.com/office/officeart/2018/2/layout/IconVerticalSolidList"/>
    <dgm:cxn modelId="{B340B0CA-1D57-467A-88DB-3F2559F490AA}" type="presParOf" srcId="{06B3CD56-6EA3-4ABA-92EA-D2076858CB03}" destId="{380BBF2F-5C97-4D76-87B2-DBCA2830FA3F}" srcOrd="7" destOrd="0" presId="urn:microsoft.com/office/officeart/2018/2/layout/IconVerticalSolidList"/>
    <dgm:cxn modelId="{857B2988-5C1C-4BAB-89E8-2A8752130EF7}" type="presParOf" srcId="{06B3CD56-6EA3-4ABA-92EA-D2076858CB03}" destId="{3220D0C8-C621-4F28-BCD4-8797041144DD}" srcOrd="8" destOrd="0" presId="urn:microsoft.com/office/officeart/2018/2/layout/IconVerticalSolidList"/>
    <dgm:cxn modelId="{416BC04F-BE5C-43F2-B51E-59D8F6EC9B28}" type="presParOf" srcId="{3220D0C8-C621-4F28-BCD4-8797041144DD}" destId="{15FB1AD4-B26E-4F5C-ADBD-41534DCE7435}" srcOrd="0" destOrd="0" presId="urn:microsoft.com/office/officeart/2018/2/layout/IconVerticalSolidList"/>
    <dgm:cxn modelId="{02D852C5-99AA-4A93-848F-BE3E69FE0432}" type="presParOf" srcId="{3220D0C8-C621-4F28-BCD4-8797041144DD}" destId="{3D961ADF-19B4-43B5-8CB4-F5CC2AA21CFB}" srcOrd="1" destOrd="0" presId="urn:microsoft.com/office/officeart/2018/2/layout/IconVerticalSolidList"/>
    <dgm:cxn modelId="{77A65B12-2B6B-41EF-9295-1EBF28195034}" type="presParOf" srcId="{3220D0C8-C621-4F28-BCD4-8797041144DD}" destId="{0408C4DB-74F6-4EA1-86A7-92C8191930EB}" srcOrd="2" destOrd="0" presId="urn:microsoft.com/office/officeart/2018/2/layout/IconVerticalSolidList"/>
    <dgm:cxn modelId="{640DF52D-A071-4A95-99D6-17274447453C}" type="presParOf" srcId="{3220D0C8-C621-4F28-BCD4-8797041144DD}" destId="{F9FE507A-2CEB-4722-8CAD-BAEA547220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B8C67C2-B156-48BC-9F31-6C57DD32916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22D17E3-D3C0-4E52-9090-564918BB9D86}">
      <dgm:prSet/>
      <dgm:spPr/>
      <dgm:t>
        <a:bodyPr/>
        <a:lstStyle/>
        <a:p>
          <a:r>
            <a:rPr lang="en-US" b="0" i="0"/>
            <a:t>Test scripts should take their basis on actual project requirements</a:t>
          </a:r>
          <a:endParaRPr lang="en-US"/>
        </a:p>
      </dgm:t>
    </dgm:pt>
    <dgm:pt modelId="{9F9404BA-31E0-43B3-96DA-196DC59F6187}" type="parTrans" cxnId="{52A3A7A6-6205-4175-AD9B-D22D404CAF8F}">
      <dgm:prSet/>
      <dgm:spPr/>
      <dgm:t>
        <a:bodyPr/>
        <a:lstStyle/>
        <a:p>
          <a:endParaRPr lang="en-US"/>
        </a:p>
      </dgm:t>
    </dgm:pt>
    <dgm:pt modelId="{AB5BD0AC-1595-43E8-BA5F-EBAA6C39AE8F}" type="sibTrans" cxnId="{52A3A7A6-6205-4175-AD9B-D22D404CAF8F}">
      <dgm:prSet/>
      <dgm:spPr/>
      <dgm:t>
        <a:bodyPr/>
        <a:lstStyle/>
        <a:p>
          <a:endParaRPr lang="en-US"/>
        </a:p>
      </dgm:t>
    </dgm:pt>
    <dgm:pt modelId="{00B25491-D921-41BD-BBE1-A1393AC60D36}">
      <dgm:prSet/>
      <dgm:spPr/>
      <dgm:t>
        <a:bodyPr/>
        <a:lstStyle/>
        <a:p>
          <a:r>
            <a:rPr lang="en-US" b="0" i="0"/>
            <a:t>Use a standard testing method throughout the project</a:t>
          </a:r>
          <a:endParaRPr lang="en-US"/>
        </a:p>
      </dgm:t>
    </dgm:pt>
    <dgm:pt modelId="{5F00D23C-D1C7-4508-A6EE-F75ECD32A2F7}" type="parTrans" cxnId="{720849C1-1A11-4C16-B2E3-490E88DCF4AD}">
      <dgm:prSet/>
      <dgm:spPr/>
      <dgm:t>
        <a:bodyPr/>
        <a:lstStyle/>
        <a:p>
          <a:endParaRPr lang="en-US"/>
        </a:p>
      </dgm:t>
    </dgm:pt>
    <dgm:pt modelId="{1F44579D-1871-4EA2-A3B5-0F37E4B47581}" type="sibTrans" cxnId="{720849C1-1A11-4C16-B2E3-490E88DCF4AD}">
      <dgm:prSet/>
      <dgm:spPr/>
      <dgm:t>
        <a:bodyPr/>
        <a:lstStyle/>
        <a:p>
          <a:endParaRPr lang="en-US"/>
        </a:p>
      </dgm:t>
    </dgm:pt>
    <dgm:pt modelId="{07E54D95-3C78-4444-A68C-421A1F94609E}">
      <dgm:prSet/>
      <dgm:spPr/>
      <dgm:t>
        <a:bodyPr/>
        <a:lstStyle/>
        <a:p>
          <a:r>
            <a:rPr lang="en-US" b="0" i="0"/>
            <a:t>Test scripts should be simple, reusable, and easy to understand</a:t>
          </a:r>
          <a:endParaRPr lang="en-US"/>
        </a:p>
      </dgm:t>
    </dgm:pt>
    <dgm:pt modelId="{D94586D2-7D7A-4D1F-84E2-5EBD375BB343}" type="parTrans" cxnId="{643124BC-5185-4B0B-B33B-C1512904A506}">
      <dgm:prSet/>
      <dgm:spPr/>
      <dgm:t>
        <a:bodyPr/>
        <a:lstStyle/>
        <a:p>
          <a:endParaRPr lang="en-US"/>
        </a:p>
      </dgm:t>
    </dgm:pt>
    <dgm:pt modelId="{69442140-54F9-4657-8C69-16883277131B}" type="sibTrans" cxnId="{643124BC-5185-4B0B-B33B-C1512904A506}">
      <dgm:prSet/>
      <dgm:spPr/>
      <dgm:t>
        <a:bodyPr/>
        <a:lstStyle/>
        <a:p>
          <a:endParaRPr lang="en-US"/>
        </a:p>
      </dgm:t>
    </dgm:pt>
    <dgm:pt modelId="{4AFBED01-BC91-42B8-BB58-4BB94C81DD01}">
      <dgm:prSet/>
      <dgm:spPr/>
      <dgm:t>
        <a:bodyPr/>
        <a:lstStyle/>
        <a:p>
          <a:r>
            <a:rPr lang="en-US" b="0" i="0"/>
            <a:t>You should thoroughly review the code in the test script</a:t>
          </a:r>
          <a:endParaRPr lang="en-US"/>
        </a:p>
      </dgm:t>
    </dgm:pt>
    <dgm:pt modelId="{F7744C66-7235-4F20-8924-D3C17384FB89}" type="parTrans" cxnId="{0086D41E-890F-4047-9451-69FC2A00EB5C}">
      <dgm:prSet/>
      <dgm:spPr/>
      <dgm:t>
        <a:bodyPr/>
        <a:lstStyle/>
        <a:p>
          <a:endParaRPr lang="en-US"/>
        </a:p>
      </dgm:t>
    </dgm:pt>
    <dgm:pt modelId="{2900C9C3-D1B8-4021-9F96-1531981826D7}" type="sibTrans" cxnId="{0086D41E-890F-4047-9451-69FC2A00EB5C}">
      <dgm:prSet/>
      <dgm:spPr/>
      <dgm:t>
        <a:bodyPr/>
        <a:lstStyle/>
        <a:p>
          <a:endParaRPr lang="en-US"/>
        </a:p>
      </dgm:t>
    </dgm:pt>
    <dgm:pt modelId="{E763449D-5517-40B1-B92A-AE84EDD7845D}">
      <dgm:prSet/>
      <dgm:spPr/>
      <dgm:t>
        <a:bodyPr/>
        <a:lstStyle/>
        <a:p>
          <a:r>
            <a:rPr lang="en-US" b="0" i="0"/>
            <a:t>A test script should have all the functional aspects</a:t>
          </a:r>
          <a:endParaRPr lang="en-US"/>
        </a:p>
      </dgm:t>
    </dgm:pt>
    <dgm:pt modelId="{20A9C475-E50C-4F22-85EF-68DE8869159C}" type="parTrans" cxnId="{88BF876E-7A89-4445-8F06-04BBC191D26C}">
      <dgm:prSet/>
      <dgm:spPr/>
      <dgm:t>
        <a:bodyPr/>
        <a:lstStyle/>
        <a:p>
          <a:endParaRPr lang="en-US"/>
        </a:p>
      </dgm:t>
    </dgm:pt>
    <dgm:pt modelId="{3F2DBFF5-C837-435E-9E00-ACBE31071372}" type="sibTrans" cxnId="{88BF876E-7A89-4445-8F06-04BBC191D26C}">
      <dgm:prSet/>
      <dgm:spPr/>
      <dgm:t>
        <a:bodyPr/>
        <a:lstStyle/>
        <a:p>
          <a:endParaRPr lang="en-US"/>
        </a:p>
      </dgm:t>
    </dgm:pt>
    <dgm:pt modelId="{F982F3AB-539D-4501-A79E-8A0B27D8E19D}">
      <dgm:prSet/>
      <dgm:spPr/>
      <dgm:t>
        <a:bodyPr/>
        <a:lstStyle/>
        <a:p>
          <a:r>
            <a:rPr lang="en-US" b="0" i="0"/>
            <a:t>The test script should run on various environments and platforms</a:t>
          </a:r>
          <a:endParaRPr lang="en-US"/>
        </a:p>
      </dgm:t>
    </dgm:pt>
    <dgm:pt modelId="{45705AAE-18E7-4FB6-BD2F-6294DB046217}" type="parTrans" cxnId="{D1EC35A5-DD86-48A8-B091-764B56355F0C}">
      <dgm:prSet/>
      <dgm:spPr/>
      <dgm:t>
        <a:bodyPr/>
        <a:lstStyle/>
        <a:p>
          <a:endParaRPr lang="en-US"/>
        </a:p>
      </dgm:t>
    </dgm:pt>
    <dgm:pt modelId="{3CB074A9-BEB4-42F0-B305-D10B571B4920}" type="sibTrans" cxnId="{D1EC35A5-DD86-48A8-B091-764B56355F0C}">
      <dgm:prSet/>
      <dgm:spPr/>
      <dgm:t>
        <a:bodyPr/>
        <a:lstStyle/>
        <a:p>
          <a:endParaRPr lang="en-US"/>
        </a:p>
      </dgm:t>
    </dgm:pt>
    <dgm:pt modelId="{00728891-5252-4BC6-90D8-73B1EED3665C}">
      <dgm:prSet/>
      <dgm:spPr/>
      <dgm:t>
        <a:bodyPr/>
        <a:lstStyle/>
        <a:p>
          <a:r>
            <a:rPr lang="en-US" b="0" i="0"/>
            <a:t>Try to execute test scripts in a batch manner to save time and resources</a:t>
          </a:r>
          <a:endParaRPr lang="en-US"/>
        </a:p>
      </dgm:t>
    </dgm:pt>
    <dgm:pt modelId="{D5ADE10B-BDCB-40DD-AE4A-40816059AF80}" type="parTrans" cxnId="{5E021565-B71C-4057-BC33-2CBC7F6CB367}">
      <dgm:prSet/>
      <dgm:spPr/>
      <dgm:t>
        <a:bodyPr/>
        <a:lstStyle/>
        <a:p>
          <a:endParaRPr lang="en-US"/>
        </a:p>
      </dgm:t>
    </dgm:pt>
    <dgm:pt modelId="{D170DF77-0D30-4E89-B9B4-42EBC523AAB4}" type="sibTrans" cxnId="{5E021565-B71C-4057-BC33-2CBC7F6CB367}">
      <dgm:prSet/>
      <dgm:spPr/>
      <dgm:t>
        <a:bodyPr/>
        <a:lstStyle/>
        <a:p>
          <a:endParaRPr lang="en-US"/>
        </a:p>
      </dgm:t>
    </dgm:pt>
    <dgm:pt modelId="{87A3D046-672A-4734-BBE3-6C7FAE613859}">
      <dgm:prSet/>
      <dgm:spPr/>
      <dgm:t>
        <a:bodyPr/>
        <a:lstStyle/>
        <a:p>
          <a:r>
            <a:rPr lang="en-US" b="0" i="0"/>
            <a:t>There should be a bug report in case of any errors</a:t>
          </a:r>
          <a:endParaRPr lang="en-US"/>
        </a:p>
      </dgm:t>
    </dgm:pt>
    <dgm:pt modelId="{F691DC8F-33B8-48EC-ABDE-65BF92B94AEB}" type="parTrans" cxnId="{99BD2932-B3D2-4AFB-9B6E-E9257D6B6446}">
      <dgm:prSet/>
      <dgm:spPr/>
      <dgm:t>
        <a:bodyPr/>
        <a:lstStyle/>
        <a:p>
          <a:endParaRPr lang="en-US"/>
        </a:p>
      </dgm:t>
    </dgm:pt>
    <dgm:pt modelId="{C71F54BD-45BE-4586-A646-B5AB893B1B5C}" type="sibTrans" cxnId="{99BD2932-B3D2-4AFB-9B6E-E9257D6B6446}">
      <dgm:prSet/>
      <dgm:spPr/>
      <dgm:t>
        <a:bodyPr/>
        <a:lstStyle/>
        <a:p>
          <a:endParaRPr lang="en-US"/>
        </a:p>
      </dgm:t>
    </dgm:pt>
    <dgm:pt modelId="{FEFD8789-4254-4D7B-82DF-DF1B81EFC103}" type="pres">
      <dgm:prSet presAssocID="{FB8C67C2-B156-48BC-9F31-6C57DD329168}" presName="diagram" presStyleCnt="0">
        <dgm:presLayoutVars>
          <dgm:dir/>
          <dgm:resizeHandles val="exact"/>
        </dgm:presLayoutVars>
      </dgm:prSet>
      <dgm:spPr/>
    </dgm:pt>
    <dgm:pt modelId="{5EC10F4A-7BDF-446A-9743-370A9BA0BC04}" type="pres">
      <dgm:prSet presAssocID="{E22D17E3-D3C0-4E52-9090-564918BB9D86}" presName="node" presStyleLbl="node1" presStyleIdx="0" presStyleCnt="8">
        <dgm:presLayoutVars>
          <dgm:bulletEnabled val="1"/>
        </dgm:presLayoutVars>
      </dgm:prSet>
      <dgm:spPr/>
    </dgm:pt>
    <dgm:pt modelId="{7A2D509D-F376-40C5-BBC7-99F444557AA4}" type="pres">
      <dgm:prSet presAssocID="{AB5BD0AC-1595-43E8-BA5F-EBAA6C39AE8F}" presName="sibTrans" presStyleCnt="0"/>
      <dgm:spPr/>
    </dgm:pt>
    <dgm:pt modelId="{C3FA86F1-1099-4F93-9A49-EF595A8F2618}" type="pres">
      <dgm:prSet presAssocID="{00B25491-D921-41BD-BBE1-A1393AC60D36}" presName="node" presStyleLbl="node1" presStyleIdx="1" presStyleCnt="8">
        <dgm:presLayoutVars>
          <dgm:bulletEnabled val="1"/>
        </dgm:presLayoutVars>
      </dgm:prSet>
      <dgm:spPr/>
    </dgm:pt>
    <dgm:pt modelId="{548F2FE3-9936-4FFE-A956-672AA88B117D}" type="pres">
      <dgm:prSet presAssocID="{1F44579D-1871-4EA2-A3B5-0F37E4B47581}" presName="sibTrans" presStyleCnt="0"/>
      <dgm:spPr/>
    </dgm:pt>
    <dgm:pt modelId="{F1156178-2B7B-4185-90EC-034C0CBA562F}" type="pres">
      <dgm:prSet presAssocID="{07E54D95-3C78-4444-A68C-421A1F94609E}" presName="node" presStyleLbl="node1" presStyleIdx="2" presStyleCnt="8">
        <dgm:presLayoutVars>
          <dgm:bulletEnabled val="1"/>
        </dgm:presLayoutVars>
      </dgm:prSet>
      <dgm:spPr/>
    </dgm:pt>
    <dgm:pt modelId="{0C2139AD-DB9D-43A0-85DD-5B54A238A0EB}" type="pres">
      <dgm:prSet presAssocID="{69442140-54F9-4657-8C69-16883277131B}" presName="sibTrans" presStyleCnt="0"/>
      <dgm:spPr/>
    </dgm:pt>
    <dgm:pt modelId="{E39BA7F2-C750-4FF1-B51B-77B0DE85B8FB}" type="pres">
      <dgm:prSet presAssocID="{4AFBED01-BC91-42B8-BB58-4BB94C81DD01}" presName="node" presStyleLbl="node1" presStyleIdx="3" presStyleCnt="8">
        <dgm:presLayoutVars>
          <dgm:bulletEnabled val="1"/>
        </dgm:presLayoutVars>
      </dgm:prSet>
      <dgm:spPr/>
    </dgm:pt>
    <dgm:pt modelId="{532E7543-1FE0-4065-B245-FBF830828601}" type="pres">
      <dgm:prSet presAssocID="{2900C9C3-D1B8-4021-9F96-1531981826D7}" presName="sibTrans" presStyleCnt="0"/>
      <dgm:spPr/>
    </dgm:pt>
    <dgm:pt modelId="{1245881C-6C14-443F-A6EC-70D8C604BDAA}" type="pres">
      <dgm:prSet presAssocID="{E763449D-5517-40B1-B92A-AE84EDD7845D}" presName="node" presStyleLbl="node1" presStyleIdx="4" presStyleCnt="8">
        <dgm:presLayoutVars>
          <dgm:bulletEnabled val="1"/>
        </dgm:presLayoutVars>
      </dgm:prSet>
      <dgm:spPr/>
    </dgm:pt>
    <dgm:pt modelId="{20A19D18-9011-48CD-9FF6-C2E00E5EEC31}" type="pres">
      <dgm:prSet presAssocID="{3F2DBFF5-C837-435E-9E00-ACBE31071372}" presName="sibTrans" presStyleCnt="0"/>
      <dgm:spPr/>
    </dgm:pt>
    <dgm:pt modelId="{3E816CC0-99BD-427C-A8E9-D5FCCE1C6030}" type="pres">
      <dgm:prSet presAssocID="{F982F3AB-539D-4501-A79E-8A0B27D8E19D}" presName="node" presStyleLbl="node1" presStyleIdx="5" presStyleCnt="8">
        <dgm:presLayoutVars>
          <dgm:bulletEnabled val="1"/>
        </dgm:presLayoutVars>
      </dgm:prSet>
      <dgm:spPr/>
    </dgm:pt>
    <dgm:pt modelId="{DCAC30E7-DC97-47A7-A658-68CDE590AF06}" type="pres">
      <dgm:prSet presAssocID="{3CB074A9-BEB4-42F0-B305-D10B571B4920}" presName="sibTrans" presStyleCnt="0"/>
      <dgm:spPr/>
    </dgm:pt>
    <dgm:pt modelId="{EF5C9A11-1FFC-4E1A-811B-A798ED96D16A}" type="pres">
      <dgm:prSet presAssocID="{00728891-5252-4BC6-90D8-73B1EED3665C}" presName="node" presStyleLbl="node1" presStyleIdx="6" presStyleCnt="8">
        <dgm:presLayoutVars>
          <dgm:bulletEnabled val="1"/>
        </dgm:presLayoutVars>
      </dgm:prSet>
      <dgm:spPr/>
    </dgm:pt>
    <dgm:pt modelId="{656A63BE-C2D6-49AE-B29E-026F630AD1CC}" type="pres">
      <dgm:prSet presAssocID="{D170DF77-0D30-4E89-B9B4-42EBC523AAB4}" presName="sibTrans" presStyleCnt="0"/>
      <dgm:spPr/>
    </dgm:pt>
    <dgm:pt modelId="{95C4C211-7E34-45C4-B3F2-6F843267F317}" type="pres">
      <dgm:prSet presAssocID="{87A3D046-672A-4734-BBE3-6C7FAE613859}" presName="node" presStyleLbl="node1" presStyleIdx="7" presStyleCnt="8">
        <dgm:presLayoutVars>
          <dgm:bulletEnabled val="1"/>
        </dgm:presLayoutVars>
      </dgm:prSet>
      <dgm:spPr/>
    </dgm:pt>
  </dgm:ptLst>
  <dgm:cxnLst>
    <dgm:cxn modelId="{0086D41E-890F-4047-9451-69FC2A00EB5C}" srcId="{FB8C67C2-B156-48BC-9F31-6C57DD329168}" destId="{4AFBED01-BC91-42B8-BB58-4BB94C81DD01}" srcOrd="3" destOrd="0" parTransId="{F7744C66-7235-4F20-8924-D3C17384FB89}" sibTransId="{2900C9C3-D1B8-4021-9F96-1531981826D7}"/>
    <dgm:cxn modelId="{99BD2932-B3D2-4AFB-9B6E-E9257D6B6446}" srcId="{FB8C67C2-B156-48BC-9F31-6C57DD329168}" destId="{87A3D046-672A-4734-BBE3-6C7FAE613859}" srcOrd="7" destOrd="0" parTransId="{F691DC8F-33B8-48EC-ABDE-65BF92B94AEB}" sibTransId="{C71F54BD-45BE-4586-A646-B5AB893B1B5C}"/>
    <dgm:cxn modelId="{1037F632-E66C-4987-A7C6-D37AC9A6D10A}" type="presOf" srcId="{F982F3AB-539D-4501-A79E-8A0B27D8E19D}" destId="{3E816CC0-99BD-427C-A8E9-D5FCCE1C6030}" srcOrd="0" destOrd="0" presId="urn:microsoft.com/office/officeart/2005/8/layout/default"/>
    <dgm:cxn modelId="{DDCDB238-C75E-4362-8684-19CBDDFAD599}" type="presOf" srcId="{07E54D95-3C78-4444-A68C-421A1F94609E}" destId="{F1156178-2B7B-4185-90EC-034C0CBA562F}" srcOrd="0" destOrd="0" presId="urn:microsoft.com/office/officeart/2005/8/layout/default"/>
    <dgm:cxn modelId="{FAC6073E-684F-4E94-B042-3EB8946C208E}" type="presOf" srcId="{00728891-5252-4BC6-90D8-73B1EED3665C}" destId="{EF5C9A11-1FFC-4E1A-811B-A798ED96D16A}" srcOrd="0" destOrd="0" presId="urn:microsoft.com/office/officeart/2005/8/layout/default"/>
    <dgm:cxn modelId="{5E021565-B71C-4057-BC33-2CBC7F6CB367}" srcId="{FB8C67C2-B156-48BC-9F31-6C57DD329168}" destId="{00728891-5252-4BC6-90D8-73B1EED3665C}" srcOrd="6" destOrd="0" parTransId="{D5ADE10B-BDCB-40DD-AE4A-40816059AF80}" sibTransId="{D170DF77-0D30-4E89-B9B4-42EBC523AAB4}"/>
    <dgm:cxn modelId="{8D5E5365-CBC4-4B7D-8E73-E8605CD314E1}" type="presOf" srcId="{4AFBED01-BC91-42B8-BB58-4BB94C81DD01}" destId="{E39BA7F2-C750-4FF1-B51B-77B0DE85B8FB}" srcOrd="0" destOrd="0" presId="urn:microsoft.com/office/officeart/2005/8/layout/default"/>
    <dgm:cxn modelId="{C36B814A-E385-4B60-8CC2-3E23B8C99A7C}" type="presOf" srcId="{00B25491-D921-41BD-BBE1-A1393AC60D36}" destId="{C3FA86F1-1099-4F93-9A49-EF595A8F2618}" srcOrd="0" destOrd="0" presId="urn:microsoft.com/office/officeart/2005/8/layout/default"/>
    <dgm:cxn modelId="{88EFB96A-A418-481F-A51E-3DC8E8B979B8}" type="presOf" srcId="{E763449D-5517-40B1-B92A-AE84EDD7845D}" destId="{1245881C-6C14-443F-A6EC-70D8C604BDAA}" srcOrd="0" destOrd="0" presId="urn:microsoft.com/office/officeart/2005/8/layout/default"/>
    <dgm:cxn modelId="{88BF876E-7A89-4445-8F06-04BBC191D26C}" srcId="{FB8C67C2-B156-48BC-9F31-6C57DD329168}" destId="{E763449D-5517-40B1-B92A-AE84EDD7845D}" srcOrd="4" destOrd="0" parTransId="{20A9C475-E50C-4F22-85EF-68DE8869159C}" sibTransId="{3F2DBFF5-C837-435E-9E00-ACBE31071372}"/>
    <dgm:cxn modelId="{48CC1376-CCB1-4E58-A870-B851890508EA}" type="presOf" srcId="{87A3D046-672A-4734-BBE3-6C7FAE613859}" destId="{95C4C211-7E34-45C4-B3F2-6F843267F317}" srcOrd="0" destOrd="0" presId="urn:microsoft.com/office/officeart/2005/8/layout/default"/>
    <dgm:cxn modelId="{60E8E17F-A781-4597-A153-73854AD8696F}" type="presOf" srcId="{E22D17E3-D3C0-4E52-9090-564918BB9D86}" destId="{5EC10F4A-7BDF-446A-9743-370A9BA0BC04}" srcOrd="0" destOrd="0" presId="urn:microsoft.com/office/officeart/2005/8/layout/default"/>
    <dgm:cxn modelId="{D1EC35A5-DD86-48A8-B091-764B56355F0C}" srcId="{FB8C67C2-B156-48BC-9F31-6C57DD329168}" destId="{F982F3AB-539D-4501-A79E-8A0B27D8E19D}" srcOrd="5" destOrd="0" parTransId="{45705AAE-18E7-4FB6-BD2F-6294DB046217}" sibTransId="{3CB074A9-BEB4-42F0-B305-D10B571B4920}"/>
    <dgm:cxn modelId="{52A3A7A6-6205-4175-AD9B-D22D404CAF8F}" srcId="{FB8C67C2-B156-48BC-9F31-6C57DD329168}" destId="{E22D17E3-D3C0-4E52-9090-564918BB9D86}" srcOrd="0" destOrd="0" parTransId="{9F9404BA-31E0-43B3-96DA-196DC59F6187}" sibTransId="{AB5BD0AC-1595-43E8-BA5F-EBAA6C39AE8F}"/>
    <dgm:cxn modelId="{643124BC-5185-4B0B-B33B-C1512904A506}" srcId="{FB8C67C2-B156-48BC-9F31-6C57DD329168}" destId="{07E54D95-3C78-4444-A68C-421A1F94609E}" srcOrd="2" destOrd="0" parTransId="{D94586D2-7D7A-4D1F-84E2-5EBD375BB343}" sibTransId="{69442140-54F9-4657-8C69-16883277131B}"/>
    <dgm:cxn modelId="{720849C1-1A11-4C16-B2E3-490E88DCF4AD}" srcId="{FB8C67C2-B156-48BC-9F31-6C57DD329168}" destId="{00B25491-D921-41BD-BBE1-A1393AC60D36}" srcOrd="1" destOrd="0" parTransId="{5F00D23C-D1C7-4508-A6EE-F75ECD32A2F7}" sibTransId="{1F44579D-1871-4EA2-A3B5-0F37E4B47581}"/>
    <dgm:cxn modelId="{842554F3-525E-45F2-B71E-F5E8533807BE}" type="presOf" srcId="{FB8C67C2-B156-48BC-9F31-6C57DD329168}" destId="{FEFD8789-4254-4D7B-82DF-DF1B81EFC103}" srcOrd="0" destOrd="0" presId="urn:microsoft.com/office/officeart/2005/8/layout/default"/>
    <dgm:cxn modelId="{3F723C6A-B959-40C7-8111-9A9EE577EFFB}" type="presParOf" srcId="{FEFD8789-4254-4D7B-82DF-DF1B81EFC103}" destId="{5EC10F4A-7BDF-446A-9743-370A9BA0BC04}" srcOrd="0" destOrd="0" presId="urn:microsoft.com/office/officeart/2005/8/layout/default"/>
    <dgm:cxn modelId="{874288C2-EBF8-44CC-A119-599C377F1F6E}" type="presParOf" srcId="{FEFD8789-4254-4D7B-82DF-DF1B81EFC103}" destId="{7A2D509D-F376-40C5-BBC7-99F444557AA4}" srcOrd="1" destOrd="0" presId="urn:microsoft.com/office/officeart/2005/8/layout/default"/>
    <dgm:cxn modelId="{CD51267C-8E4C-4F41-9916-4D838DD439EB}" type="presParOf" srcId="{FEFD8789-4254-4D7B-82DF-DF1B81EFC103}" destId="{C3FA86F1-1099-4F93-9A49-EF595A8F2618}" srcOrd="2" destOrd="0" presId="urn:microsoft.com/office/officeart/2005/8/layout/default"/>
    <dgm:cxn modelId="{503EA84B-3C43-425B-8D68-639A5F95327A}" type="presParOf" srcId="{FEFD8789-4254-4D7B-82DF-DF1B81EFC103}" destId="{548F2FE3-9936-4FFE-A956-672AA88B117D}" srcOrd="3" destOrd="0" presId="urn:microsoft.com/office/officeart/2005/8/layout/default"/>
    <dgm:cxn modelId="{D3D33AD0-99FF-41E8-A8BB-391569326391}" type="presParOf" srcId="{FEFD8789-4254-4D7B-82DF-DF1B81EFC103}" destId="{F1156178-2B7B-4185-90EC-034C0CBA562F}" srcOrd="4" destOrd="0" presId="urn:microsoft.com/office/officeart/2005/8/layout/default"/>
    <dgm:cxn modelId="{B32CF188-FFE4-4FA7-99EA-631B2D3E6816}" type="presParOf" srcId="{FEFD8789-4254-4D7B-82DF-DF1B81EFC103}" destId="{0C2139AD-DB9D-43A0-85DD-5B54A238A0EB}" srcOrd="5" destOrd="0" presId="urn:microsoft.com/office/officeart/2005/8/layout/default"/>
    <dgm:cxn modelId="{39331C6D-7536-4BEC-A9A2-6ED1D3B5D01E}" type="presParOf" srcId="{FEFD8789-4254-4D7B-82DF-DF1B81EFC103}" destId="{E39BA7F2-C750-4FF1-B51B-77B0DE85B8FB}" srcOrd="6" destOrd="0" presId="urn:microsoft.com/office/officeart/2005/8/layout/default"/>
    <dgm:cxn modelId="{A165CD44-84F6-4448-9012-C3FBAEA30D42}" type="presParOf" srcId="{FEFD8789-4254-4D7B-82DF-DF1B81EFC103}" destId="{532E7543-1FE0-4065-B245-FBF830828601}" srcOrd="7" destOrd="0" presId="urn:microsoft.com/office/officeart/2005/8/layout/default"/>
    <dgm:cxn modelId="{4A8AF9BF-6B5C-4D74-B29A-C855D40A8F3F}" type="presParOf" srcId="{FEFD8789-4254-4D7B-82DF-DF1B81EFC103}" destId="{1245881C-6C14-443F-A6EC-70D8C604BDAA}" srcOrd="8" destOrd="0" presId="urn:microsoft.com/office/officeart/2005/8/layout/default"/>
    <dgm:cxn modelId="{07F424B4-F415-459B-97FC-E5A3BF44094A}" type="presParOf" srcId="{FEFD8789-4254-4D7B-82DF-DF1B81EFC103}" destId="{20A19D18-9011-48CD-9FF6-C2E00E5EEC31}" srcOrd="9" destOrd="0" presId="urn:microsoft.com/office/officeart/2005/8/layout/default"/>
    <dgm:cxn modelId="{92C8B7AE-8007-4E4C-B66A-5454C6BC0D89}" type="presParOf" srcId="{FEFD8789-4254-4D7B-82DF-DF1B81EFC103}" destId="{3E816CC0-99BD-427C-A8E9-D5FCCE1C6030}" srcOrd="10" destOrd="0" presId="urn:microsoft.com/office/officeart/2005/8/layout/default"/>
    <dgm:cxn modelId="{E3FEB84C-1FB6-4271-97D8-58260D513367}" type="presParOf" srcId="{FEFD8789-4254-4D7B-82DF-DF1B81EFC103}" destId="{DCAC30E7-DC97-47A7-A658-68CDE590AF06}" srcOrd="11" destOrd="0" presId="urn:microsoft.com/office/officeart/2005/8/layout/default"/>
    <dgm:cxn modelId="{D58F1484-0CB5-497F-BA2E-0C45D59AD1AF}" type="presParOf" srcId="{FEFD8789-4254-4D7B-82DF-DF1B81EFC103}" destId="{EF5C9A11-1FFC-4E1A-811B-A798ED96D16A}" srcOrd="12" destOrd="0" presId="urn:microsoft.com/office/officeart/2005/8/layout/default"/>
    <dgm:cxn modelId="{877C8214-F57A-435A-B5AA-20419DA81D2F}" type="presParOf" srcId="{FEFD8789-4254-4D7B-82DF-DF1B81EFC103}" destId="{656A63BE-C2D6-49AE-B29E-026F630AD1CC}" srcOrd="13" destOrd="0" presId="urn:microsoft.com/office/officeart/2005/8/layout/default"/>
    <dgm:cxn modelId="{B103FBF1-348E-4C2C-89B7-AF6132BD96F0}" type="presParOf" srcId="{FEFD8789-4254-4D7B-82DF-DF1B81EFC103}" destId="{95C4C211-7E34-45C4-B3F2-6F843267F31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6520E4-4A4A-4E9F-8DE2-CD6E67AF599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2D58B6-0412-442C-8E13-FE833B059B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</a:t>
          </a:r>
          <a:r>
            <a:rPr lang="en-US" b="0" i="0"/>
            <a:t>hould document and analyze the results to identify the issues that occurred during a particular test case. </a:t>
          </a:r>
          <a:endParaRPr lang="en-US"/>
        </a:p>
      </dgm:t>
    </dgm:pt>
    <dgm:pt modelId="{B3845A44-850F-410C-A708-499806E54641}" type="parTrans" cxnId="{0FBE04DA-1C2D-4470-BAF5-BDC9BD805044}">
      <dgm:prSet/>
      <dgm:spPr/>
      <dgm:t>
        <a:bodyPr/>
        <a:lstStyle/>
        <a:p>
          <a:endParaRPr lang="en-US"/>
        </a:p>
      </dgm:t>
    </dgm:pt>
    <dgm:pt modelId="{6C336E5D-B483-47FA-AD71-75C31372CAF1}" type="sibTrans" cxnId="{0FBE04DA-1C2D-4470-BAF5-BDC9BD80504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F6781C8-C7BA-45B3-85A1-1BAE40C99E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</a:t>
          </a:r>
          <a:r>
            <a:rPr lang="en-US" b="0" i="0"/>
            <a:t>reate an in-depth report about the behavior of various test cases under specific conditions.</a:t>
          </a:r>
          <a:endParaRPr lang="en-US"/>
        </a:p>
      </dgm:t>
    </dgm:pt>
    <dgm:pt modelId="{7F31C71A-6F00-4434-84FD-4560FEFDA5FD}" type="parTrans" cxnId="{323ED908-1EF6-4688-BAD6-28C3F88AC89E}">
      <dgm:prSet/>
      <dgm:spPr/>
      <dgm:t>
        <a:bodyPr/>
        <a:lstStyle/>
        <a:p>
          <a:endParaRPr lang="en-US"/>
        </a:p>
      </dgm:t>
    </dgm:pt>
    <dgm:pt modelId="{8849954F-23DD-4A5A-8293-0D2A13C5A24A}" type="sibTrans" cxnId="{323ED908-1EF6-4688-BAD6-28C3F88AC89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DD0EFBB-200F-4BB0-BCC5-9C4AA77422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These will help us to know the application’s areas that still require improvement. </a:t>
          </a:r>
          <a:endParaRPr lang="en-US"/>
        </a:p>
      </dgm:t>
    </dgm:pt>
    <dgm:pt modelId="{DEDD0FCB-C40F-4A66-BD82-B97F904A19C1}" type="parTrans" cxnId="{9DEFEE3E-ACA7-4B23-92A0-337F2ACF1FB7}">
      <dgm:prSet/>
      <dgm:spPr/>
      <dgm:t>
        <a:bodyPr/>
        <a:lstStyle/>
        <a:p>
          <a:endParaRPr lang="en-US"/>
        </a:p>
      </dgm:t>
    </dgm:pt>
    <dgm:pt modelId="{EC8E803B-3805-40C5-94B5-84AB559D25AC}" type="sibTrans" cxnId="{9DEFEE3E-ACA7-4B23-92A0-337F2ACF1FB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E2820D3-395F-4031-8382-D5712E7994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</a:t>
          </a:r>
          <a:r>
            <a:rPr lang="en-US" b="0" i="0"/>
            <a:t>hare the test reports with all stakeholders to keep transparency.</a:t>
          </a:r>
          <a:endParaRPr lang="en-US"/>
        </a:p>
      </dgm:t>
    </dgm:pt>
    <dgm:pt modelId="{3B09BDB5-D1C4-471B-9702-D28189FC8548}" type="parTrans" cxnId="{5CFD8518-48C7-421D-A33F-757C9FCB6B67}">
      <dgm:prSet/>
      <dgm:spPr/>
      <dgm:t>
        <a:bodyPr/>
        <a:lstStyle/>
        <a:p>
          <a:endParaRPr lang="en-US"/>
        </a:p>
      </dgm:t>
    </dgm:pt>
    <dgm:pt modelId="{33B590FD-E614-46A2-8664-0025427336DE}" type="sibTrans" cxnId="{5CFD8518-48C7-421D-A33F-757C9FCB6B67}">
      <dgm:prSet/>
      <dgm:spPr/>
      <dgm:t>
        <a:bodyPr/>
        <a:lstStyle/>
        <a:p>
          <a:endParaRPr lang="en-US"/>
        </a:p>
      </dgm:t>
    </dgm:pt>
    <dgm:pt modelId="{6401C7B0-2AB4-4A9E-9F8A-99FBBE5646F1}" type="pres">
      <dgm:prSet presAssocID="{FF6520E4-4A4A-4E9F-8DE2-CD6E67AF599C}" presName="root" presStyleCnt="0">
        <dgm:presLayoutVars>
          <dgm:dir/>
          <dgm:resizeHandles val="exact"/>
        </dgm:presLayoutVars>
      </dgm:prSet>
      <dgm:spPr/>
    </dgm:pt>
    <dgm:pt modelId="{31D4D850-0C78-44C5-9554-0F1032ACE903}" type="pres">
      <dgm:prSet presAssocID="{FF6520E4-4A4A-4E9F-8DE2-CD6E67AF599C}" presName="container" presStyleCnt="0">
        <dgm:presLayoutVars>
          <dgm:dir/>
          <dgm:resizeHandles val="exact"/>
        </dgm:presLayoutVars>
      </dgm:prSet>
      <dgm:spPr/>
    </dgm:pt>
    <dgm:pt modelId="{6BC20864-F8EE-4A4C-ADFF-A997DCD6A11B}" type="pres">
      <dgm:prSet presAssocID="{4F2D58B6-0412-442C-8E13-FE833B059B79}" presName="compNode" presStyleCnt="0"/>
      <dgm:spPr/>
    </dgm:pt>
    <dgm:pt modelId="{E7AA1198-7D8A-4A45-9C09-13D1B005D00F}" type="pres">
      <dgm:prSet presAssocID="{4F2D58B6-0412-442C-8E13-FE833B059B79}" presName="iconBgRect" presStyleLbl="bgShp" presStyleIdx="0" presStyleCnt="4"/>
      <dgm:spPr/>
    </dgm:pt>
    <dgm:pt modelId="{4E46CB20-374B-4D83-A11C-1238D3C40953}" type="pres">
      <dgm:prSet presAssocID="{4F2D58B6-0412-442C-8E13-FE833B059B7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350523F0-3DEA-4DD9-99A4-08589528E3FC}" type="pres">
      <dgm:prSet presAssocID="{4F2D58B6-0412-442C-8E13-FE833B059B79}" presName="spaceRect" presStyleCnt="0"/>
      <dgm:spPr/>
    </dgm:pt>
    <dgm:pt modelId="{0D3349BE-B31C-416A-AAC8-ADDA4138B197}" type="pres">
      <dgm:prSet presAssocID="{4F2D58B6-0412-442C-8E13-FE833B059B79}" presName="textRect" presStyleLbl="revTx" presStyleIdx="0" presStyleCnt="4">
        <dgm:presLayoutVars>
          <dgm:chMax val="1"/>
          <dgm:chPref val="1"/>
        </dgm:presLayoutVars>
      </dgm:prSet>
      <dgm:spPr/>
    </dgm:pt>
    <dgm:pt modelId="{00600B29-07B8-47FE-9A5D-68E61A5BB035}" type="pres">
      <dgm:prSet presAssocID="{6C336E5D-B483-47FA-AD71-75C31372CAF1}" presName="sibTrans" presStyleLbl="sibTrans2D1" presStyleIdx="0" presStyleCnt="0"/>
      <dgm:spPr/>
    </dgm:pt>
    <dgm:pt modelId="{30D0BBC6-A3A2-48CE-AD7E-1E25A85D80BF}" type="pres">
      <dgm:prSet presAssocID="{FF6781C8-C7BA-45B3-85A1-1BAE40C99E42}" presName="compNode" presStyleCnt="0"/>
      <dgm:spPr/>
    </dgm:pt>
    <dgm:pt modelId="{53D2D577-B222-4013-ABC6-8964F7A66D96}" type="pres">
      <dgm:prSet presAssocID="{FF6781C8-C7BA-45B3-85A1-1BAE40C99E42}" presName="iconBgRect" presStyleLbl="bgShp" presStyleIdx="1" presStyleCnt="4"/>
      <dgm:spPr/>
    </dgm:pt>
    <dgm:pt modelId="{4F3F9850-5737-4D20-A213-65B2DDEC2441}" type="pres">
      <dgm:prSet presAssocID="{FF6781C8-C7BA-45B3-85A1-1BAE40C99E4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183E4AE9-3027-4FD6-8871-9E8B71E3DA90}" type="pres">
      <dgm:prSet presAssocID="{FF6781C8-C7BA-45B3-85A1-1BAE40C99E42}" presName="spaceRect" presStyleCnt="0"/>
      <dgm:spPr/>
    </dgm:pt>
    <dgm:pt modelId="{6C04DA35-6F70-41F5-84A9-FE8CFE3AF6D9}" type="pres">
      <dgm:prSet presAssocID="{FF6781C8-C7BA-45B3-85A1-1BAE40C99E42}" presName="textRect" presStyleLbl="revTx" presStyleIdx="1" presStyleCnt="4">
        <dgm:presLayoutVars>
          <dgm:chMax val="1"/>
          <dgm:chPref val="1"/>
        </dgm:presLayoutVars>
      </dgm:prSet>
      <dgm:spPr/>
    </dgm:pt>
    <dgm:pt modelId="{3237DDD0-2AC2-4053-AC79-251EBD3F6F3B}" type="pres">
      <dgm:prSet presAssocID="{8849954F-23DD-4A5A-8293-0D2A13C5A24A}" presName="sibTrans" presStyleLbl="sibTrans2D1" presStyleIdx="0" presStyleCnt="0"/>
      <dgm:spPr/>
    </dgm:pt>
    <dgm:pt modelId="{6AC3F98E-19F5-4461-9CC8-6470717FE16C}" type="pres">
      <dgm:prSet presAssocID="{FDD0EFBB-200F-4BB0-BCC5-9C4AA7742297}" presName="compNode" presStyleCnt="0"/>
      <dgm:spPr/>
    </dgm:pt>
    <dgm:pt modelId="{67DFFB9D-0453-4244-BDEF-ED78D75A8E04}" type="pres">
      <dgm:prSet presAssocID="{FDD0EFBB-200F-4BB0-BCC5-9C4AA7742297}" presName="iconBgRect" presStyleLbl="bgShp" presStyleIdx="2" presStyleCnt="4"/>
      <dgm:spPr/>
    </dgm:pt>
    <dgm:pt modelId="{E41D6807-E76B-4405-8F04-60EDA2C82C4A}" type="pres">
      <dgm:prSet presAssocID="{FDD0EFBB-200F-4BB0-BCC5-9C4AA774229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D9C41C65-44F0-4F3D-B078-0CFFF8AB2E02}" type="pres">
      <dgm:prSet presAssocID="{FDD0EFBB-200F-4BB0-BCC5-9C4AA7742297}" presName="spaceRect" presStyleCnt="0"/>
      <dgm:spPr/>
    </dgm:pt>
    <dgm:pt modelId="{87446AFA-039B-4891-BF05-0C1DBA52749A}" type="pres">
      <dgm:prSet presAssocID="{FDD0EFBB-200F-4BB0-BCC5-9C4AA7742297}" presName="textRect" presStyleLbl="revTx" presStyleIdx="2" presStyleCnt="4">
        <dgm:presLayoutVars>
          <dgm:chMax val="1"/>
          <dgm:chPref val="1"/>
        </dgm:presLayoutVars>
      </dgm:prSet>
      <dgm:spPr/>
    </dgm:pt>
    <dgm:pt modelId="{C1EBB8F2-8BCF-4A34-B40F-D65E125E60D6}" type="pres">
      <dgm:prSet presAssocID="{EC8E803B-3805-40C5-94B5-84AB559D25AC}" presName="sibTrans" presStyleLbl="sibTrans2D1" presStyleIdx="0" presStyleCnt="0"/>
      <dgm:spPr/>
    </dgm:pt>
    <dgm:pt modelId="{291AA909-DBC8-4938-A30C-3F183D720BEF}" type="pres">
      <dgm:prSet presAssocID="{4E2820D3-395F-4031-8382-D5712E799452}" presName="compNode" presStyleCnt="0"/>
      <dgm:spPr/>
    </dgm:pt>
    <dgm:pt modelId="{23A7136A-25D3-42C6-BCF0-A054F5F6ECFE}" type="pres">
      <dgm:prSet presAssocID="{4E2820D3-395F-4031-8382-D5712E799452}" presName="iconBgRect" presStyleLbl="bgShp" presStyleIdx="3" presStyleCnt="4"/>
      <dgm:spPr/>
    </dgm:pt>
    <dgm:pt modelId="{45531481-3E8B-4B39-8DBD-1D71560760B5}" type="pres">
      <dgm:prSet presAssocID="{4E2820D3-395F-4031-8382-D5712E79945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CD4C9EDD-2775-4D28-8605-5BDC2FEED083}" type="pres">
      <dgm:prSet presAssocID="{4E2820D3-395F-4031-8382-D5712E799452}" presName="spaceRect" presStyleCnt="0"/>
      <dgm:spPr/>
    </dgm:pt>
    <dgm:pt modelId="{4077733E-BA00-4FC8-A80C-33A9B8394BF2}" type="pres">
      <dgm:prSet presAssocID="{4E2820D3-395F-4031-8382-D5712E79945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55EE106-A615-4059-844F-4874C04EF419}" type="presOf" srcId="{FF6520E4-4A4A-4E9F-8DE2-CD6E67AF599C}" destId="{6401C7B0-2AB4-4A9E-9F8A-99FBBE5646F1}" srcOrd="0" destOrd="0" presId="urn:microsoft.com/office/officeart/2018/2/layout/IconCircleList"/>
    <dgm:cxn modelId="{323ED908-1EF6-4688-BAD6-28C3F88AC89E}" srcId="{FF6520E4-4A4A-4E9F-8DE2-CD6E67AF599C}" destId="{FF6781C8-C7BA-45B3-85A1-1BAE40C99E42}" srcOrd="1" destOrd="0" parTransId="{7F31C71A-6F00-4434-84FD-4560FEFDA5FD}" sibTransId="{8849954F-23DD-4A5A-8293-0D2A13C5A24A}"/>
    <dgm:cxn modelId="{5CFD8518-48C7-421D-A33F-757C9FCB6B67}" srcId="{FF6520E4-4A4A-4E9F-8DE2-CD6E67AF599C}" destId="{4E2820D3-395F-4031-8382-D5712E799452}" srcOrd="3" destOrd="0" parTransId="{3B09BDB5-D1C4-471B-9702-D28189FC8548}" sibTransId="{33B590FD-E614-46A2-8664-0025427336DE}"/>
    <dgm:cxn modelId="{D10BDD38-C28A-4416-9025-0BF331D6E25D}" type="presOf" srcId="{FDD0EFBB-200F-4BB0-BCC5-9C4AA7742297}" destId="{87446AFA-039B-4891-BF05-0C1DBA52749A}" srcOrd="0" destOrd="0" presId="urn:microsoft.com/office/officeart/2018/2/layout/IconCircleList"/>
    <dgm:cxn modelId="{59F79839-D27A-4C49-9853-D114B4F8D920}" type="presOf" srcId="{6C336E5D-B483-47FA-AD71-75C31372CAF1}" destId="{00600B29-07B8-47FE-9A5D-68E61A5BB035}" srcOrd="0" destOrd="0" presId="urn:microsoft.com/office/officeart/2018/2/layout/IconCircleList"/>
    <dgm:cxn modelId="{9DEFEE3E-ACA7-4B23-92A0-337F2ACF1FB7}" srcId="{FF6520E4-4A4A-4E9F-8DE2-CD6E67AF599C}" destId="{FDD0EFBB-200F-4BB0-BCC5-9C4AA7742297}" srcOrd="2" destOrd="0" parTransId="{DEDD0FCB-C40F-4A66-BD82-B97F904A19C1}" sibTransId="{EC8E803B-3805-40C5-94B5-84AB559D25AC}"/>
    <dgm:cxn modelId="{833C8940-D7DA-4527-84A5-8787DDC312FF}" type="presOf" srcId="{4E2820D3-395F-4031-8382-D5712E799452}" destId="{4077733E-BA00-4FC8-A80C-33A9B8394BF2}" srcOrd="0" destOrd="0" presId="urn:microsoft.com/office/officeart/2018/2/layout/IconCircleList"/>
    <dgm:cxn modelId="{6D2C456D-95EF-4ACC-B844-D6EB233C15B6}" type="presOf" srcId="{FF6781C8-C7BA-45B3-85A1-1BAE40C99E42}" destId="{6C04DA35-6F70-41F5-84A9-FE8CFE3AF6D9}" srcOrd="0" destOrd="0" presId="urn:microsoft.com/office/officeart/2018/2/layout/IconCircleList"/>
    <dgm:cxn modelId="{813EE5C1-15D1-4A72-BD34-3B1D193BE6C8}" type="presOf" srcId="{4F2D58B6-0412-442C-8E13-FE833B059B79}" destId="{0D3349BE-B31C-416A-AAC8-ADDA4138B197}" srcOrd="0" destOrd="0" presId="urn:microsoft.com/office/officeart/2018/2/layout/IconCircleList"/>
    <dgm:cxn modelId="{0FBE04DA-1C2D-4470-BAF5-BDC9BD805044}" srcId="{FF6520E4-4A4A-4E9F-8DE2-CD6E67AF599C}" destId="{4F2D58B6-0412-442C-8E13-FE833B059B79}" srcOrd="0" destOrd="0" parTransId="{B3845A44-850F-410C-A708-499806E54641}" sibTransId="{6C336E5D-B483-47FA-AD71-75C31372CAF1}"/>
    <dgm:cxn modelId="{C2E427E2-BCCD-4508-A638-8DAE4D872B8F}" type="presOf" srcId="{8849954F-23DD-4A5A-8293-0D2A13C5A24A}" destId="{3237DDD0-2AC2-4053-AC79-251EBD3F6F3B}" srcOrd="0" destOrd="0" presId="urn:microsoft.com/office/officeart/2018/2/layout/IconCircleList"/>
    <dgm:cxn modelId="{F6C60FFE-2F82-4980-B2A7-06824F622DEA}" type="presOf" srcId="{EC8E803B-3805-40C5-94B5-84AB559D25AC}" destId="{C1EBB8F2-8BCF-4A34-B40F-D65E125E60D6}" srcOrd="0" destOrd="0" presId="urn:microsoft.com/office/officeart/2018/2/layout/IconCircleList"/>
    <dgm:cxn modelId="{756AA077-7843-4837-8290-06C6B512D1FE}" type="presParOf" srcId="{6401C7B0-2AB4-4A9E-9F8A-99FBBE5646F1}" destId="{31D4D850-0C78-44C5-9554-0F1032ACE903}" srcOrd="0" destOrd="0" presId="urn:microsoft.com/office/officeart/2018/2/layout/IconCircleList"/>
    <dgm:cxn modelId="{F577EAC3-9445-4207-A185-C261EEB208A8}" type="presParOf" srcId="{31D4D850-0C78-44C5-9554-0F1032ACE903}" destId="{6BC20864-F8EE-4A4C-ADFF-A997DCD6A11B}" srcOrd="0" destOrd="0" presId="urn:microsoft.com/office/officeart/2018/2/layout/IconCircleList"/>
    <dgm:cxn modelId="{4DDA960D-0225-4746-9787-72012DBF8F3E}" type="presParOf" srcId="{6BC20864-F8EE-4A4C-ADFF-A997DCD6A11B}" destId="{E7AA1198-7D8A-4A45-9C09-13D1B005D00F}" srcOrd="0" destOrd="0" presId="urn:microsoft.com/office/officeart/2018/2/layout/IconCircleList"/>
    <dgm:cxn modelId="{3F6683FE-FB8F-456A-8D1F-73627A729050}" type="presParOf" srcId="{6BC20864-F8EE-4A4C-ADFF-A997DCD6A11B}" destId="{4E46CB20-374B-4D83-A11C-1238D3C40953}" srcOrd="1" destOrd="0" presId="urn:microsoft.com/office/officeart/2018/2/layout/IconCircleList"/>
    <dgm:cxn modelId="{DC1E20C3-348B-449D-9AA8-7B18F10E29CD}" type="presParOf" srcId="{6BC20864-F8EE-4A4C-ADFF-A997DCD6A11B}" destId="{350523F0-3DEA-4DD9-99A4-08589528E3FC}" srcOrd="2" destOrd="0" presId="urn:microsoft.com/office/officeart/2018/2/layout/IconCircleList"/>
    <dgm:cxn modelId="{B2625540-E3A2-48D6-8E27-20743E65EA9C}" type="presParOf" srcId="{6BC20864-F8EE-4A4C-ADFF-A997DCD6A11B}" destId="{0D3349BE-B31C-416A-AAC8-ADDA4138B197}" srcOrd="3" destOrd="0" presId="urn:microsoft.com/office/officeart/2018/2/layout/IconCircleList"/>
    <dgm:cxn modelId="{1988A554-8AC4-447C-95B1-92D75D154148}" type="presParOf" srcId="{31D4D850-0C78-44C5-9554-0F1032ACE903}" destId="{00600B29-07B8-47FE-9A5D-68E61A5BB035}" srcOrd="1" destOrd="0" presId="urn:microsoft.com/office/officeart/2018/2/layout/IconCircleList"/>
    <dgm:cxn modelId="{C5BF6057-5F2B-482C-AAB8-EE9DFB3161C9}" type="presParOf" srcId="{31D4D850-0C78-44C5-9554-0F1032ACE903}" destId="{30D0BBC6-A3A2-48CE-AD7E-1E25A85D80BF}" srcOrd="2" destOrd="0" presId="urn:microsoft.com/office/officeart/2018/2/layout/IconCircleList"/>
    <dgm:cxn modelId="{863F0CFD-D0FA-4BE7-A51D-4FA845B9109F}" type="presParOf" srcId="{30D0BBC6-A3A2-48CE-AD7E-1E25A85D80BF}" destId="{53D2D577-B222-4013-ABC6-8964F7A66D96}" srcOrd="0" destOrd="0" presId="urn:microsoft.com/office/officeart/2018/2/layout/IconCircleList"/>
    <dgm:cxn modelId="{30353482-3651-44A8-8E69-31DAB039EB5A}" type="presParOf" srcId="{30D0BBC6-A3A2-48CE-AD7E-1E25A85D80BF}" destId="{4F3F9850-5737-4D20-A213-65B2DDEC2441}" srcOrd="1" destOrd="0" presId="urn:microsoft.com/office/officeart/2018/2/layout/IconCircleList"/>
    <dgm:cxn modelId="{67AF1437-9A66-4433-BD3B-6DC8CEDE83A9}" type="presParOf" srcId="{30D0BBC6-A3A2-48CE-AD7E-1E25A85D80BF}" destId="{183E4AE9-3027-4FD6-8871-9E8B71E3DA90}" srcOrd="2" destOrd="0" presId="urn:microsoft.com/office/officeart/2018/2/layout/IconCircleList"/>
    <dgm:cxn modelId="{00D57D3F-E69B-44F8-96C0-DAEE75877B81}" type="presParOf" srcId="{30D0BBC6-A3A2-48CE-AD7E-1E25A85D80BF}" destId="{6C04DA35-6F70-41F5-84A9-FE8CFE3AF6D9}" srcOrd="3" destOrd="0" presId="urn:microsoft.com/office/officeart/2018/2/layout/IconCircleList"/>
    <dgm:cxn modelId="{85A4A211-62F9-4543-8F7C-1A8FB7386BE2}" type="presParOf" srcId="{31D4D850-0C78-44C5-9554-0F1032ACE903}" destId="{3237DDD0-2AC2-4053-AC79-251EBD3F6F3B}" srcOrd="3" destOrd="0" presId="urn:microsoft.com/office/officeart/2018/2/layout/IconCircleList"/>
    <dgm:cxn modelId="{AB378702-4338-4D36-AB69-67754034730D}" type="presParOf" srcId="{31D4D850-0C78-44C5-9554-0F1032ACE903}" destId="{6AC3F98E-19F5-4461-9CC8-6470717FE16C}" srcOrd="4" destOrd="0" presId="urn:microsoft.com/office/officeart/2018/2/layout/IconCircleList"/>
    <dgm:cxn modelId="{2079BA64-82E0-4DAC-88F2-C09168A479CE}" type="presParOf" srcId="{6AC3F98E-19F5-4461-9CC8-6470717FE16C}" destId="{67DFFB9D-0453-4244-BDEF-ED78D75A8E04}" srcOrd="0" destOrd="0" presId="urn:microsoft.com/office/officeart/2018/2/layout/IconCircleList"/>
    <dgm:cxn modelId="{C208DEA9-3BDD-4BD3-86BF-B9B785762034}" type="presParOf" srcId="{6AC3F98E-19F5-4461-9CC8-6470717FE16C}" destId="{E41D6807-E76B-4405-8F04-60EDA2C82C4A}" srcOrd="1" destOrd="0" presId="urn:microsoft.com/office/officeart/2018/2/layout/IconCircleList"/>
    <dgm:cxn modelId="{3B3E2FFC-8DBE-46F9-BE9F-86ED03F53A1B}" type="presParOf" srcId="{6AC3F98E-19F5-4461-9CC8-6470717FE16C}" destId="{D9C41C65-44F0-4F3D-B078-0CFFF8AB2E02}" srcOrd="2" destOrd="0" presId="urn:microsoft.com/office/officeart/2018/2/layout/IconCircleList"/>
    <dgm:cxn modelId="{F69698D1-D09C-4ACC-A237-B9B0B4D7CBBB}" type="presParOf" srcId="{6AC3F98E-19F5-4461-9CC8-6470717FE16C}" destId="{87446AFA-039B-4891-BF05-0C1DBA52749A}" srcOrd="3" destOrd="0" presId="urn:microsoft.com/office/officeart/2018/2/layout/IconCircleList"/>
    <dgm:cxn modelId="{0DC8E3BF-9987-413E-9624-53F7199AEFD0}" type="presParOf" srcId="{31D4D850-0C78-44C5-9554-0F1032ACE903}" destId="{C1EBB8F2-8BCF-4A34-B40F-D65E125E60D6}" srcOrd="5" destOrd="0" presId="urn:microsoft.com/office/officeart/2018/2/layout/IconCircleList"/>
    <dgm:cxn modelId="{D4B91595-AED2-4E4A-A066-5D83B84BEE1D}" type="presParOf" srcId="{31D4D850-0C78-44C5-9554-0F1032ACE903}" destId="{291AA909-DBC8-4938-A30C-3F183D720BEF}" srcOrd="6" destOrd="0" presId="urn:microsoft.com/office/officeart/2018/2/layout/IconCircleList"/>
    <dgm:cxn modelId="{69C2DD05-2B2F-4A70-B35E-795373C39595}" type="presParOf" srcId="{291AA909-DBC8-4938-A30C-3F183D720BEF}" destId="{23A7136A-25D3-42C6-BCF0-A054F5F6ECFE}" srcOrd="0" destOrd="0" presId="urn:microsoft.com/office/officeart/2018/2/layout/IconCircleList"/>
    <dgm:cxn modelId="{1A89CC06-5096-4112-A53A-BBD79106BAAD}" type="presParOf" srcId="{291AA909-DBC8-4938-A30C-3F183D720BEF}" destId="{45531481-3E8B-4B39-8DBD-1D71560760B5}" srcOrd="1" destOrd="0" presId="urn:microsoft.com/office/officeart/2018/2/layout/IconCircleList"/>
    <dgm:cxn modelId="{64FE3C57-6D84-482C-A7C7-4B9FB8090F71}" type="presParOf" srcId="{291AA909-DBC8-4938-A30C-3F183D720BEF}" destId="{CD4C9EDD-2775-4D28-8605-5BDC2FEED083}" srcOrd="2" destOrd="0" presId="urn:microsoft.com/office/officeart/2018/2/layout/IconCircleList"/>
    <dgm:cxn modelId="{880CC093-A460-47F4-B884-7ABC1F3CA01A}" type="presParOf" srcId="{291AA909-DBC8-4938-A30C-3F183D720BEF}" destId="{4077733E-BA00-4FC8-A80C-33A9B8394BF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E276F-90AC-40A5-B866-4AF5F9B4846E}">
      <dsp:nvSpPr>
        <dsp:cNvPr id="0" name=""/>
        <dsp:cNvSpPr/>
      </dsp:nvSpPr>
      <dsp:spPr>
        <a:xfrm>
          <a:off x="62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C9365-D7B9-4444-9CFD-42F2E7607F32}">
      <dsp:nvSpPr>
        <dsp:cNvPr id="0" name=""/>
        <dsp:cNvSpPr/>
      </dsp:nvSpPr>
      <dsp:spPr>
        <a:xfrm>
          <a:off x="12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Application modules that are to be automated</a:t>
          </a:r>
          <a:endParaRPr lang="en-US" sz="1500" kern="1200"/>
        </a:p>
      </dsp:txBody>
      <dsp:txXfrm>
        <a:off x="127800" y="2355670"/>
        <a:ext cx="1800000" cy="720000"/>
      </dsp:txXfrm>
    </dsp:sp>
    <dsp:sp modelId="{2019C652-8EAA-428E-82E9-54EFA743D2B9}">
      <dsp:nvSpPr>
        <dsp:cNvPr id="0" name=""/>
        <dsp:cNvSpPr/>
      </dsp:nvSpPr>
      <dsp:spPr>
        <a:xfrm>
          <a:off x="273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F7A21-59AB-41C3-86AB-F9C608C4AEFB}">
      <dsp:nvSpPr>
        <dsp:cNvPr id="0" name=""/>
        <dsp:cNvSpPr/>
      </dsp:nvSpPr>
      <dsp:spPr>
        <a:xfrm>
          <a:off x="224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Test cases that need automation</a:t>
          </a:r>
          <a:endParaRPr lang="en-US" sz="1500" kern="1200"/>
        </a:p>
      </dsp:txBody>
      <dsp:txXfrm>
        <a:off x="2242800" y="2355670"/>
        <a:ext cx="1800000" cy="720000"/>
      </dsp:txXfrm>
    </dsp:sp>
    <dsp:sp modelId="{8F519785-ACEE-45F9-9238-691499BE003E}">
      <dsp:nvSpPr>
        <dsp:cNvPr id="0" name=""/>
        <dsp:cNvSpPr/>
      </dsp:nvSpPr>
      <dsp:spPr>
        <a:xfrm>
          <a:off x="485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15F1C-A590-4C55-9F3D-9309E79509D0}">
      <dsp:nvSpPr>
        <dsp:cNvPr id="0" name=""/>
        <dsp:cNvSpPr/>
      </dsp:nvSpPr>
      <dsp:spPr>
        <a:xfrm>
          <a:off x="435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Approaches to automate those test cases</a:t>
          </a:r>
          <a:endParaRPr lang="en-US" sz="1500" kern="1200"/>
        </a:p>
      </dsp:txBody>
      <dsp:txXfrm>
        <a:off x="4357800" y="2355670"/>
        <a:ext cx="1800000" cy="720000"/>
      </dsp:txXfrm>
    </dsp:sp>
    <dsp:sp modelId="{024734DA-7F86-4943-A5DD-203F55ECC0D1}">
      <dsp:nvSpPr>
        <dsp:cNvPr id="0" name=""/>
        <dsp:cNvSpPr/>
      </dsp:nvSpPr>
      <dsp:spPr>
        <a:xfrm>
          <a:off x="696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852C5-E740-4721-AE92-8B4A1643E67C}">
      <dsp:nvSpPr>
        <dsp:cNvPr id="0" name=""/>
        <dsp:cNvSpPr/>
      </dsp:nvSpPr>
      <dsp:spPr>
        <a:xfrm>
          <a:off x="647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Right tools for automation testing</a:t>
          </a:r>
          <a:endParaRPr lang="en-US" sz="1500" kern="1200"/>
        </a:p>
      </dsp:txBody>
      <dsp:txXfrm>
        <a:off x="6472800" y="2355670"/>
        <a:ext cx="1800000" cy="720000"/>
      </dsp:txXfrm>
    </dsp:sp>
    <dsp:sp modelId="{415E2F43-D4AE-4411-9591-D454860C0F89}">
      <dsp:nvSpPr>
        <dsp:cNvPr id="0" name=""/>
        <dsp:cNvSpPr/>
      </dsp:nvSpPr>
      <dsp:spPr>
        <a:xfrm>
          <a:off x="908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55829-6752-47B6-9A25-909431A545B7}">
      <dsp:nvSpPr>
        <dsp:cNvPr id="0" name=""/>
        <dsp:cNvSpPr/>
      </dsp:nvSpPr>
      <dsp:spPr>
        <a:xfrm>
          <a:off x="858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Implementation cost, available resources, and skills</a:t>
          </a:r>
          <a:endParaRPr lang="en-US" sz="1500" kern="1200"/>
        </a:p>
      </dsp:txBody>
      <dsp:txXfrm>
        <a:off x="8587800" y="2355670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617E4-2C89-47DE-AE03-B0E222D7665B}">
      <dsp:nvSpPr>
        <dsp:cNvPr id="0" name=""/>
        <dsp:cNvSpPr/>
      </dsp:nvSpPr>
      <dsp:spPr>
        <a:xfrm>
          <a:off x="0" y="2439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ED3DAD-C594-4576-974F-48A17521E5DA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02D3AB-ECFF-47D3-BF74-D5206832C79D}">
      <dsp:nvSpPr>
        <dsp:cNvPr id="0" name=""/>
        <dsp:cNvSpPr/>
      </dsp:nvSpPr>
      <dsp:spPr>
        <a:xfrm>
          <a:off x="1428292" y="2439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Essential to keep the cost in mind.</a:t>
          </a:r>
        </a:p>
      </dsp:txBody>
      <dsp:txXfrm>
        <a:off x="1428292" y="2439"/>
        <a:ext cx="4873308" cy="1236616"/>
      </dsp:txXfrm>
    </dsp:sp>
    <dsp:sp modelId="{44DD3A19-AED7-4E50-B7A0-5D804B6852E8}">
      <dsp:nvSpPr>
        <dsp:cNvPr id="0" name=""/>
        <dsp:cNvSpPr/>
      </dsp:nvSpPr>
      <dsp:spPr>
        <a:xfrm>
          <a:off x="0" y="1548210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17EC2-07B6-4732-8934-5C39012DCDCF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6B497-17A9-48C6-A127-EC8B9142087E}">
      <dsp:nvSpPr>
        <dsp:cNvPr id="0" name=""/>
        <dsp:cNvSpPr/>
      </dsp:nvSpPr>
      <dsp:spPr>
        <a:xfrm>
          <a:off x="1428292" y="1548210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Should know the available skillset.</a:t>
          </a:r>
        </a:p>
      </dsp:txBody>
      <dsp:txXfrm>
        <a:off x="1428292" y="1548210"/>
        <a:ext cx="4873308" cy="1236616"/>
      </dsp:txXfrm>
    </dsp:sp>
    <dsp:sp modelId="{F373CBA0-3E05-4A9B-B4DE-DE9E81575B11}">
      <dsp:nvSpPr>
        <dsp:cNvPr id="0" name=""/>
        <dsp:cNvSpPr/>
      </dsp:nvSpPr>
      <dsp:spPr>
        <a:xfrm>
          <a:off x="0" y="3093981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4F2D1C-1FB4-4400-91E6-2D6742B4F7BB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ABAA8-27F4-43CA-981B-0019A6669250}">
      <dsp:nvSpPr>
        <dsp:cNvPr id="0" name=""/>
        <dsp:cNvSpPr/>
      </dsp:nvSpPr>
      <dsp:spPr>
        <a:xfrm>
          <a:off x="1428292" y="3093981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Tools should match the technical expertise in the team.</a:t>
          </a:r>
        </a:p>
      </dsp:txBody>
      <dsp:txXfrm>
        <a:off x="1428292" y="3093981"/>
        <a:ext cx="4873308" cy="1236616"/>
      </dsp:txXfrm>
    </dsp:sp>
    <dsp:sp modelId="{AB9840E5-8377-4B0F-A31E-21213CAC7F44}">
      <dsp:nvSpPr>
        <dsp:cNvPr id="0" name=""/>
        <dsp:cNvSpPr/>
      </dsp:nvSpPr>
      <dsp:spPr>
        <a:xfrm>
          <a:off x="0" y="4639752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BADF32-1A8A-45C4-8EBB-F16E79D2F141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290C3D-4B64-4979-ACAD-EC6C08CCFF8C}">
      <dsp:nvSpPr>
        <dsp:cNvPr id="0" name=""/>
        <dsp:cNvSpPr/>
      </dsp:nvSpPr>
      <dsp:spPr>
        <a:xfrm>
          <a:off x="1428292" y="4639752"/>
          <a:ext cx="2835720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Automation Testing tools are:</a:t>
          </a:r>
        </a:p>
      </dsp:txBody>
      <dsp:txXfrm>
        <a:off x="1428292" y="4639752"/>
        <a:ext cx="2835720" cy="1236616"/>
      </dsp:txXfrm>
    </dsp:sp>
    <dsp:sp modelId="{33EAC8E6-AA5F-44F5-99DF-B604651EE024}">
      <dsp:nvSpPr>
        <dsp:cNvPr id="0" name=""/>
        <dsp:cNvSpPr/>
      </dsp:nvSpPr>
      <dsp:spPr>
        <a:xfrm>
          <a:off x="4264012" y="4639752"/>
          <a:ext cx="203758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Selenium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Cypress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Excelencia Framework</a:t>
          </a:r>
        </a:p>
      </dsp:txBody>
      <dsp:txXfrm>
        <a:off x="4264012" y="4639752"/>
        <a:ext cx="2037588" cy="1236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56FD56-64B3-4BDC-8CF8-C75F7FCEFE18}">
      <dsp:nvSpPr>
        <dsp:cNvPr id="0" name=""/>
        <dsp:cNvSpPr/>
      </dsp:nvSpPr>
      <dsp:spPr>
        <a:xfrm>
          <a:off x="1260320" y="2712"/>
          <a:ext cx="5041280" cy="140511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815" tIns="356899" rIns="97815" bIns="35689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Collect all manual test cases from test management tools and identify the test cases that can automate</a:t>
          </a:r>
        </a:p>
      </dsp:txBody>
      <dsp:txXfrm>
        <a:off x="1260320" y="2712"/>
        <a:ext cx="5041280" cy="1405115"/>
      </dsp:txXfrm>
    </dsp:sp>
    <dsp:sp modelId="{2AD5BC16-E6A3-45A8-A385-0C674420B090}">
      <dsp:nvSpPr>
        <dsp:cNvPr id="0" name=""/>
        <dsp:cNvSpPr/>
      </dsp:nvSpPr>
      <dsp:spPr>
        <a:xfrm>
          <a:off x="0" y="2712"/>
          <a:ext cx="1260320" cy="14051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92" tIns="138794" rIns="66692" bIns="13879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Collect</a:t>
          </a:r>
        </a:p>
      </dsp:txBody>
      <dsp:txXfrm>
        <a:off x="0" y="2712"/>
        <a:ext cx="1260320" cy="1405115"/>
      </dsp:txXfrm>
    </dsp:sp>
    <dsp:sp modelId="{80F30B76-2105-4E6F-9EA4-6980ADDE57A9}">
      <dsp:nvSpPr>
        <dsp:cNvPr id="0" name=""/>
        <dsp:cNvSpPr/>
      </dsp:nvSpPr>
      <dsp:spPr>
        <a:xfrm>
          <a:off x="1260320" y="1492135"/>
          <a:ext cx="5041280" cy="1405115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815" tIns="356899" rIns="97815" bIns="35689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Study the pros and cons of testing frameworks before determining the best one for the project requirements</a:t>
          </a:r>
        </a:p>
      </dsp:txBody>
      <dsp:txXfrm>
        <a:off x="1260320" y="1492135"/>
        <a:ext cx="5041280" cy="1405115"/>
      </dsp:txXfrm>
    </dsp:sp>
    <dsp:sp modelId="{D4F2321E-0C5D-418A-9838-6440FA20F808}">
      <dsp:nvSpPr>
        <dsp:cNvPr id="0" name=""/>
        <dsp:cNvSpPr/>
      </dsp:nvSpPr>
      <dsp:spPr>
        <a:xfrm>
          <a:off x="0" y="1492135"/>
          <a:ext cx="1260320" cy="1405115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92" tIns="138794" rIns="66692" bIns="13879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Study</a:t>
          </a:r>
        </a:p>
      </dsp:txBody>
      <dsp:txXfrm>
        <a:off x="0" y="1492135"/>
        <a:ext cx="1260320" cy="1405115"/>
      </dsp:txXfrm>
    </dsp:sp>
    <dsp:sp modelId="{3EAF4801-8A69-4D90-814B-984485B550F3}">
      <dsp:nvSpPr>
        <dsp:cNvPr id="0" name=""/>
        <dsp:cNvSpPr/>
      </dsp:nvSpPr>
      <dsp:spPr>
        <a:xfrm>
          <a:off x="1260320" y="2981557"/>
          <a:ext cx="5041280" cy="1405115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815" tIns="356899" rIns="97815" bIns="35689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Build a test suite for automation testing</a:t>
          </a:r>
        </a:p>
      </dsp:txBody>
      <dsp:txXfrm>
        <a:off x="1260320" y="2981557"/>
        <a:ext cx="5041280" cy="1405115"/>
      </dsp:txXfrm>
    </dsp:sp>
    <dsp:sp modelId="{3C9980CE-8694-4C3A-8F99-B698EFA79935}">
      <dsp:nvSpPr>
        <dsp:cNvPr id="0" name=""/>
        <dsp:cNvSpPr/>
      </dsp:nvSpPr>
      <dsp:spPr>
        <a:xfrm>
          <a:off x="0" y="2981557"/>
          <a:ext cx="1260320" cy="1405115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92" tIns="138794" rIns="66692" bIns="13879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Build</a:t>
          </a:r>
        </a:p>
      </dsp:txBody>
      <dsp:txXfrm>
        <a:off x="0" y="2981557"/>
        <a:ext cx="1260320" cy="1405115"/>
      </dsp:txXfrm>
    </dsp:sp>
    <dsp:sp modelId="{20FA4A86-A066-457B-87BB-860D1669B6DC}">
      <dsp:nvSpPr>
        <dsp:cNvPr id="0" name=""/>
        <dsp:cNvSpPr/>
      </dsp:nvSpPr>
      <dsp:spPr>
        <a:xfrm>
          <a:off x="1260320" y="4470980"/>
          <a:ext cx="5041280" cy="1405115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815" tIns="356899" rIns="97815" bIns="35689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Understand the risk and dependencies between testing tools and your application</a:t>
          </a:r>
        </a:p>
      </dsp:txBody>
      <dsp:txXfrm>
        <a:off x="1260320" y="4470980"/>
        <a:ext cx="5041280" cy="1405115"/>
      </dsp:txXfrm>
    </dsp:sp>
    <dsp:sp modelId="{9F6F7C7D-F555-428A-9958-1563928E3ECD}">
      <dsp:nvSpPr>
        <dsp:cNvPr id="0" name=""/>
        <dsp:cNvSpPr/>
      </dsp:nvSpPr>
      <dsp:spPr>
        <a:xfrm>
          <a:off x="0" y="4470980"/>
          <a:ext cx="1260320" cy="1405115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92" tIns="138794" rIns="66692" bIns="13879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Understand</a:t>
          </a:r>
        </a:p>
      </dsp:txBody>
      <dsp:txXfrm>
        <a:off x="0" y="4470980"/>
        <a:ext cx="1260320" cy="14051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1C66B-CFB0-4496-824A-E96D6C8E351D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B5BE4-2840-45A9-A5F2-557D39CB5F28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1FD96-27EB-4041-98AF-834D39E1D558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Feed the data into a test environment closely aligned with production data</a:t>
          </a:r>
          <a:endParaRPr lang="en-US" sz="1900" kern="1200"/>
        </a:p>
      </dsp:txBody>
      <dsp:txXfrm>
        <a:off x="836323" y="3399"/>
        <a:ext cx="9679276" cy="724089"/>
      </dsp:txXfrm>
    </dsp:sp>
    <dsp:sp modelId="{1BBA77E6-DA3A-4E73-90AC-0D32E044F326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595F58-9E48-4146-877A-C047201BA86C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1DA18-97E4-4FCB-9D15-DFD0CDDC3B22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Build a list of systems, modules, and applications you need to test</a:t>
          </a:r>
          <a:endParaRPr lang="en-US" sz="1900" kern="1200"/>
        </a:p>
      </dsp:txBody>
      <dsp:txXfrm>
        <a:off x="836323" y="908511"/>
        <a:ext cx="9679276" cy="724089"/>
      </dsp:txXfrm>
    </dsp:sp>
    <dsp:sp modelId="{723B4D24-30C5-48FE-93E4-52C9940F14D2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9504CB-F4D9-498A-9798-274024316C97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FFEE7A-06BE-4D18-AA4D-088E7C5B1535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Conduct tests on various browsers, operating systems, and devices</a:t>
          </a:r>
          <a:endParaRPr lang="en-US" sz="1900" kern="1200"/>
        </a:p>
      </dsp:txBody>
      <dsp:txXfrm>
        <a:off x="836323" y="1813624"/>
        <a:ext cx="9679276" cy="724089"/>
      </dsp:txXfrm>
    </dsp:sp>
    <dsp:sp modelId="{3E28EC64-5210-460A-81BB-505968339B12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20FFD8-E804-4BF5-AEE9-27C94BADC941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35479-F8EF-4913-915B-09E190EAF2C1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Test application under low and high network conditions to understand rendering time</a:t>
          </a:r>
          <a:endParaRPr lang="en-US" sz="1900" kern="1200"/>
        </a:p>
      </dsp:txBody>
      <dsp:txXfrm>
        <a:off x="836323" y="2718736"/>
        <a:ext cx="9679276" cy="724089"/>
      </dsp:txXfrm>
    </dsp:sp>
    <dsp:sp modelId="{15FB1AD4-B26E-4F5C-ADBD-41534DCE7435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961ADF-19B4-43B5-8CB4-F5CC2AA21CFB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E507A-2CEB-4722-8CAD-BAEA54722006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Keep all the documentation related to testing in one centralized repository</a:t>
          </a:r>
          <a:endParaRPr lang="en-US" sz="1900" kern="1200"/>
        </a:p>
      </dsp:txBody>
      <dsp:txXfrm>
        <a:off x="836323" y="3623848"/>
        <a:ext cx="9679276" cy="7240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C10F4A-7BDF-446A-9743-370A9BA0BC04}">
      <dsp:nvSpPr>
        <dsp:cNvPr id="0" name=""/>
        <dsp:cNvSpPr/>
      </dsp:nvSpPr>
      <dsp:spPr>
        <a:xfrm>
          <a:off x="3201" y="445489"/>
          <a:ext cx="2539866" cy="15239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Test scripts should take their basis on actual project requirements</a:t>
          </a:r>
          <a:endParaRPr lang="en-US" sz="2100" kern="1200"/>
        </a:p>
      </dsp:txBody>
      <dsp:txXfrm>
        <a:off x="3201" y="445489"/>
        <a:ext cx="2539866" cy="1523919"/>
      </dsp:txXfrm>
    </dsp:sp>
    <dsp:sp modelId="{C3FA86F1-1099-4F93-9A49-EF595A8F2618}">
      <dsp:nvSpPr>
        <dsp:cNvPr id="0" name=""/>
        <dsp:cNvSpPr/>
      </dsp:nvSpPr>
      <dsp:spPr>
        <a:xfrm>
          <a:off x="2797054" y="445489"/>
          <a:ext cx="2539866" cy="15239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Use a standard testing method throughout the project</a:t>
          </a:r>
          <a:endParaRPr lang="en-US" sz="2100" kern="1200"/>
        </a:p>
      </dsp:txBody>
      <dsp:txXfrm>
        <a:off x="2797054" y="445489"/>
        <a:ext cx="2539866" cy="1523919"/>
      </dsp:txXfrm>
    </dsp:sp>
    <dsp:sp modelId="{F1156178-2B7B-4185-90EC-034C0CBA562F}">
      <dsp:nvSpPr>
        <dsp:cNvPr id="0" name=""/>
        <dsp:cNvSpPr/>
      </dsp:nvSpPr>
      <dsp:spPr>
        <a:xfrm>
          <a:off x="5590907" y="445489"/>
          <a:ext cx="2539866" cy="15239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Test scripts should be simple, reusable, and easy to understand</a:t>
          </a:r>
          <a:endParaRPr lang="en-US" sz="2100" kern="1200"/>
        </a:p>
      </dsp:txBody>
      <dsp:txXfrm>
        <a:off x="5590907" y="445489"/>
        <a:ext cx="2539866" cy="1523919"/>
      </dsp:txXfrm>
    </dsp:sp>
    <dsp:sp modelId="{E39BA7F2-C750-4FF1-B51B-77B0DE85B8FB}">
      <dsp:nvSpPr>
        <dsp:cNvPr id="0" name=""/>
        <dsp:cNvSpPr/>
      </dsp:nvSpPr>
      <dsp:spPr>
        <a:xfrm>
          <a:off x="8384760" y="445489"/>
          <a:ext cx="2539866" cy="152391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You should thoroughly review the code in the test script</a:t>
          </a:r>
          <a:endParaRPr lang="en-US" sz="2100" kern="1200"/>
        </a:p>
      </dsp:txBody>
      <dsp:txXfrm>
        <a:off x="8384760" y="445489"/>
        <a:ext cx="2539866" cy="1523919"/>
      </dsp:txXfrm>
    </dsp:sp>
    <dsp:sp modelId="{1245881C-6C14-443F-A6EC-70D8C604BDAA}">
      <dsp:nvSpPr>
        <dsp:cNvPr id="0" name=""/>
        <dsp:cNvSpPr/>
      </dsp:nvSpPr>
      <dsp:spPr>
        <a:xfrm>
          <a:off x="3201" y="2223395"/>
          <a:ext cx="2539866" cy="152391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A test script should have all the functional aspects</a:t>
          </a:r>
          <a:endParaRPr lang="en-US" sz="2100" kern="1200"/>
        </a:p>
      </dsp:txBody>
      <dsp:txXfrm>
        <a:off x="3201" y="2223395"/>
        <a:ext cx="2539866" cy="1523919"/>
      </dsp:txXfrm>
    </dsp:sp>
    <dsp:sp modelId="{3E816CC0-99BD-427C-A8E9-D5FCCE1C6030}">
      <dsp:nvSpPr>
        <dsp:cNvPr id="0" name=""/>
        <dsp:cNvSpPr/>
      </dsp:nvSpPr>
      <dsp:spPr>
        <a:xfrm>
          <a:off x="2797054" y="2223395"/>
          <a:ext cx="2539866" cy="15239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The test script should run on various environments and platforms</a:t>
          </a:r>
          <a:endParaRPr lang="en-US" sz="2100" kern="1200"/>
        </a:p>
      </dsp:txBody>
      <dsp:txXfrm>
        <a:off x="2797054" y="2223395"/>
        <a:ext cx="2539866" cy="1523919"/>
      </dsp:txXfrm>
    </dsp:sp>
    <dsp:sp modelId="{EF5C9A11-1FFC-4E1A-811B-A798ED96D16A}">
      <dsp:nvSpPr>
        <dsp:cNvPr id="0" name=""/>
        <dsp:cNvSpPr/>
      </dsp:nvSpPr>
      <dsp:spPr>
        <a:xfrm>
          <a:off x="5590907" y="2223395"/>
          <a:ext cx="2539866" cy="15239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Try to execute test scripts in a batch manner to save time and resources</a:t>
          </a:r>
          <a:endParaRPr lang="en-US" sz="2100" kern="1200"/>
        </a:p>
      </dsp:txBody>
      <dsp:txXfrm>
        <a:off x="5590907" y="2223395"/>
        <a:ext cx="2539866" cy="1523919"/>
      </dsp:txXfrm>
    </dsp:sp>
    <dsp:sp modelId="{95C4C211-7E34-45C4-B3F2-6F843267F317}">
      <dsp:nvSpPr>
        <dsp:cNvPr id="0" name=""/>
        <dsp:cNvSpPr/>
      </dsp:nvSpPr>
      <dsp:spPr>
        <a:xfrm>
          <a:off x="8384760" y="2223395"/>
          <a:ext cx="2539866" cy="15239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There should be a bug report in case of any errors</a:t>
          </a:r>
          <a:endParaRPr lang="en-US" sz="2100" kern="1200"/>
        </a:p>
      </dsp:txBody>
      <dsp:txXfrm>
        <a:off x="8384760" y="2223395"/>
        <a:ext cx="2539866" cy="15239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AA1198-7D8A-4A45-9C09-13D1B005D00F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46CB20-374B-4D83-A11C-1238D3C40953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3349BE-B31C-416A-AAC8-ADDA4138B197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</a:t>
          </a:r>
          <a:r>
            <a:rPr lang="en-US" sz="2000" b="0" i="0" kern="1200"/>
            <a:t>hould document and analyze the results to identify the issues that occurred during a particular test case. </a:t>
          </a:r>
          <a:endParaRPr lang="en-US" sz="2000" kern="1200"/>
        </a:p>
      </dsp:txBody>
      <dsp:txXfrm>
        <a:off x="1834517" y="469890"/>
        <a:ext cx="3148942" cy="1335915"/>
      </dsp:txXfrm>
    </dsp:sp>
    <dsp:sp modelId="{53D2D577-B222-4013-ABC6-8964F7A66D96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3F9850-5737-4D20-A213-65B2DDEC2441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4DA35-6F70-41F5-84A9-FE8CFE3AF6D9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</a:t>
          </a:r>
          <a:r>
            <a:rPr lang="en-US" sz="2000" b="0" i="0" kern="1200"/>
            <a:t>reate an in-depth report about the behavior of various test cases under specific conditions.</a:t>
          </a:r>
          <a:endParaRPr lang="en-US" sz="2000" kern="1200"/>
        </a:p>
      </dsp:txBody>
      <dsp:txXfrm>
        <a:off x="7154322" y="469890"/>
        <a:ext cx="3148942" cy="1335915"/>
      </dsp:txXfrm>
    </dsp:sp>
    <dsp:sp modelId="{67DFFB9D-0453-4244-BDEF-ED78D75A8E04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D6807-E76B-4405-8F04-60EDA2C82C4A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46AFA-039B-4891-BF05-0C1DBA52749A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These will help us to know the application’s areas that still require improvement. </a:t>
          </a:r>
          <a:endParaRPr lang="en-US" sz="2000" kern="1200"/>
        </a:p>
      </dsp:txBody>
      <dsp:txXfrm>
        <a:off x="1834517" y="2545532"/>
        <a:ext cx="3148942" cy="1335915"/>
      </dsp:txXfrm>
    </dsp:sp>
    <dsp:sp modelId="{23A7136A-25D3-42C6-BCF0-A054F5F6ECFE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531481-3E8B-4B39-8DBD-1D71560760B5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7733E-BA00-4FC8-A80C-33A9B8394BF2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</a:t>
          </a:r>
          <a:r>
            <a:rPr lang="en-US" sz="2000" b="0" i="0" kern="1200"/>
            <a:t>hare the test reports with all stakeholders to keep transparency.</a:t>
          </a:r>
          <a:endParaRPr lang="en-US" sz="2000" kern="1200"/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D7F1F-CC78-42C9-84F3-9AA790958410}" type="datetimeFigureOut">
              <a:rPr lang="en-US" smtClean="0"/>
              <a:t>6/14/2023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025E5-B229-43BD-B052-B24719429D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27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025E5-B229-43BD-B052-B24719429D4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40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BF270-6003-A6C0-14E4-2E0E8FE86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286" y="1041400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D5A39-089A-F262-84DA-6303364FD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286" y="3429000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E4F65-56DB-704C-69E9-54C1CC2D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Privileged and Confidential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C4423A5-7F91-AE71-FC9E-8BF8FC58B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D423E95-DA28-4C37-99EA-E367061B0A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95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23347-F9F5-E1EF-CA78-4759E75B0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6775" y="1427897"/>
            <a:ext cx="11254154" cy="4751840"/>
          </a:xfrm>
        </p:spPr>
        <p:txBody>
          <a:bodyPr vert="eaVert" lIns="365760" r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D6708-EC65-7085-9F47-4DEB9282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A0FBF92-AE6F-07C5-BF34-C7B12BC90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D423E95-DA28-4C37-99EA-E367061B0A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52F1D58-C2F4-7CDA-F892-AEE3C9147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5"/>
            <a:ext cx="121920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67E94511-27D9-2E62-B6A8-C613F5AE0D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5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2CD4DE-754E-3F6C-5F21-D8E089C25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6AF17-78F6-A8E7-9FB3-BD84E86D0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75249" y="365125"/>
            <a:ext cx="789725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065B2-6104-A63D-49DA-AA44D8AE3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77128-2643-4D5C-CEE7-263D90B2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0293CC40-B5EE-2F54-DDF9-3B1A00D9D0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59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C0302-4E97-A09F-D308-03BA53F5AD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A1024-3517-0C6C-631E-F71F608C3C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908CCE-CEF2-5C0B-3DC3-15431FE5DE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22184"/>
            <a:ext cx="12192000" cy="1325563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    Click to edit Master title style</a:t>
            </a:r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00058A95-1407-36E0-9BD6-6FB380A25E1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63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6303-50F7-AC5C-56A0-DC4344E8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5764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83C59-6215-629A-9C66-33AC835D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Privileged and Confidential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B7F43EE-1385-C689-C37B-0BC0B5832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D423E95-DA28-4C37-99EA-E367061B0A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1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2E32F-0CB0-39F7-AEC5-B641A1CD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718" y="978218"/>
            <a:ext cx="10515600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D6153-0D96-8D76-3552-A344B8D8A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6718" y="383095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00D4B-E2FD-89C5-AC64-E7B5163F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A8D0-D2E8-3B09-6B04-82070FDF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33FABBA4-7FE7-B964-8BE4-FF11DB6906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3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3FC6-FF6B-0EFB-EDFF-3EB591D1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02A94-0F85-F94A-09BD-E8573C5AFDA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11480" y="1325563"/>
            <a:ext cx="5760720" cy="4663440"/>
          </a:xfrm>
        </p:spPr>
        <p:txBody>
          <a:bodyPr lIns="274320"/>
          <a:lstStyle>
            <a:lvl1pPr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EEC40-86F9-C22C-5FED-FD282CAE7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25563"/>
            <a:ext cx="5760720" cy="4663440"/>
          </a:xfrm>
        </p:spPr>
        <p:txBody>
          <a:bodyPr lIns="27432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AFEAE-884A-0192-9E2D-706166D0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E2FB1-8541-88EF-6C3D-FE7FD5F9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EB4B63F4-057E-7480-CDB8-856377E776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32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CE9E3-A14B-4C72-D447-3F930D979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595" y="1417004"/>
            <a:ext cx="5760720" cy="4729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0DB48-238A-21B0-7883-D3A20861514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0595" y="2285049"/>
            <a:ext cx="5760720" cy="3840480"/>
          </a:xfrm>
        </p:spPr>
        <p:txBody>
          <a:bodyPr lIns="274320"/>
          <a:lstStyle>
            <a:lvl1pPr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934E32-5F21-13FF-9CAB-D81025019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1315" y="1417004"/>
            <a:ext cx="5760720" cy="3885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C4A5E-56F3-C74E-AAFC-4A65DFED1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1315" y="2285049"/>
            <a:ext cx="5760720" cy="3840480"/>
          </a:xfrm>
        </p:spPr>
        <p:txBody>
          <a:bodyPr lIns="27432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62F51F-40E7-CC63-27AB-A0E7945B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2EE152-1D28-6EF4-6FFF-047043FA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DF9F3EA-EE4A-6089-0FF6-D76D968D9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31DF53AC-D359-A743-3C65-E63A03C262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589F2-4A50-9BAE-5E7A-4411726C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2C849-B449-70F2-7C46-EDD8F480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6C995DC-76B4-1F68-AF55-B2291838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24CC0C13-F82C-E3B1-ABDE-AC97906476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47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493143-A849-56FB-ED84-58439621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5DA4E-A8A3-3CF6-6B4F-24AF20E2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9E5731-552E-0517-046F-0AF2E904E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9466E799-D1BE-095A-4F40-F0D453BC4B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35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91FCF-A803-5CC2-D695-DDE34F741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1151" y="1435622"/>
            <a:ext cx="6544237" cy="4529932"/>
          </a:xfrm>
        </p:spPr>
        <p:txBody>
          <a:bodyPr lIns="27432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AC1CC-9A66-061A-CEA0-DA584BF65EA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44364" y="1435622"/>
            <a:ext cx="4266787" cy="4529932"/>
          </a:xfrm>
        </p:spPr>
        <p:txBody>
          <a:bodyPr lIns="9144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F2073-94D8-0690-5D3C-20C8C8C3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E2CE7-286C-EC98-CB36-F29BC6F9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F2AD23-8E95-DF3A-EB1B-B2C1FB97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5"/>
            <a:ext cx="121920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8D12946E-B35F-6A8D-F30E-93780AC4A7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2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876226-C4CE-6A9E-112D-EB5E70CF2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35622"/>
            <a:ext cx="6172200" cy="45299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12329-AF7E-8D24-39ED-8ACD0290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0211D-FC3D-4A1D-DC50-DA89A114E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B8F1E38-B73A-4678-0EBB-EECCF5653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5"/>
            <a:ext cx="121920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BEEA4ED-CF7F-ABC3-06D7-BE2B85A5632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44364" y="1435622"/>
            <a:ext cx="4266787" cy="4529932"/>
          </a:xfrm>
        </p:spPr>
        <p:txBody>
          <a:bodyPr lIns="9144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72DF5104-9A66-15B1-521D-CE603DCF6C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46219" y="300446"/>
            <a:ext cx="997290" cy="10480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38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ADF76A-2463-309A-1679-066D1E53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371600"/>
          </a:xfrm>
          <a:prstGeom prst="rect">
            <a:avLst/>
          </a:prstGeom>
        </p:spPr>
        <p:txBody>
          <a:bodyPr vert="horz" lIns="64008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713E3-7619-6B0F-CCF0-D8540A505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48514"/>
            <a:ext cx="12192000" cy="4751840"/>
          </a:xfrm>
          <a:prstGeom prst="rect">
            <a:avLst/>
          </a:prstGeom>
        </p:spPr>
        <p:txBody>
          <a:bodyPr vert="horz" lIns="64008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25C73-01DA-A61E-C719-5784924EA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Privileged and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7C499-789F-B8E9-2FD3-6E5FD6D1B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D423E95-DA28-4C37-99EA-E367061B0A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E48A71-9AE7-68A7-9409-5CF3E84FC765}"/>
              </a:ext>
            </a:extLst>
          </p:cNvPr>
          <p:cNvSpPr/>
          <p:nvPr userDrawn="1"/>
        </p:nvSpPr>
        <p:spPr>
          <a:xfrm>
            <a:off x="0" y="0"/>
            <a:ext cx="390618" cy="6858000"/>
          </a:xfrm>
          <a:prstGeom prst="rect">
            <a:avLst/>
          </a:prstGeom>
          <a:gradFill>
            <a:gsLst>
              <a:gs pos="31000">
                <a:srgbClr val="19357E"/>
              </a:gs>
              <a:gs pos="100000">
                <a:srgbClr val="F05A22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5B7AAE76-4CCF-85DC-1756-69769B1F7B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3" t="39663" r="6744" b="38586"/>
          <a:stretch/>
        </p:blipFill>
        <p:spPr>
          <a:xfrm>
            <a:off x="634789" y="6252888"/>
            <a:ext cx="1706628" cy="45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F188C-55EF-3594-BD82-7FDA107B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prstGeom prst="rect">
            <a:avLst/>
          </a:prstGeom>
        </p:spPr>
        <p:txBody>
          <a:bodyPr vert="horz" lIns="45720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FA78B9F-7B8B-1C20-66B0-7B67CAF81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Privileged and Confidential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A99A0ED-5444-1F16-96C6-F3DE01AE5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D423E95-DA28-4C37-99EA-E367061B0A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F9310AC-C985-217F-B4D2-AAD9BB3C452C}"/>
              </a:ext>
            </a:extLst>
          </p:cNvPr>
          <p:cNvSpPr txBox="1">
            <a:spLocks/>
          </p:cNvSpPr>
          <p:nvPr userDrawn="1"/>
        </p:nvSpPr>
        <p:spPr>
          <a:xfrm>
            <a:off x="0" y="1371870"/>
            <a:ext cx="12192000" cy="4733508"/>
          </a:xfrm>
          <a:prstGeom prst="rect">
            <a:avLst/>
          </a:prstGeom>
        </p:spPr>
        <p:txBody>
          <a:bodyPr vert="horz" lIns="45720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</a:t>
            </a:r>
            <a:r>
              <a:rPr lang="en-US" sz="2000" dirty="0"/>
              <a:t>Click to edit Master text styles</a:t>
            </a:r>
          </a:p>
          <a:p>
            <a:pPr lvl="1"/>
            <a:r>
              <a:rPr lang="en-US" sz="1800" dirty="0"/>
              <a:t>Second level</a:t>
            </a:r>
          </a:p>
          <a:p>
            <a:pPr lvl="2"/>
            <a:r>
              <a:rPr lang="en-US" sz="1600" dirty="0"/>
              <a:t>Third level</a:t>
            </a:r>
          </a:p>
          <a:p>
            <a:pPr lvl="3"/>
            <a:r>
              <a:rPr lang="en-US" sz="1400" dirty="0"/>
              <a:t>Fourth level</a:t>
            </a:r>
          </a:p>
          <a:p>
            <a:pPr lvl="4"/>
            <a:r>
              <a:rPr lang="en-US" sz="1200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A5380C-9EFF-D33C-9253-0507FD21BA20}"/>
              </a:ext>
            </a:extLst>
          </p:cNvPr>
          <p:cNvSpPr/>
          <p:nvPr userDrawn="1"/>
        </p:nvSpPr>
        <p:spPr>
          <a:xfrm>
            <a:off x="0" y="0"/>
            <a:ext cx="390618" cy="6858000"/>
          </a:xfrm>
          <a:prstGeom prst="rect">
            <a:avLst/>
          </a:prstGeom>
          <a:gradFill>
            <a:gsLst>
              <a:gs pos="31000">
                <a:srgbClr val="19357E"/>
              </a:gs>
              <a:gs pos="100000">
                <a:srgbClr val="F05A22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355DEC95-2030-9CE0-8674-40F42E9BED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3" t="39663" r="6744" b="38586"/>
          <a:stretch/>
        </p:blipFill>
        <p:spPr>
          <a:xfrm>
            <a:off x="634789" y="6252888"/>
            <a:ext cx="1706628" cy="45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44881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E559D998-AB6C-46E1-B394-118E9A1E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3AA80FFF-3474-F271-011F-C6F072B6F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913"/>
          <a:stretch/>
        </p:blipFill>
        <p:spPr>
          <a:xfrm>
            <a:off x="20" y="10"/>
            <a:ext cx="12191980" cy="6865943"/>
          </a:xfrm>
          <a:custGeom>
            <a:avLst/>
            <a:gdLst/>
            <a:ahLst/>
            <a:cxnLst/>
            <a:rect l="l" t="t" r="r" b="b"/>
            <a:pathLst>
              <a:path w="12192000" h="6857681">
                <a:moveTo>
                  <a:pt x="0" y="0"/>
                </a:moveTo>
                <a:lnTo>
                  <a:pt x="6033794" y="0"/>
                </a:lnTo>
                <a:lnTo>
                  <a:pt x="6104632" y="17448"/>
                </a:lnTo>
                <a:cubicBezTo>
                  <a:pt x="6167597" y="23966"/>
                  <a:pt x="6148747" y="27214"/>
                  <a:pt x="6198111" y="26888"/>
                </a:cubicBezTo>
                <a:cubicBezTo>
                  <a:pt x="6203032" y="26525"/>
                  <a:pt x="6212450" y="35708"/>
                  <a:pt x="6231511" y="33431"/>
                </a:cubicBezTo>
                <a:cubicBezTo>
                  <a:pt x="6261681" y="37362"/>
                  <a:pt x="6245025" y="48416"/>
                  <a:pt x="6283668" y="52056"/>
                </a:cubicBezTo>
                <a:cubicBezTo>
                  <a:pt x="6280095" y="55478"/>
                  <a:pt x="6317954" y="53783"/>
                  <a:pt x="6321602" y="65933"/>
                </a:cubicBezTo>
                <a:cubicBezTo>
                  <a:pt x="6338020" y="69803"/>
                  <a:pt x="6363241" y="73066"/>
                  <a:pt x="6382175" y="75274"/>
                </a:cubicBezTo>
                <a:cubicBezTo>
                  <a:pt x="6410543" y="81224"/>
                  <a:pt x="6424665" y="87641"/>
                  <a:pt x="6428857" y="91880"/>
                </a:cubicBezTo>
                <a:cubicBezTo>
                  <a:pt x="6457257" y="98611"/>
                  <a:pt x="6454186" y="99822"/>
                  <a:pt x="6491478" y="114104"/>
                </a:cubicBezTo>
                <a:cubicBezTo>
                  <a:pt x="6513363" y="108974"/>
                  <a:pt x="6532168" y="120070"/>
                  <a:pt x="6541328" y="130204"/>
                </a:cubicBezTo>
                <a:cubicBezTo>
                  <a:pt x="6566101" y="139804"/>
                  <a:pt x="6619910" y="162727"/>
                  <a:pt x="6655300" y="165762"/>
                </a:cubicBezTo>
                <a:cubicBezTo>
                  <a:pt x="6709422" y="165032"/>
                  <a:pt x="6694278" y="176304"/>
                  <a:pt x="6718357" y="184874"/>
                </a:cubicBezTo>
                <a:cubicBezTo>
                  <a:pt x="6737101" y="195527"/>
                  <a:pt x="6734493" y="186329"/>
                  <a:pt x="6754054" y="199796"/>
                </a:cubicBezTo>
                <a:lnTo>
                  <a:pt x="6790284" y="215417"/>
                </a:lnTo>
                <a:lnTo>
                  <a:pt x="6833979" y="239878"/>
                </a:lnTo>
                <a:lnTo>
                  <a:pt x="6843981" y="246602"/>
                </a:lnTo>
                <a:cubicBezTo>
                  <a:pt x="6849111" y="246626"/>
                  <a:pt x="6852366" y="247045"/>
                  <a:pt x="6854445" y="247782"/>
                </a:cubicBezTo>
                <a:cubicBezTo>
                  <a:pt x="6854496" y="247881"/>
                  <a:pt x="6854549" y="247980"/>
                  <a:pt x="6854600" y="248079"/>
                </a:cubicBezTo>
                <a:lnTo>
                  <a:pt x="6869364" y="251040"/>
                </a:lnTo>
                <a:cubicBezTo>
                  <a:pt x="6886479" y="251404"/>
                  <a:pt x="6920818" y="277370"/>
                  <a:pt x="6937072" y="276678"/>
                </a:cubicBezTo>
                <a:cubicBezTo>
                  <a:pt x="6944247" y="293133"/>
                  <a:pt x="6941053" y="265766"/>
                  <a:pt x="6968404" y="280704"/>
                </a:cubicBezTo>
                <a:cubicBezTo>
                  <a:pt x="6980596" y="282696"/>
                  <a:pt x="6985722" y="284716"/>
                  <a:pt x="6995938" y="286247"/>
                </a:cubicBezTo>
                <a:cubicBezTo>
                  <a:pt x="6996079" y="286667"/>
                  <a:pt x="7029560" y="289467"/>
                  <a:pt x="7029701" y="289887"/>
                </a:cubicBezTo>
                <a:lnTo>
                  <a:pt x="7054104" y="293980"/>
                </a:lnTo>
                <a:lnTo>
                  <a:pt x="7059678" y="296051"/>
                </a:lnTo>
                <a:lnTo>
                  <a:pt x="7092167" y="292851"/>
                </a:lnTo>
                <a:lnTo>
                  <a:pt x="7108387" y="292672"/>
                </a:lnTo>
                <a:lnTo>
                  <a:pt x="7114139" y="289579"/>
                </a:lnTo>
                <a:cubicBezTo>
                  <a:pt x="7119705" y="287930"/>
                  <a:pt x="7126840" y="287741"/>
                  <a:pt x="7137488" y="290860"/>
                </a:cubicBezTo>
                <a:lnTo>
                  <a:pt x="7139729" y="292153"/>
                </a:lnTo>
                <a:lnTo>
                  <a:pt x="7172532" y="286561"/>
                </a:lnTo>
                <a:cubicBezTo>
                  <a:pt x="7179544" y="284784"/>
                  <a:pt x="7207552" y="294171"/>
                  <a:pt x="7213458" y="290616"/>
                </a:cubicBezTo>
                <a:cubicBezTo>
                  <a:pt x="7269364" y="295457"/>
                  <a:pt x="7303569" y="278925"/>
                  <a:pt x="7371827" y="290351"/>
                </a:cubicBezTo>
                <a:cubicBezTo>
                  <a:pt x="7417519" y="294938"/>
                  <a:pt x="7443196" y="294841"/>
                  <a:pt x="7472683" y="298450"/>
                </a:cubicBezTo>
                <a:cubicBezTo>
                  <a:pt x="7502170" y="302059"/>
                  <a:pt x="7529752" y="308462"/>
                  <a:pt x="7548749" y="312007"/>
                </a:cubicBezTo>
                <a:cubicBezTo>
                  <a:pt x="7567746" y="315552"/>
                  <a:pt x="7562619" y="317217"/>
                  <a:pt x="7586664" y="319723"/>
                </a:cubicBezTo>
                <a:cubicBezTo>
                  <a:pt x="7610709" y="322229"/>
                  <a:pt x="7669675" y="320322"/>
                  <a:pt x="7693021" y="327043"/>
                </a:cubicBezTo>
                <a:cubicBezTo>
                  <a:pt x="7718238" y="326359"/>
                  <a:pt x="7721537" y="337391"/>
                  <a:pt x="7735314" y="336075"/>
                </a:cubicBezTo>
                <a:cubicBezTo>
                  <a:pt x="7806549" y="352546"/>
                  <a:pt x="7865892" y="349618"/>
                  <a:pt x="7952583" y="346950"/>
                </a:cubicBezTo>
                <a:cubicBezTo>
                  <a:pt x="8009730" y="351831"/>
                  <a:pt x="8008698" y="354607"/>
                  <a:pt x="8033745" y="357420"/>
                </a:cubicBezTo>
                <a:cubicBezTo>
                  <a:pt x="8041390" y="360247"/>
                  <a:pt x="8045181" y="350414"/>
                  <a:pt x="8052068" y="354306"/>
                </a:cubicBezTo>
                <a:lnTo>
                  <a:pt x="8087434" y="359505"/>
                </a:lnTo>
                <a:lnTo>
                  <a:pt x="8113399" y="369645"/>
                </a:lnTo>
                <a:lnTo>
                  <a:pt x="8137804" y="376078"/>
                </a:lnTo>
                <a:lnTo>
                  <a:pt x="8167138" y="378809"/>
                </a:lnTo>
                <a:cubicBezTo>
                  <a:pt x="8176124" y="381225"/>
                  <a:pt x="8176713" y="389019"/>
                  <a:pt x="8188557" y="388892"/>
                </a:cubicBezTo>
                <a:cubicBezTo>
                  <a:pt x="8224517" y="394064"/>
                  <a:pt x="8289287" y="398547"/>
                  <a:pt x="8338182" y="404244"/>
                </a:cubicBezTo>
                <a:cubicBezTo>
                  <a:pt x="8362404" y="400849"/>
                  <a:pt x="8397142" y="407351"/>
                  <a:pt x="8407187" y="417040"/>
                </a:cubicBezTo>
                <a:cubicBezTo>
                  <a:pt x="8419182" y="419735"/>
                  <a:pt x="8448098" y="419784"/>
                  <a:pt x="8459765" y="417876"/>
                </a:cubicBezTo>
                <a:cubicBezTo>
                  <a:pt x="8470121" y="418155"/>
                  <a:pt x="8471999" y="421843"/>
                  <a:pt x="8485759" y="423277"/>
                </a:cubicBezTo>
                <a:cubicBezTo>
                  <a:pt x="8500778" y="426656"/>
                  <a:pt x="8533354" y="442668"/>
                  <a:pt x="8547497" y="447675"/>
                </a:cubicBezTo>
                <a:cubicBezTo>
                  <a:pt x="8561640" y="452682"/>
                  <a:pt x="8547256" y="447497"/>
                  <a:pt x="8570615" y="453317"/>
                </a:cubicBezTo>
                <a:cubicBezTo>
                  <a:pt x="8578949" y="455301"/>
                  <a:pt x="8577204" y="463036"/>
                  <a:pt x="8595122" y="466725"/>
                </a:cubicBezTo>
                <a:cubicBezTo>
                  <a:pt x="8613041" y="470415"/>
                  <a:pt x="8653176" y="474680"/>
                  <a:pt x="8678126" y="475454"/>
                </a:cubicBezTo>
                <a:cubicBezTo>
                  <a:pt x="8706000" y="462935"/>
                  <a:pt x="8696233" y="479979"/>
                  <a:pt x="8747203" y="464224"/>
                </a:cubicBezTo>
                <a:cubicBezTo>
                  <a:pt x="8748514" y="466239"/>
                  <a:pt x="8769343" y="465372"/>
                  <a:pt x="8790692" y="466720"/>
                </a:cubicBezTo>
                <a:cubicBezTo>
                  <a:pt x="8812041" y="468068"/>
                  <a:pt x="8857501" y="479363"/>
                  <a:pt x="8875298" y="472310"/>
                </a:cubicBezTo>
                <a:lnTo>
                  <a:pt x="9032306" y="471571"/>
                </a:lnTo>
                <a:lnTo>
                  <a:pt x="9122435" y="483407"/>
                </a:lnTo>
                <a:cubicBezTo>
                  <a:pt x="9153775" y="485302"/>
                  <a:pt x="9159039" y="493942"/>
                  <a:pt x="9179171" y="490552"/>
                </a:cubicBezTo>
                <a:cubicBezTo>
                  <a:pt x="9213108" y="492737"/>
                  <a:pt x="9191622" y="508779"/>
                  <a:pt x="9230778" y="495862"/>
                </a:cubicBezTo>
                <a:cubicBezTo>
                  <a:pt x="9220076" y="509598"/>
                  <a:pt x="9249178" y="492136"/>
                  <a:pt x="9269314" y="503195"/>
                </a:cubicBezTo>
                <a:cubicBezTo>
                  <a:pt x="9297556" y="495041"/>
                  <a:pt x="9326591" y="505312"/>
                  <a:pt x="9343734" y="506508"/>
                </a:cubicBezTo>
                <a:cubicBezTo>
                  <a:pt x="9360877" y="507704"/>
                  <a:pt x="9347612" y="511465"/>
                  <a:pt x="9372172" y="510372"/>
                </a:cubicBezTo>
                <a:lnTo>
                  <a:pt x="9406856" y="515908"/>
                </a:lnTo>
                <a:cubicBezTo>
                  <a:pt x="9405045" y="511337"/>
                  <a:pt x="9410063" y="512684"/>
                  <a:pt x="9423824" y="513399"/>
                </a:cubicBezTo>
                <a:lnTo>
                  <a:pt x="9460782" y="509325"/>
                </a:lnTo>
                <a:lnTo>
                  <a:pt x="9486144" y="513434"/>
                </a:lnTo>
                <a:cubicBezTo>
                  <a:pt x="9489544" y="513295"/>
                  <a:pt x="9513720" y="508821"/>
                  <a:pt x="9513235" y="505310"/>
                </a:cubicBezTo>
                <a:cubicBezTo>
                  <a:pt x="9539685" y="520038"/>
                  <a:pt x="9542332" y="510786"/>
                  <a:pt x="9569455" y="507032"/>
                </a:cubicBezTo>
                <a:cubicBezTo>
                  <a:pt x="9592710" y="508415"/>
                  <a:pt x="9572665" y="508880"/>
                  <a:pt x="9628861" y="510620"/>
                </a:cubicBezTo>
                <a:cubicBezTo>
                  <a:pt x="9650737" y="526789"/>
                  <a:pt x="9635011" y="498901"/>
                  <a:pt x="9677951" y="521543"/>
                </a:cubicBezTo>
                <a:cubicBezTo>
                  <a:pt x="9680053" y="519778"/>
                  <a:pt x="9706563" y="521397"/>
                  <a:pt x="9720438" y="523172"/>
                </a:cubicBezTo>
                <a:cubicBezTo>
                  <a:pt x="9734313" y="524947"/>
                  <a:pt x="9746849" y="522784"/>
                  <a:pt x="9761204" y="532196"/>
                </a:cubicBezTo>
                <a:cubicBezTo>
                  <a:pt x="9771692" y="535091"/>
                  <a:pt x="9752949" y="530854"/>
                  <a:pt x="9785747" y="535781"/>
                </a:cubicBezTo>
                <a:cubicBezTo>
                  <a:pt x="9818545" y="540708"/>
                  <a:pt x="9925449" y="557390"/>
                  <a:pt x="9957993" y="561756"/>
                </a:cubicBezTo>
                <a:cubicBezTo>
                  <a:pt x="9990537" y="566122"/>
                  <a:pt x="9967648" y="568686"/>
                  <a:pt x="9981009" y="569119"/>
                </a:cubicBezTo>
                <a:cubicBezTo>
                  <a:pt x="9994370" y="569552"/>
                  <a:pt x="10023139" y="562486"/>
                  <a:pt x="10038159" y="564356"/>
                </a:cubicBezTo>
                <a:cubicBezTo>
                  <a:pt x="10057015" y="566262"/>
                  <a:pt x="10059811" y="573563"/>
                  <a:pt x="10071129" y="573194"/>
                </a:cubicBezTo>
                <a:cubicBezTo>
                  <a:pt x="10081593" y="562977"/>
                  <a:pt x="10092704" y="563090"/>
                  <a:pt x="10110830" y="569286"/>
                </a:cubicBezTo>
                <a:cubicBezTo>
                  <a:pt x="10144643" y="572070"/>
                  <a:pt x="10144670" y="561560"/>
                  <a:pt x="10177323" y="563075"/>
                </a:cubicBezTo>
                <a:cubicBezTo>
                  <a:pt x="10191652" y="562496"/>
                  <a:pt x="10199318" y="565790"/>
                  <a:pt x="10223224" y="562516"/>
                </a:cubicBezTo>
                <a:cubicBezTo>
                  <a:pt x="10240245" y="563214"/>
                  <a:pt x="10274444" y="564970"/>
                  <a:pt x="10297489" y="554688"/>
                </a:cubicBezTo>
                <a:cubicBezTo>
                  <a:pt x="10322484" y="553379"/>
                  <a:pt x="10304332" y="552915"/>
                  <a:pt x="10331612" y="555505"/>
                </a:cubicBezTo>
                <a:cubicBezTo>
                  <a:pt x="10364938" y="556023"/>
                  <a:pt x="10378810" y="549792"/>
                  <a:pt x="10398068" y="551274"/>
                </a:cubicBezTo>
                <a:cubicBezTo>
                  <a:pt x="10410608" y="547019"/>
                  <a:pt x="10396406" y="552090"/>
                  <a:pt x="10444604" y="546749"/>
                </a:cubicBezTo>
                <a:cubicBezTo>
                  <a:pt x="10463706" y="556208"/>
                  <a:pt x="10480046" y="543272"/>
                  <a:pt x="10496391" y="545310"/>
                </a:cubicBezTo>
                <a:cubicBezTo>
                  <a:pt x="10522313" y="544276"/>
                  <a:pt x="10586025" y="544389"/>
                  <a:pt x="10609659" y="542925"/>
                </a:cubicBezTo>
                <a:cubicBezTo>
                  <a:pt x="10633293" y="541461"/>
                  <a:pt x="10608137" y="539280"/>
                  <a:pt x="10638198" y="536528"/>
                </a:cubicBezTo>
                <a:cubicBezTo>
                  <a:pt x="10693566" y="548777"/>
                  <a:pt x="10724464" y="526732"/>
                  <a:pt x="10780502" y="524034"/>
                </a:cubicBezTo>
                <a:cubicBezTo>
                  <a:pt x="10814519" y="506962"/>
                  <a:pt x="10838626" y="524696"/>
                  <a:pt x="10875821" y="511631"/>
                </a:cubicBezTo>
                <a:cubicBezTo>
                  <a:pt x="10900992" y="507636"/>
                  <a:pt x="10904648" y="511453"/>
                  <a:pt x="10918825" y="509588"/>
                </a:cubicBezTo>
                <a:cubicBezTo>
                  <a:pt x="10933002" y="507723"/>
                  <a:pt x="10948992" y="503227"/>
                  <a:pt x="10960884" y="500440"/>
                </a:cubicBezTo>
                <a:cubicBezTo>
                  <a:pt x="10967249" y="504078"/>
                  <a:pt x="11016720" y="497668"/>
                  <a:pt x="11015578" y="492864"/>
                </a:cubicBezTo>
                <a:cubicBezTo>
                  <a:pt x="11022928" y="494510"/>
                  <a:pt x="11043247" y="500882"/>
                  <a:pt x="11045541" y="493276"/>
                </a:cubicBezTo>
                <a:cubicBezTo>
                  <a:pt x="11083069" y="493195"/>
                  <a:pt x="11104152" y="492128"/>
                  <a:pt x="11136980" y="502266"/>
                </a:cubicBezTo>
                <a:cubicBezTo>
                  <a:pt x="11160311" y="506043"/>
                  <a:pt x="11144016" y="504016"/>
                  <a:pt x="11158537" y="506413"/>
                </a:cubicBezTo>
                <a:cubicBezTo>
                  <a:pt x="11173058" y="508810"/>
                  <a:pt x="11197248" y="504516"/>
                  <a:pt x="11220930" y="503946"/>
                </a:cubicBezTo>
                <a:cubicBezTo>
                  <a:pt x="11244941" y="504078"/>
                  <a:pt x="11272916" y="508160"/>
                  <a:pt x="11290697" y="509588"/>
                </a:cubicBezTo>
                <a:cubicBezTo>
                  <a:pt x="11308478" y="511016"/>
                  <a:pt x="11312720" y="510673"/>
                  <a:pt x="11327615" y="512515"/>
                </a:cubicBezTo>
                <a:cubicBezTo>
                  <a:pt x="11352471" y="509065"/>
                  <a:pt x="11373358" y="510883"/>
                  <a:pt x="11391973" y="518258"/>
                </a:cubicBezTo>
                <a:cubicBezTo>
                  <a:pt x="11406458" y="520151"/>
                  <a:pt x="11399034" y="524460"/>
                  <a:pt x="11409760" y="526257"/>
                </a:cubicBezTo>
                <a:cubicBezTo>
                  <a:pt x="11420486" y="528054"/>
                  <a:pt x="11427325" y="519930"/>
                  <a:pt x="11456330" y="521896"/>
                </a:cubicBezTo>
                <a:cubicBezTo>
                  <a:pt x="11466649" y="522293"/>
                  <a:pt x="11466304" y="529914"/>
                  <a:pt x="11488341" y="531019"/>
                </a:cubicBezTo>
                <a:cubicBezTo>
                  <a:pt x="11510378" y="532124"/>
                  <a:pt x="11598983" y="536881"/>
                  <a:pt x="11631415" y="538053"/>
                </a:cubicBezTo>
                <a:cubicBezTo>
                  <a:pt x="11663847" y="539225"/>
                  <a:pt x="11650717" y="536007"/>
                  <a:pt x="11666264" y="535672"/>
                </a:cubicBezTo>
                <a:cubicBezTo>
                  <a:pt x="11681811" y="535337"/>
                  <a:pt x="11700204" y="526934"/>
                  <a:pt x="11724698" y="536041"/>
                </a:cubicBezTo>
                <a:cubicBezTo>
                  <a:pt x="11743020" y="531196"/>
                  <a:pt x="11743491" y="542315"/>
                  <a:pt x="11763807" y="545183"/>
                </a:cubicBezTo>
                <a:cubicBezTo>
                  <a:pt x="11775016" y="549241"/>
                  <a:pt x="11789046" y="548064"/>
                  <a:pt x="11798300" y="550863"/>
                </a:cubicBezTo>
                <a:cubicBezTo>
                  <a:pt x="11807554" y="553662"/>
                  <a:pt x="11814870" y="554166"/>
                  <a:pt x="11821716" y="557213"/>
                </a:cubicBezTo>
                <a:cubicBezTo>
                  <a:pt x="11828562" y="560260"/>
                  <a:pt x="11830643" y="566367"/>
                  <a:pt x="11839374" y="569145"/>
                </a:cubicBezTo>
                <a:cubicBezTo>
                  <a:pt x="11848105" y="571923"/>
                  <a:pt x="11861759" y="576813"/>
                  <a:pt x="11871722" y="578644"/>
                </a:cubicBezTo>
                <a:cubicBezTo>
                  <a:pt x="11881685" y="580475"/>
                  <a:pt x="11880173" y="577641"/>
                  <a:pt x="11899154" y="580133"/>
                </a:cubicBezTo>
                <a:cubicBezTo>
                  <a:pt x="11930093" y="585454"/>
                  <a:pt x="11957956" y="589309"/>
                  <a:pt x="11992753" y="588833"/>
                </a:cubicBezTo>
                <a:cubicBezTo>
                  <a:pt x="11999276" y="598540"/>
                  <a:pt x="12009663" y="594134"/>
                  <a:pt x="12023554" y="588997"/>
                </a:cubicBezTo>
                <a:cubicBezTo>
                  <a:pt x="12049522" y="596077"/>
                  <a:pt x="12093380" y="601562"/>
                  <a:pt x="12137802" y="617391"/>
                </a:cubicBezTo>
                <a:cubicBezTo>
                  <a:pt x="12156710" y="627093"/>
                  <a:pt x="12160884" y="628759"/>
                  <a:pt x="12174434" y="631430"/>
                </a:cubicBezTo>
                <a:lnTo>
                  <a:pt x="12192000" y="634770"/>
                </a:lnTo>
                <a:lnTo>
                  <a:pt x="12192000" y="6857681"/>
                </a:lnTo>
                <a:lnTo>
                  <a:pt x="9979612" y="6857681"/>
                </a:lnTo>
                <a:lnTo>
                  <a:pt x="9971269" y="6854457"/>
                </a:lnTo>
                <a:cubicBezTo>
                  <a:pt x="9959912" y="6851181"/>
                  <a:pt x="9949163" y="6849764"/>
                  <a:pt x="9939502" y="6851921"/>
                </a:cubicBezTo>
                <a:cubicBezTo>
                  <a:pt x="9891606" y="6835635"/>
                  <a:pt x="9864404" y="6844006"/>
                  <a:pt x="9834453" y="6832151"/>
                </a:cubicBezTo>
                <a:cubicBezTo>
                  <a:pt x="9804501" y="6820296"/>
                  <a:pt x="9801374" y="6798259"/>
                  <a:pt x="9759795" y="6780787"/>
                </a:cubicBezTo>
                <a:cubicBezTo>
                  <a:pt x="9718217" y="6763314"/>
                  <a:pt x="9629817" y="6740362"/>
                  <a:pt x="9584980" y="6727313"/>
                </a:cubicBezTo>
                <a:cubicBezTo>
                  <a:pt x="9546420" y="6722010"/>
                  <a:pt x="9530408" y="6725469"/>
                  <a:pt x="9490770" y="6702489"/>
                </a:cubicBezTo>
                <a:cubicBezTo>
                  <a:pt x="9443320" y="6701025"/>
                  <a:pt x="9424336" y="6690023"/>
                  <a:pt x="9380405" y="6676541"/>
                </a:cubicBezTo>
                <a:cubicBezTo>
                  <a:pt x="9335978" y="6675243"/>
                  <a:pt x="9297645" y="6680915"/>
                  <a:pt x="9259939" y="6674414"/>
                </a:cubicBezTo>
                <a:cubicBezTo>
                  <a:pt x="9244772" y="6679394"/>
                  <a:pt x="9230416" y="6681084"/>
                  <a:pt x="9216296" y="6672209"/>
                </a:cubicBezTo>
                <a:cubicBezTo>
                  <a:pt x="9174886" y="6673387"/>
                  <a:pt x="9165078" y="6684906"/>
                  <a:pt x="9138624" y="6674601"/>
                </a:cubicBezTo>
                <a:cubicBezTo>
                  <a:pt x="9108454" y="6672027"/>
                  <a:pt x="9060163" y="6657862"/>
                  <a:pt x="9035273" y="6656766"/>
                </a:cubicBezTo>
                <a:cubicBezTo>
                  <a:pt x="9043993" y="6670577"/>
                  <a:pt x="8988276" y="6655711"/>
                  <a:pt x="8989286" y="6668016"/>
                </a:cubicBezTo>
                <a:cubicBezTo>
                  <a:pt x="8965548" y="6651220"/>
                  <a:pt x="8960144" y="6673151"/>
                  <a:pt x="8932387" y="6668707"/>
                </a:cubicBezTo>
                <a:cubicBezTo>
                  <a:pt x="8918435" y="6662528"/>
                  <a:pt x="8909159" y="6661716"/>
                  <a:pt x="8898375" y="6669282"/>
                </a:cubicBezTo>
                <a:cubicBezTo>
                  <a:pt x="8833747" y="6639096"/>
                  <a:pt x="8863155" y="6669089"/>
                  <a:pt x="8806495" y="6658618"/>
                </a:cubicBezTo>
                <a:cubicBezTo>
                  <a:pt x="8757168" y="6647242"/>
                  <a:pt x="8702613" y="6640665"/>
                  <a:pt x="8650927" y="6611139"/>
                </a:cubicBezTo>
                <a:cubicBezTo>
                  <a:pt x="8640770" y="6602610"/>
                  <a:pt x="8619775" y="6599998"/>
                  <a:pt x="8604033" y="6605300"/>
                </a:cubicBezTo>
                <a:cubicBezTo>
                  <a:pt x="8601324" y="6606213"/>
                  <a:pt x="8598878" y="6607331"/>
                  <a:pt x="8596767" y="6608618"/>
                </a:cubicBezTo>
                <a:cubicBezTo>
                  <a:pt x="8565299" y="6587556"/>
                  <a:pt x="8548876" y="6598771"/>
                  <a:pt x="8533762" y="6584302"/>
                </a:cubicBezTo>
                <a:cubicBezTo>
                  <a:pt x="8487059" y="6579247"/>
                  <a:pt x="8451683" y="6594395"/>
                  <a:pt x="8437660" y="6581725"/>
                </a:cubicBezTo>
                <a:cubicBezTo>
                  <a:pt x="8414209" y="6582991"/>
                  <a:pt x="8383722" y="6598678"/>
                  <a:pt x="8364494" y="6585073"/>
                </a:cubicBezTo>
                <a:cubicBezTo>
                  <a:pt x="8363342" y="6596536"/>
                  <a:pt x="8336540" y="6576888"/>
                  <a:pt x="8323751" y="6584665"/>
                </a:cubicBezTo>
                <a:cubicBezTo>
                  <a:pt x="8314841" y="6591411"/>
                  <a:pt x="8304634" y="6587022"/>
                  <a:pt x="8293791" y="6586903"/>
                </a:cubicBezTo>
                <a:cubicBezTo>
                  <a:pt x="8280721" y="6592424"/>
                  <a:pt x="8232642" y="6585021"/>
                  <a:pt x="8219223" y="6578961"/>
                </a:cubicBezTo>
                <a:cubicBezTo>
                  <a:pt x="8185638" y="6557431"/>
                  <a:pt x="8123924" y="6576522"/>
                  <a:pt x="8096330" y="6560092"/>
                </a:cubicBezTo>
                <a:cubicBezTo>
                  <a:pt x="8087121" y="6557869"/>
                  <a:pt x="8078422" y="6557144"/>
                  <a:pt x="8070086" y="6557355"/>
                </a:cubicBezTo>
                <a:lnTo>
                  <a:pt x="8047207" y="6560092"/>
                </a:lnTo>
                <a:lnTo>
                  <a:pt x="8041620" y="6565163"/>
                </a:lnTo>
                <a:lnTo>
                  <a:pt x="8027134" y="6564473"/>
                </a:lnTo>
                <a:lnTo>
                  <a:pt x="8023214" y="6565355"/>
                </a:lnTo>
                <a:cubicBezTo>
                  <a:pt x="8015729" y="6567060"/>
                  <a:pt x="8008307" y="6568574"/>
                  <a:pt x="8000801" y="6569339"/>
                </a:cubicBezTo>
                <a:cubicBezTo>
                  <a:pt x="8005606" y="6544751"/>
                  <a:pt x="7937754" y="6571777"/>
                  <a:pt x="7954618" y="6551428"/>
                </a:cubicBezTo>
                <a:cubicBezTo>
                  <a:pt x="7914215" y="6551344"/>
                  <a:pt x="7940865" y="6531998"/>
                  <a:pt x="7896427" y="6551123"/>
                </a:cubicBezTo>
                <a:lnTo>
                  <a:pt x="7643090" y="6532163"/>
                </a:lnTo>
                <a:cubicBezTo>
                  <a:pt x="7673996" y="6576436"/>
                  <a:pt x="7562550" y="6494154"/>
                  <a:pt x="7553164" y="6525457"/>
                </a:cubicBezTo>
                <a:cubicBezTo>
                  <a:pt x="7546247" y="6496957"/>
                  <a:pt x="7465610" y="6497391"/>
                  <a:pt x="7421154" y="6476273"/>
                </a:cubicBezTo>
                <a:cubicBezTo>
                  <a:pt x="7361551" y="6472649"/>
                  <a:pt x="7315144" y="6450550"/>
                  <a:pt x="7255968" y="6462166"/>
                </a:cubicBezTo>
                <a:cubicBezTo>
                  <a:pt x="7253251" y="6458417"/>
                  <a:pt x="7249451" y="6455333"/>
                  <a:pt x="7244911" y="6452730"/>
                </a:cubicBezTo>
                <a:lnTo>
                  <a:pt x="7230265" y="6446549"/>
                </a:lnTo>
                <a:lnTo>
                  <a:pt x="7227815" y="6447125"/>
                </a:lnTo>
                <a:cubicBezTo>
                  <a:pt x="7217801" y="6447570"/>
                  <a:pt x="7212312" y="6446146"/>
                  <a:pt x="7208840" y="6443899"/>
                </a:cubicBezTo>
                <a:lnTo>
                  <a:pt x="7205995" y="6440529"/>
                </a:lnTo>
                <a:lnTo>
                  <a:pt x="7193384" y="6437481"/>
                </a:lnTo>
                <a:lnTo>
                  <a:pt x="7169652" y="6429226"/>
                </a:lnTo>
                <a:lnTo>
                  <a:pt x="7164173" y="6429791"/>
                </a:lnTo>
                <a:lnTo>
                  <a:pt x="7126763" y="6420626"/>
                </a:lnTo>
                <a:lnTo>
                  <a:pt x="7125753" y="6421501"/>
                </a:lnTo>
                <a:cubicBezTo>
                  <a:pt x="7122639" y="6423254"/>
                  <a:pt x="7118733" y="6424154"/>
                  <a:pt x="7113057" y="6423293"/>
                </a:cubicBezTo>
                <a:cubicBezTo>
                  <a:pt x="7114552" y="6439288"/>
                  <a:pt x="7106783" y="6428384"/>
                  <a:pt x="7089914" y="6424434"/>
                </a:cubicBezTo>
                <a:cubicBezTo>
                  <a:pt x="7088470" y="6448394"/>
                  <a:pt x="7044915" y="6428308"/>
                  <a:pt x="7030458" y="6439456"/>
                </a:cubicBezTo>
                <a:cubicBezTo>
                  <a:pt x="7018098" y="6436014"/>
                  <a:pt x="7005002" y="6432811"/>
                  <a:pt x="6991398" y="6430012"/>
                </a:cubicBezTo>
                <a:lnTo>
                  <a:pt x="6983250" y="6428652"/>
                </a:lnTo>
                <a:lnTo>
                  <a:pt x="6982969" y="6428851"/>
                </a:lnTo>
                <a:cubicBezTo>
                  <a:pt x="6980946" y="6429033"/>
                  <a:pt x="6978171" y="6428766"/>
                  <a:pt x="6974140" y="6427864"/>
                </a:cubicBezTo>
                <a:lnTo>
                  <a:pt x="6968396" y="6426177"/>
                </a:lnTo>
                <a:lnTo>
                  <a:pt x="6952590" y="6423541"/>
                </a:lnTo>
                <a:lnTo>
                  <a:pt x="6946361" y="6424122"/>
                </a:lnTo>
                <a:lnTo>
                  <a:pt x="6942752" y="6426497"/>
                </a:lnTo>
                <a:lnTo>
                  <a:pt x="6941472" y="6425953"/>
                </a:lnTo>
                <a:cubicBezTo>
                  <a:pt x="6933258" y="6419432"/>
                  <a:pt x="6934084" y="6412085"/>
                  <a:pt x="6907932" y="6428597"/>
                </a:cubicBezTo>
                <a:cubicBezTo>
                  <a:pt x="6887113" y="6416820"/>
                  <a:pt x="6874835" y="6427475"/>
                  <a:pt x="6837100" y="6425985"/>
                </a:cubicBezTo>
                <a:cubicBezTo>
                  <a:pt x="6826990" y="6416391"/>
                  <a:pt x="6813527" y="6417132"/>
                  <a:pt x="6798354" y="6421041"/>
                </a:cubicBezTo>
                <a:cubicBezTo>
                  <a:pt x="6766250" y="6412267"/>
                  <a:pt x="6729955" y="6415375"/>
                  <a:pt x="6690235" y="6411268"/>
                </a:cubicBezTo>
                <a:cubicBezTo>
                  <a:pt x="6654585" y="6395260"/>
                  <a:pt x="6622599" y="6408785"/>
                  <a:pt x="6580197" y="6404322"/>
                </a:cubicBezTo>
                <a:cubicBezTo>
                  <a:pt x="6554864" y="6382418"/>
                  <a:pt x="6541862" y="6413854"/>
                  <a:pt x="6516748" y="6416928"/>
                </a:cubicBezTo>
                <a:lnTo>
                  <a:pt x="6510427" y="6416567"/>
                </a:lnTo>
                <a:lnTo>
                  <a:pt x="6496409" y="6411723"/>
                </a:lnTo>
                <a:lnTo>
                  <a:pt x="6491671" y="6409264"/>
                </a:lnTo>
                <a:cubicBezTo>
                  <a:pt x="6488210" y="6407807"/>
                  <a:pt x="6485652" y="6407144"/>
                  <a:pt x="6483603" y="6407023"/>
                </a:cubicBezTo>
                <a:lnTo>
                  <a:pt x="6483235" y="6407169"/>
                </a:lnTo>
                <a:lnTo>
                  <a:pt x="6476007" y="6404672"/>
                </a:lnTo>
                <a:cubicBezTo>
                  <a:pt x="6464202" y="6399995"/>
                  <a:pt x="6453088" y="6395002"/>
                  <a:pt x="6442802" y="6389891"/>
                </a:cubicBezTo>
                <a:cubicBezTo>
                  <a:pt x="6423332" y="6398448"/>
                  <a:pt x="6390988" y="6372810"/>
                  <a:pt x="6377838" y="6395551"/>
                </a:cubicBezTo>
                <a:cubicBezTo>
                  <a:pt x="6363436" y="6389290"/>
                  <a:pt x="6361258" y="6377704"/>
                  <a:pt x="6354860" y="6393247"/>
                </a:cubicBezTo>
                <a:cubicBezTo>
                  <a:pt x="6349784" y="6391587"/>
                  <a:pt x="6345558" y="6391878"/>
                  <a:pt x="6341683" y="6393098"/>
                </a:cubicBezTo>
                <a:lnTo>
                  <a:pt x="6340276" y="6393789"/>
                </a:lnTo>
                <a:lnTo>
                  <a:pt x="6308531" y="6379516"/>
                </a:lnTo>
                <a:lnTo>
                  <a:pt x="6302948" y="6379253"/>
                </a:lnTo>
                <a:cubicBezTo>
                  <a:pt x="6248814" y="6382108"/>
                  <a:pt x="6205926" y="6362006"/>
                  <a:pt x="6140607" y="6334265"/>
                </a:cubicBezTo>
                <a:cubicBezTo>
                  <a:pt x="6137487" y="6331108"/>
                  <a:pt x="6051161" y="6339116"/>
                  <a:pt x="6050365" y="6335126"/>
                </a:cubicBezTo>
                <a:cubicBezTo>
                  <a:pt x="6006576" y="6331181"/>
                  <a:pt x="6035144" y="6327580"/>
                  <a:pt x="5978838" y="6322018"/>
                </a:cubicBezTo>
                <a:cubicBezTo>
                  <a:pt x="5962530" y="6314338"/>
                  <a:pt x="5894920" y="6289616"/>
                  <a:pt x="5897645" y="6301654"/>
                </a:cubicBezTo>
                <a:lnTo>
                  <a:pt x="5796158" y="6279213"/>
                </a:lnTo>
                <a:lnTo>
                  <a:pt x="5664797" y="6258481"/>
                </a:lnTo>
                <a:lnTo>
                  <a:pt x="5558293" y="6242384"/>
                </a:lnTo>
                <a:lnTo>
                  <a:pt x="5549921" y="6243309"/>
                </a:lnTo>
                <a:lnTo>
                  <a:pt x="5528450" y="6240218"/>
                </a:lnTo>
                <a:lnTo>
                  <a:pt x="5520604" y="6238128"/>
                </a:lnTo>
                <a:cubicBezTo>
                  <a:pt x="5515114" y="6237034"/>
                  <a:pt x="5511354" y="6236750"/>
                  <a:pt x="5508634" y="6237043"/>
                </a:cubicBezTo>
                <a:lnTo>
                  <a:pt x="5508268" y="6237311"/>
                </a:lnTo>
                <a:lnTo>
                  <a:pt x="5497199" y="6235718"/>
                </a:lnTo>
                <a:cubicBezTo>
                  <a:pt x="5478687" y="6232353"/>
                  <a:pt x="5460838" y="6228438"/>
                  <a:pt x="5443971" y="6224189"/>
                </a:cubicBezTo>
                <a:cubicBezTo>
                  <a:pt x="5425088" y="6239333"/>
                  <a:pt x="5365198" y="6213813"/>
                  <a:pt x="5364587" y="6245607"/>
                </a:cubicBezTo>
                <a:cubicBezTo>
                  <a:pt x="5341603" y="6240798"/>
                  <a:pt x="5330518" y="6226543"/>
                  <a:pt x="5333425" y="6247706"/>
                </a:cubicBezTo>
                <a:cubicBezTo>
                  <a:pt x="5325718" y="6246708"/>
                  <a:pt x="5320498" y="6247999"/>
                  <a:pt x="5316391" y="6250403"/>
                </a:cubicBezTo>
                <a:lnTo>
                  <a:pt x="5315083" y="6251588"/>
                </a:lnTo>
                <a:lnTo>
                  <a:pt x="5264093" y="6240388"/>
                </a:lnTo>
                <a:lnTo>
                  <a:pt x="5256734" y="6241276"/>
                </a:lnTo>
                <a:lnTo>
                  <a:pt x="5224251" y="6230935"/>
                </a:lnTo>
                <a:lnTo>
                  <a:pt x="5207068" y="6227214"/>
                </a:lnTo>
                <a:lnTo>
                  <a:pt x="5203042" y="6222819"/>
                </a:lnTo>
                <a:lnTo>
                  <a:pt x="5013633" y="6212104"/>
                </a:lnTo>
                <a:cubicBezTo>
                  <a:pt x="5007363" y="6208771"/>
                  <a:pt x="4867451" y="6189553"/>
                  <a:pt x="4863573" y="6184654"/>
                </a:cubicBezTo>
                <a:lnTo>
                  <a:pt x="4651416" y="6166539"/>
                </a:lnTo>
                <a:cubicBezTo>
                  <a:pt x="4624977" y="6160344"/>
                  <a:pt x="4469364" y="6128170"/>
                  <a:pt x="4481486" y="6142882"/>
                </a:cubicBezTo>
                <a:cubicBezTo>
                  <a:pt x="4405439" y="6106748"/>
                  <a:pt x="4365783" y="6101727"/>
                  <a:pt x="4269331" y="6098123"/>
                </a:cubicBezTo>
                <a:cubicBezTo>
                  <a:pt x="4210440" y="6124597"/>
                  <a:pt x="4245321" y="6098279"/>
                  <a:pt x="4190801" y="6099192"/>
                </a:cubicBezTo>
                <a:cubicBezTo>
                  <a:pt x="4212420" y="6071793"/>
                  <a:pt x="4151268" y="6084104"/>
                  <a:pt x="4127486" y="6076624"/>
                </a:cubicBezTo>
                <a:cubicBezTo>
                  <a:pt x="4117403" y="6077826"/>
                  <a:pt x="4107474" y="6080022"/>
                  <a:pt x="4097468" y="6082472"/>
                </a:cubicBezTo>
                <a:lnTo>
                  <a:pt x="4092230" y="6083737"/>
                </a:lnTo>
                <a:lnTo>
                  <a:pt x="4072646" y="6083192"/>
                </a:lnTo>
                <a:lnTo>
                  <a:pt x="4065392" y="6090055"/>
                </a:lnTo>
                <a:lnTo>
                  <a:pt x="4034674" y="6094262"/>
                </a:lnTo>
                <a:cubicBezTo>
                  <a:pt x="4023438" y="6094753"/>
                  <a:pt x="4011659" y="6094013"/>
                  <a:pt x="3999109" y="6091300"/>
                </a:cubicBezTo>
                <a:cubicBezTo>
                  <a:pt x="3960965" y="6070220"/>
                  <a:pt x="3878759" y="6097089"/>
                  <a:pt x="3832245" y="6069403"/>
                </a:cubicBezTo>
                <a:cubicBezTo>
                  <a:pt x="3780875" y="6064935"/>
                  <a:pt x="3723613" y="6065226"/>
                  <a:pt x="3690889" y="6064489"/>
                </a:cubicBezTo>
                <a:cubicBezTo>
                  <a:pt x="3674068" y="6075123"/>
                  <a:pt x="3636813" y="6049759"/>
                  <a:pt x="3635899" y="6064980"/>
                </a:cubicBezTo>
                <a:lnTo>
                  <a:pt x="3620576" y="6070271"/>
                </a:lnTo>
                <a:lnTo>
                  <a:pt x="3604087" y="6064439"/>
                </a:lnTo>
                <a:cubicBezTo>
                  <a:pt x="3590166" y="6069757"/>
                  <a:pt x="3579308" y="6073243"/>
                  <a:pt x="3568387" y="6069146"/>
                </a:cubicBezTo>
                <a:lnTo>
                  <a:pt x="3503818" y="6089506"/>
                </a:lnTo>
                <a:cubicBezTo>
                  <a:pt x="3510915" y="6100196"/>
                  <a:pt x="3472416" y="6088681"/>
                  <a:pt x="3466246" y="6098777"/>
                </a:cubicBezTo>
                <a:cubicBezTo>
                  <a:pt x="3462890" y="6107015"/>
                  <a:pt x="3450430" y="6105442"/>
                  <a:pt x="3440422" y="6107901"/>
                </a:cubicBezTo>
                <a:cubicBezTo>
                  <a:pt x="3432391" y="6116010"/>
                  <a:pt x="3383132" y="6120663"/>
                  <a:pt x="3366542" y="6118330"/>
                </a:cubicBezTo>
                <a:cubicBezTo>
                  <a:pt x="3311828" y="6124732"/>
                  <a:pt x="3277604" y="6138667"/>
                  <a:pt x="3240669" y="6130264"/>
                </a:cubicBezTo>
                <a:cubicBezTo>
                  <a:pt x="3230661" y="6130422"/>
                  <a:pt x="3222184" y="6131822"/>
                  <a:pt x="3214708" y="6133988"/>
                </a:cubicBezTo>
                <a:lnTo>
                  <a:pt x="3194214" y="6147821"/>
                </a:lnTo>
                <a:lnTo>
                  <a:pt x="3180468" y="6150623"/>
                </a:lnTo>
                <a:lnTo>
                  <a:pt x="3177508" y="6152351"/>
                </a:lnTo>
                <a:cubicBezTo>
                  <a:pt x="3171873" y="6155673"/>
                  <a:pt x="3166158" y="6158806"/>
                  <a:pt x="3159834" y="6161276"/>
                </a:cubicBezTo>
                <a:cubicBezTo>
                  <a:pt x="3135185" y="6159416"/>
                  <a:pt x="3121213" y="6160394"/>
                  <a:pt x="3104835" y="6155927"/>
                </a:cubicBezTo>
                <a:cubicBezTo>
                  <a:pt x="3067805" y="6165414"/>
                  <a:pt x="3078432" y="6141523"/>
                  <a:pt x="3051373" y="6169421"/>
                </a:cubicBezTo>
                <a:cubicBezTo>
                  <a:pt x="2978033" y="6169169"/>
                  <a:pt x="2947947" y="6220998"/>
                  <a:pt x="2877306" y="6208324"/>
                </a:cubicBezTo>
                <a:cubicBezTo>
                  <a:pt x="2821913" y="6217975"/>
                  <a:pt x="2762952" y="6223226"/>
                  <a:pt x="2719018" y="6227333"/>
                </a:cubicBezTo>
                <a:cubicBezTo>
                  <a:pt x="2639811" y="6232636"/>
                  <a:pt x="2504877" y="6234795"/>
                  <a:pt x="2454061" y="6236538"/>
                </a:cubicBezTo>
                <a:cubicBezTo>
                  <a:pt x="2403245" y="6238280"/>
                  <a:pt x="2420126" y="6239079"/>
                  <a:pt x="2414120" y="6237789"/>
                </a:cubicBezTo>
                <a:lnTo>
                  <a:pt x="2384765" y="6235638"/>
                </a:lnTo>
                <a:lnTo>
                  <a:pt x="2365600" y="6233135"/>
                </a:lnTo>
                <a:cubicBezTo>
                  <a:pt x="2356752" y="6235910"/>
                  <a:pt x="2350716" y="6235915"/>
                  <a:pt x="2345941" y="6234695"/>
                </a:cubicBezTo>
                <a:lnTo>
                  <a:pt x="2340941" y="6232305"/>
                </a:lnTo>
                <a:lnTo>
                  <a:pt x="2327235" y="6232519"/>
                </a:lnTo>
                <a:lnTo>
                  <a:pt x="2299646" y="6230633"/>
                </a:lnTo>
                <a:lnTo>
                  <a:pt x="2295035" y="6232443"/>
                </a:lnTo>
                <a:lnTo>
                  <a:pt x="2268728" y="6240177"/>
                </a:lnTo>
                <a:cubicBezTo>
                  <a:pt x="2268628" y="6240521"/>
                  <a:pt x="2254084" y="6233657"/>
                  <a:pt x="2253984" y="6234001"/>
                </a:cubicBezTo>
                <a:cubicBezTo>
                  <a:pt x="2239122" y="6237048"/>
                  <a:pt x="2209108" y="6234931"/>
                  <a:pt x="2191113" y="6240434"/>
                </a:cubicBezTo>
                <a:lnTo>
                  <a:pt x="2146012" y="6259810"/>
                </a:lnTo>
                <a:cubicBezTo>
                  <a:pt x="2145973" y="6259892"/>
                  <a:pt x="2128598" y="6274390"/>
                  <a:pt x="2128560" y="6274472"/>
                </a:cubicBezTo>
                <a:cubicBezTo>
                  <a:pt x="2126838" y="6275117"/>
                  <a:pt x="2124109" y="6275530"/>
                  <a:pt x="2119778" y="6275665"/>
                </a:cubicBezTo>
                <a:lnTo>
                  <a:pt x="2110434" y="6282700"/>
                </a:lnTo>
                <a:lnTo>
                  <a:pt x="2081418" y="6289059"/>
                </a:lnTo>
                <a:lnTo>
                  <a:pt x="2088526" y="6281659"/>
                </a:lnTo>
                <a:cubicBezTo>
                  <a:pt x="2076371" y="6277676"/>
                  <a:pt x="2071903" y="6270803"/>
                  <a:pt x="2059717" y="6292002"/>
                </a:cubicBezTo>
                <a:cubicBezTo>
                  <a:pt x="2032291" y="6286224"/>
                  <a:pt x="2028634" y="6298813"/>
                  <a:pt x="1993045" y="6306390"/>
                </a:cubicBezTo>
                <a:cubicBezTo>
                  <a:pt x="1976971" y="6300063"/>
                  <a:pt x="1965178" y="6303922"/>
                  <a:pt x="1954075" y="6311066"/>
                </a:cubicBezTo>
                <a:cubicBezTo>
                  <a:pt x="1918456" y="6310689"/>
                  <a:pt x="1887456" y="6322102"/>
                  <a:pt x="1848190" y="6327771"/>
                </a:cubicBezTo>
                <a:lnTo>
                  <a:pt x="1737951" y="6344513"/>
                </a:lnTo>
                <a:lnTo>
                  <a:pt x="1696709" y="6346605"/>
                </a:lnTo>
                <a:cubicBezTo>
                  <a:pt x="1692504" y="6346100"/>
                  <a:pt x="1663837" y="6347211"/>
                  <a:pt x="1661872" y="6347587"/>
                </a:cubicBezTo>
                <a:lnTo>
                  <a:pt x="1655864" y="6347808"/>
                </a:lnTo>
                <a:lnTo>
                  <a:pt x="1633028" y="6358060"/>
                </a:lnTo>
                <a:cubicBezTo>
                  <a:pt x="1618899" y="6356602"/>
                  <a:pt x="1619623" y="6369112"/>
                  <a:pt x="1606576" y="6366899"/>
                </a:cubicBezTo>
                <a:lnTo>
                  <a:pt x="1461291" y="6379054"/>
                </a:lnTo>
                <a:lnTo>
                  <a:pt x="1428798" y="6379606"/>
                </a:lnTo>
                <a:cubicBezTo>
                  <a:pt x="1424834" y="6377722"/>
                  <a:pt x="1419064" y="6376842"/>
                  <a:pt x="1409244" y="6378241"/>
                </a:cubicBezTo>
                <a:lnTo>
                  <a:pt x="1406951" y="6379043"/>
                </a:lnTo>
                <a:lnTo>
                  <a:pt x="1391002" y="6374347"/>
                </a:lnTo>
                <a:cubicBezTo>
                  <a:pt x="1385899" y="6372215"/>
                  <a:pt x="1381417" y="6369535"/>
                  <a:pt x="1377852" y="6366097"/>
                </a:cubicBezTo>
                <a:cubicBezTo>
                  <a:pt x="1352108" y="6365458"/>
                  <a:pt x="1267249" y="6359383"/>
                  <a:pt x="1239424" y="6359700"/>
                </a:cubicBezTo>
                <a:cubicBezTo>
                  <a:pt x="1211599" y="6360016"/>
                  <a:pt x="1221978" y="6361392"/>
                  <a:pt x="1208014" y="6357188"/>
                </a:cubicBezTo>
                <a:lnTo>
                  <a:pt x="1152751" y="6345283"/>
                </a:lnTo>
                <a:lnTo>
                  <a:pt x="949771" y="6335308"/>
                </a:lnTo>
                <a:cubicBezTo>
                  <a:pt x="888502" y="6312655"/>
                  <a:pt x="822682" y="6331858"/>
                  <a:pt x="752723" y="6320875"/>
                </a:cubicBezTo>
                <a:cubicBezTo>
                  <a:pt x="697396" y="6317271"/>
                  <a:pt x="686655" y="6275609"/>
                  <a:pt x="665167" y="6275293"/>
                </a:cubicBezTo>
                <a:cubicBezTo>
                  <a:pt x="657908" y="6276764"/>
                  <a:pt x="625159" y="6270979"/>
                  <a:pt x="618141" y="6273378"/>
                </a:cubicBezTo>
                <a:cubicBezTo>
                  <a:pt x="606112" y="6250236"/>
                  <a:pt x="628751" y="6263137"/>
                  <a:pt x="596498" y="6261621"/>
                </a:cubicBezTo>
                <a:cubicBezTo>
                  <a:pt x="598654" y="6267969"/>
                  <a:pt x="583476" y="6241875"/>
                  <a:pt x="568296" y="6259035"/>
                </a:cubicBezTo>
                <a:lnTo>
                  <a:pt x="550874" y="6247808"/>
                </a:lnTo>
                <a:lnTo>
                  <a:pt x="521056" y="6251759"/>
                </a:lnTo>
                <a:cubicBezTo>
                  <a:pt x="512844" y="6252767"/>
                  <a:pt x="496898" y="6238469"/>
                  <a:pt x="487255" y="6237156"/>
                </a:cubicBezTo>
                <a:cubicBezTo>
                  <a:pt x="449168" y="6235869"/>
                  <a:pt x="452372" y="6218847"/>
                  <a:pt x="431825" y="6228675"/>
                </a:cubicBezTo>
                <a:cubicBezTo>
                  <a:pt x="409674" y="6239271"/>
                  <a:pt x="353899" y="6202116"/>
                  <a:pt x="346639" y="6209624"/>
                </a:cubicBezTo>
                <a:cubicBezTo>
                  <a:pt x="335776" y="6218525"/>
                  <a:pt x="269484" y="6176632"/>
                  <a:pt x="271007" y="6188053"/>
                </a:cubicBezTo>
                <a:cubicBezTo>
                  <a:pt x="223668" y="6157668"/>
                  <a:pt x="207158" y="6173403"/>
                  <a:pt x="189996" y="6162482"/>
                </a:cubicBezTo>
                <a:cubicBezTo>
                  <a:pt x="167941" y="6147838"/>
                  <a:pt x="134526" y="6155297"/>
                  <a:pt x="121342" y="6139836"/>
                </a:cubicBezTo>
                <a:cubicBezTo>
                  <a:pt x="108158" y="6124375"/>
                  <a:pt x="113782" y="6146084"/>
                  <a:pt x="90669" y="6116573"/>
                </a:cubicBezTo>
                <a:cubicBezTo>
                  <a:pt x="76705" y="6097951"/>
                  <a:pt x="64226" y="6077165"/>
                  <a:pt x="49115" y="6053333"/>
                </a:cubicBezTo>
                <a:cubicBezTo>
                  <a:pt x="34004" y="6029501"/>
                  <a:pt x="12038" y="6070748"/>
                  <a:pt x="0" y="6024041"/>
                </a:cubicBezTo>
                <a:close/>
              </a:path>
            </a:pathLst>
          </a:cu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72959C9A-7934-881D-8C44-7DB6A8349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IN" sz="4800" dirty="0">
                <a:solidFill>
                  <a:srgbClr val="FFFFFF"/>
                </a:solidFill>
              </a:rPr>
              <a:t>CIRM-GMS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07C141EB-69A4-29F5-0F88-F89A08441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8725" y="3802530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IN" sz="3600" dirty="0"/>
              <a:t>Automation Test Strategy</a:t>
            </a:r>
          </a:p>
        </p:txBody>
      </p:sp>
    </p:spTree>
    <p:extLst>
      <p:ext uri="{BB962C8B-B14F-4D97-AF65-F5344CB8AC3E}">
        <p14:creationId xmlns:p14="http://schemas.microsoft.com/office/powerpoint/2010/main" val="23949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737BD-FD98-3BC2-657F-CF8E863D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AA809-6801-859F-D601-7F358BBEE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9C7462B-1029-A4C5-DF5B-C86889EE4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2521"/>
            <a:ext cx="12192000" cy="36512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ACEDE-4B2A-70CB-F75C-B6092E05D0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64008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Test Strategy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96449F-14DE-43A0-89EF-973533BC5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248" y="1911546"/>
            <a:ext cx="8493082" cy="370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0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737BD-FD98-3BC2-657F-CF8E863D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AA809-6801-859F-D601-7F358BBEE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C72AD3E-50B3-E5A8-244C-915FB8B8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C47C9C-C38C-D37D-E9CE-14DAB860565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64008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Scope of Test Automation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D22DA9-F19C-6C9D-E0E7-5DF899B97F09}"/>
              </a:ext>
            </a:extLst>
          </p:cNvPr>
          <p:cNvGraphicFramePr>
            <a:graphicFrameLocks/>
          </p:cNvGraphicFramePr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4573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A6BC1-3A7B-44B8-5207-4B1E5C594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264" y="3043536"/>
            <a:ext cx="2700997" cy="74681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Selecting Automation Testing Tool</a:t>
            </a: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4BF6AE-8E9D-8537-F8F0-A0A6514A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Privileged and Confidential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1364D-CAA4-05BE-2EFA-41990DB64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A52B848-D6F5-9506-7963-0589E59A56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9332269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397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AB72F-1458-C82E-8857-758153766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83" y="2742846"/>
            <a:ext cx="4965895" cy="103367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Plan, strategy, and Design the Test cases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A7E434-FE0D-B580-D4C2-58DD18A4C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13557-89B5-52B1-065A-9EB9E54F7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DBBB1602-4A7F-5978-34C1-B92F3ABD2F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9853998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5948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FAA2-9210-4D59-09C8-FCDB4C00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87" y="689113"/>
            <a:ext cx="11966713" cy="1007165"/>
          </a:xfrm>
        </p:spPr>
        <p:txBody>
          <a:bodyPr/>
          <a:lstStyle/>
          <a:p>
            <a:r>
              <a:rPr lang="en-US" dirty="0"/>
              <a:t>Setup the Test Environment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CCF3F-F237-CBDA-E9FE-46522AE9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C4350-4F5D-87A8-1168-77DB17E26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F8A054E-949A-21BE-F41B-D967FC11D4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891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9250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FF9EEC-4055-A292-B690-7D3E125B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Privileged and Confidential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F4D8B-C647-BEF8-07F1-250C7C696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4C284DE-9D70-733C-987A-047AEBD65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0" y="844061"/>
            <a:ext cx="12192000" cy="757647"/>
          </a:xfrm>
        </p:spPr>
        <p:txBody>
          <a:bodyPr/>
          <a:lstStyle/>
          <a:p>
            <a:r>
              <a:rPr lang="en-IN" dirty="0"/>
              <a:t>Create and Execute the Test Script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E9FEBD5A-50D1-500F-E841-C2E488E15F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953875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7296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7B815B-CA6C-312C-6950-3450318D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Privileged and Confidential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D2CC4-973A-7724-D04C-EE4F63BD4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1A4C32-B7B0-B071-701F-774F482D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Report the Test Result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C7065CA-2899-618C-5211-F9D641C2F607}"/>
              </a:ext>
            </a:extLst>
          </p:cNvPr>
          <p:cNvGraphicFramePr>
            <a:graphicFrameLocks/>
          </p:cNvGraphicFramePr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3896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791B4-3915-DA44-9FF1-18B5E31BC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B599D-FBF5-6CCB-CD31-91A4CF930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D423E95-DA28-4C37-99EA-E367061B0AE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9AE3D9-F851-F53D-ED00-F94EB4A61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03437"/>
            <a:ext cx="12192000" cy="1325563"/>
          </a:xfrm>
        </p:spPr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244E6F-F5A2-6366-99FE-F3FFBF9B1615}"/>
              </a:ext>
            </a:extLst>
          </p:cNvPr>
          <p:cNvSpPr/>
          <p:nvPr/>
        </p:nvSpPr>
        <p:spPr>
          <a:xfrm>
            <a:off x="687432" y="3357978"/>
            <a:ext cx="1154097" cy="71022"/>
          </a:xfrm>
          <a:prstGeom prst="rect">
            <a:avLst/>
          </a:prstGeom>
          <a:solidFill>
            <a:srgbClr val="F05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3d People Man Person Dialog Bubble Stock Illustration 173758514 |  Shutterstock">
            <a:extLst>
              <a:ext uri="{FF2B5EF4-FFF2-40B4-BE49-F238E27FC236}">
                <a16:creationId xmlns:a16="http://schemas.microsoft.com/office/drawing/2014/main" id="{0497574F-760E-4C26-3CB0-4D1BF9C995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0" t="9494" r="50000" b="14624"/>
          <a:stretch/>
        </p:blipFill>
        <p:spPr bwMode="auto">
          <a:xfrm>
            <a:off x="8388912" y="180577"/>
            <a:ext cx="1729047" cy="471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276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20564</TotalTime>
  <Words>406</Words>
  <Application>Microsoft Office PowerPoint</Application>
  <PresentationFormat>Widescreen</PresentationFormat>
  <Paragraphs>66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Custom Design</vt:lpstr>
      <vt:lpstr>CIRM-GMS</vt:lpstr>
      <vt:lpstr>    </vt:lpstr>
      <vt:lpstr>  </vt:lpstr>
      <vt:lpstr> Selecting Automation Testing Tool </vt:lpstr>
      <vt:lpstr>    Plan, strategy, and Design the Test cases</vt:lpstr>
      <vt:lpstr>Setup the Test Environment</vt:lpstr>
      <vt:lpstr>Create and Execute the Test Script</vt:lpstr>
      <vt:lpstr>Report the Test Result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Velmurugan Sivasubramanian</dc:creator>
  <cp:lastModifiedBy>Xavi Ahisha, Ancy</cp:lastModifiedBy>
  <cp:revision>71</cp:revision>
  <dcterms:created xsi:type="dcterms:W3CDTF">2022-07-25T05:51:25Z</dcterms:created>
  <dcterms:modified xsi:type="dcterms:W3CDTF">2023-06-14T12:41:43Z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bb892f-314c-414e-9616-04a62a8d51c6_Enabled">
    <vt:lpwstr>true</vt:lpwstr>
  </property>
  <property fmtid="{D5CDD505-2E9C-101B-9397-08002B2CF9AE}" pid="3" name="MSIP_Label_23bb892f-314c-414e-9616-04a62a8d51c6_SetDate">
    <vt:lpwstr>2022-12-02T05:58:49Z</vt:lpwstr>
  </property>
  <property fmtid="{D5CDD505-2E9C-101B-9397-08002B2CF9AE}" pid="4" name="MSIP_Label_23bb892f-314c-414e-9616-04a62a8d51c6_Method">
    <vt:lpwstr>Standard</vt:lpwstr>
  </property>
  <property fmtid="{D5CDD505-2E9C-101B-9397-08002B2CF9AE}" pid="5" name="MSIP_Label_23bb892f-314c-414e-9616-04a62a8d51c6_Name">
    <vt:lpwstr>defa4170-0d19-0005-0004-bc88714345d2</vt:lpwstr>
  </property>
  <property fmtid="{D5CDD505-2E9C-101B-9397-08002B2CF9AE}" pid="6" name="MSIP_Label_23bb892f-314c-414e-9616-04a62a8d51c6_SiteId">
    <vt:lpwstr>82865691-8932-4788-bbb9-e67f905bfafd</vt:lpwstr>
  </property>
  <property fmtid="{D5CDD505-2E9C-101B-9397-08002B2CF9AE}" pid="7" name="MSIP_Label_23bb892f-314c-414e-9616-04a62a8d51c6_ActionId">
    <vt:lpwstr>06f21f08-6c18-4a6e-a2ec-2a5164ec05eb</vt:lpwstr>
  </property>
  <property fmtid="{D5CDD505-2E9C-101B-9397-08002B2CF9AE}" pid="8" name="MSIP_Label_23bb892f-314c-414e-9616-04a62a8d51c6_ContentBits">
    <vt:lpwstr>0</vt:lpwstr>
  </property>
</Properties>
</file>