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63" r:id="rId3"/>
    <p:sldId id="582" r:id="rId4"/>
    <p:sldId id="584" r:id="rId5"/>
    <p:sldId id="564" r:id="rId6"/>
    <p:sldId id="576" r:id="rId7"/>
    <p:sldId id="567" r:id="rId8"/>
    <p:sldId id="580" r:id="rId9"/>
    <p:sldId id="570" r:id="rId10"/>
    <p:sldId id="585" r:id="rId11"/>
    <p:sldId id="586" r:id="rId12"/>
    <p:sldId id="5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AFA29-EE6F-4155-80CA-A22F3AA000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10CFE4-6C1D-4919-8A3A-831805AFB75A}">
      <dgm:prSet/>
      <dgm:spPr/>
      <dgm:t>
        <a:bodyPr/>
        <a:lstStyle/>
        <a:p>
          <a:r>
            <a:rPr lang="en-IN"/>
            <a:t>Acquaint with existing development approach</a:t>
          </a:r>
          <a:endParaRPr lang="en-US"/>
        </a:p>
      </dgm:t>
    </dgm:pt>
    <dgm:pt modelId="{878F3F64-31B8-486F-B5B1-4BDE3C79785A}" type="parTrans" cxnId="{2239993C-EA5F-456A-A24D-B3DBA8CE8486}">
      <dgm:prSet/>
      <dgm:spPr/>
      <dgm:t>
        <a:bodyPr/>
        <a:lstStyle/>
        <a:p>
          <a:endParaRPr lang="en-US"/>
        </a:p>
      </dgm:t>
    </dgm:pt>
    <dgm:pt modelId="{598C2610-D7C2-41B3-B9B9-7F199248EF7D}" type="sibTrans" cxnId="{2239993C-EA5F-456A-A24D-B3DBA8CE8486}">
      <dgm:prSet/>
      <dgm:spPr/>
      <dgm:t>
        <a:bodyPr/>
        <a:lstStyle/>
        <a:p>
          <a:endParaRPr lang="en-US"/>
        </a:p>
      </dgm:t>
    </dgm:pt>
    <dgm:pt modelId="{D1975B7B-BD66-4AEA-90D1-5F8D044981D8}">
      <dgm:prSet/>
      <dgm:spPr/>
      <dgm:t>
        <a:bodyPr/>
        <a:lstStyle/>
        <a:p>
          <a:r>
            <a:rPr lang="en-IN" dirty="0"/>
            <a:t>Capture all development Artefacts</a:t>
          </a:r>
          <a:endParaRPr lang="en-US" dirty="0"/>
        </a:p>
      </dgm:t>
    </dgm:pt>
    <dgm:pt modelId="{6FD04788-1B70-44FE-A04A-ED85801DD731}" type="parTrans" cxnId="{BA5883CE-BCCE-4359-8845-2D29F629E40D}">
      <dgm:prSet/>
      <dgm:spPr/>
      <dgm:t>
        <a:bodyPr/>
        <a:lstStyle/>
        <a:p>
          <a:endParaRPr lang="en-US"/>
        </a:p>
      </dgm:t>
    </dgm:pt>
    <dgm:pt modelId="{1AA2FD7B-2A61-4293-8938-EED08BB16B12}" type="sibTrans" cxnId="{BA5883CE-BCCE-4359-8845-2D29F629E40D}">
      <dgm:prSet/>
      <dgm:spPr/>
      <dgm:t>
        <a:bodyPr/>
        <a:lstStyle/>
        <a:p>
          <a:endParaRPr lang="en-US"/>
        </a:p>
      </dgm:t>
    </dgm:pt>
    <dgm:pt modelId="{B1B9CDCE-3A2D-4297-8C64-5E081EA96C69}">
      <dgm:prSet/>
      <dgm:spPr/>
      <dgm:t>
        <a:bodyPr/>
        <a:lstStyle/>
        <a:p>
          <a:r>
            <a:rPr lang="en-IN"/>
            <a:t>What is the current QA Strategy?</a:t>
          </a:r>
          <a:endParaRPr lang="en-US"/>
        </a:p>
      </dgm:t>
    </dgm:pt>
    <dgm:pt modelId="{972C5C94-3FCB-4EF7-8359-F3ACEE784EDB}" type="parTrans" cxnId="{74F69831-87C4-4679-A67E-ADA244B2B963}">
      <dgm:prSet/>
      <dgm:spPr/>
      <dgm:t>
        <a:bodyPr/>
        <a:lstStyle/>
        <a:p>
          <a:endParaRPr lang="en-US"/>
        </a:p>
      </dgm:t>
    </dgm:pt>
    <dgm:pt modelId="{C40C9801-F535-4C3C-A57E-D801539F2770}" type="sibTrans" cxnId="{74F69831-87C4-4679-A67E-ADA244B2B963}">
      <dgm:prSet/>
      <dgm:spPr/>
      <dgm:t>
        <a:bodyPr/>
        <a:lstStyle/>
        <a:p>
          <a:endParaRPr lang="en-US"/>
        </a:p>
      </dgm:t>
    </dgm:pt>
    <dgm:pt modelId="{DCDF0B24-3537-4AB7-B08E-6941E6D9BF63}">
      <dgm:prSet/>
      <dgm:spPr/>
      <dgm:t>
        <a:bodyPr/>
        <a:lstStyle/>
        <a:p>
          <a:r>
            <a:rPr lang="en-IN"/>
            <a:t>Sample Templates/Documentation</a:t>
          </a:r>
          <a:endParaRPr lang="en-US"/>
        </a:p>
      </dgm:t>
    </dgm:pt>
    <dgm:pt modelId="{5B1D252C-58E6-4E7F-8243-E37EAC6F1C0F}" type="parTrans" cxnId="{B68C37C8-11DB-452B-909A-A55AAF73574A}">
      <dgm:prSet/>
      <dgm:spPr/>
      <dgm:t>
        <a:bodyPr/>
        <a:lstStyle/>
        <a:p>
          <a:endParaRPr lang="en-US"/>
        </a:p>
      </dgm:t>
    </dgm:pt>
    <dgm:pt modelId="{627A3A38-B1B4-4A80-85FE-241FE39FF36C}" type="sibTrans" cxnId="{B68C37C8-11DB-452B-909A-A55AAF73574A}">
      <dgm:prSet/>
      <dgm:spPr/>
      <dgm:t>
        <a:bodyPr/>
        <a:lstStyle/>
        <a:p>
          <a:endParaRPr lang="en-US"/>
        </a:p>
      </dgm:t>
    </dgm:pt>
    <dgm:pt modelId="{5AF5D56D-C837-4C64-A579-AED181E30B2B}">
      <dgm:prSet/>
      <dgm:spPr/>
      <dgm:t>
        <a:bodyPr/>
        <a:lstStyle/>
        <a:p>
          <a:r>
            <a:rPr lang="en-IN"/>
            <a:t>Demonstration of the functional QA Process &amp; Development Process</a:t>
          </a:r>
          <a:endParaRPr lang="en-US"/>
        </a:p>
      </dgm:t>
    </dgm:pt>
    <dgm:pt modelId="{1962983C-5F30-4637-B913-3E46BD189B44}" type="parTrans" cxnId="{50988034-ABFC-4208-B4B7-41EC51412E18}">
      <dgm:prSet/>
      <dgm:spPr/>
      <dgm:t>
        <a:bodyPr/>
        <a:lstStyle/>
        <a:p>
          <a:endParaRPr lang="en-US"/>
        </a:p>
      </dgm:t>
    </dgm:pt>
    <dgm:pt modelId="{21902CC1-BF84-4054-A2FD-F276EA45E2F0}" type="sibTrans" cxnId="{50988034-ABFC-4208-B4B7-41EC51412E18}">
      <dgm:prSet/>
      <dgm:spPr/>
      <dgm:t>
        <a:bodyPr/>
        <a:lstStyle/>
        <a:p>
          <a:endParaRPr lang="en-US"/>
        </a:p>
      </dgm:t>
    </dgm:pt>
    <dgm:pt modelId="{2D6269FF-9052-4350-9609-75DD0BF4B5F7}">
      <dgm:prSet/>
      <dgm:spPr/>
      <dgm:t>
        <a:bodyPr/>
        <a:lstStyle/>
        <a:p>
          <a:r>
            <a:rPr lang="en-IN"/>
            <a:t>Process Documentation Review</a:t>
          </a:r>
          <a:endParaRPr lang="en-US"/>
        </a:p>
      </dgm:t>
    </dgm:pt>
    <dgm:pt modelId="{15B60231-2906-4462-9B9A-1FDE6E3A8120}" type="parTrans" cxnId="{379FBBEE-0CE4-4EB6-9204-A3B46C974C19}">
      <dgm:prSet/>
      <dgm:spPr/>
      <dgm:t>
        <a:bodyPr/>
        <a:lstStyle/>
        <a:p>
          <a:endParaRPr lang="en-US"/>
        </a:p>
      </dgm:t>
    </dgm:pt>
    <dgm:pt modelId="{DCAF2AD7-32EC-44A3-AFB3-0C343A584FFA}" type="sibTrans" cxnId="{379FBBEE-0CE4-4EB6-9204-A3B46C974C19}">
      <dgm:prSet/>
      <dgm:spPr/>
      <dgm:t>
        <a:bodyPr/>
        <a:lstStyle/>
        <a:p>
          <a:endParaRPr lang="en-US"/>
        </a:p>
      </dgm:t>
    </dgm:pt>
    <dgm:pt modelId="{6F09400F-E510-4F3A-8633-1D2093014ABF}" type="pres">
      <dgm:prSet presAssocID="{0C5AFA29-EE6F-4155-80CA-A22F3AA000E3}" presName="root" presStyleCnt="0">
        <dgm:presLayoutVars>
          <dgm:dir/>
          <dgm:resizeHandles val="exact"/>
        </dgm:presLayoutVars>
      </dgm:prSet>
      <dgm:spPr/>
    </dgm:pt>
    <dgm:pt modelId="{F9012EE3-BD4F-469F-9D55-74BDAEB2331E}" type="pres">
      <dgm:prSet presAssocID="{0C5AFA29-EE6F-4155-80CA-A22F3AA000E3}" presName="container" presStyleCnt="0">
        <dgm:presLayoutVars>
          <dgm:dir/>
          <dgm:resizeHandles val="exact"/>
        </dgm:presLayoutVars>
      </dgm:prSet>
      <dgm:spPr/>
    </dgm:pt>
    <dgm:pt modelId="{DA05FC64-5E36-4225-B087-C47B79238C32}" type="pres">
      <dgm:prSet presAssocID="{2F10CFE4-6C1D-4919-8A3A-831805AFB75A}" presName="compNode" presStyleCnt="0"/>
      <dgm:spPr/>
    </dgm:pt>
    <dgm:pt modelId="{9852C2A6-BC01-4B68-98A9-79DE5344A969}" type="pres">
      <dgm:prSet presAssocID="{2F10CFE4-6C1D-4919-8A3A-831805AFB75A}" presName="iconBgRect" presStyleLbl="bgShp" presStyleIdx="0" presStyleCnt="6"/>
      <dgm:spPr/>
    </dgm:pt>
    <dgm:pt modelId="{71DDEB84-E3EB-4DC0-A59D-658E77BB7669}" type="pres">
      <dgm:prSet presAssocID="{2F10CFE4-6C1D-4919-8A3A-831805AFB7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8BFCB9-3CF3-423F-B446-B0D0CFCB19CB}" type="pres">
      <dgm:prSet presAssocID="{2F10CFE4-6C1D-4919-8A3A-831805AFB75A}" presName="spaceRect" presStyleCnt="0"/>
      <dgm:spPr/>
    </dgm:pt>
    <dgm:pt modelId="{669C08C5-C5BB-408B-BB5F-74F0B96A4AA5}" type="pres">
      <dgm:prSet presAssocID="{2F10CFE4-6C1D-4919-8A3A-831805AFB75A}" presName="textRect" presStyleLbl="revTx" presStyleIdx="0" presStyleCnt="6">
        <dgm:presLayoutVars>
          <dgm:chMax val="1"/>
          <dgm:chPref val="1"/>
        </dgm:presLayoutVars>
      </dgm:prSet>
      <dgm:spPr/>
    </dgm:pt>
    <dgm:pt modelId="{FDBCC865-E519-47E0-956F-14B09D74B1B0}" type="pres">
      <dgm:prSet presAssocID="{598C2610-D7C2-41B3-B9B9-7F199248EF7D}" presName="sibTrans" presStyleLbl="sibTrans2D1" presStyleIdx="0" presStyleCnt="0"/>
      <dgm:spPr/>
    </dgm:pt>
    <dgm:pt modelId="{717DF6D1-768D-4294-BED0-6BAC8F1BD4EF}" type="pres">
      <dgm:prSet presAssocID="{D1975B7B-BD66-4AEA-90D1-5F8D044981D8}" presName="compNode" presStyleCnt="0"/>
      <dgm:spPr/>
    </dgm:pt>
    <dgm:pt modelId="{6A2A170D-2864-4DC1-B2A8-6231E7E8205B}" type="pres">
      <dgm:prSet presAssocID="{D1975B7B-BD66-4AEA-90D1-5F8D044981D8}" presName="iconBgRect" presStyleLbl="bgShp" presStyleIdx="1" presStyleCnt="6"/>
      <dgm:spPr/>
    </dgm:pt>
    <dgm:pt modelId="{EBB9EE63-2BC1-40F3-BF49-F7285C074CF9}" type="pres">
      <dgm:prSet presAssocID="{D1975B7B-BD66-4AEA-90D1-5F8D044981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04DDD6E-B7B0-4694-B5F1-F41D0803AE03}" type="pres">
      <dgm:prSet presAssocID="{D1975B7B-BD66-4AEA-90D1-5F8D044981D8}" presName="spaceRect" presStyleCnt="0"/>
      <dgm:spPr/>
    </dgm:pt>
    <dgm:pt modelId="{69B36AE8-66A0-47AA-AB96-308A3E03B3B3}" type="pres">
      <dgm:prSet presAssocID="{D1975B7B-BD66-4AEA-90D1-5F8D044981D8}" presName="textRect" presStyleLbl="revTx" presStyleIdx="1" presStyleCnt="6">
        <dgm:presLayoutVars>
          <dgm:chMax val="1"/>
          <dgm:chPref val="1"/>
        </dgm:presLayoutVars>
      </dgm:prSet>
      <dgm:spPr/>
    </dgm:pt>
    <dgm:pt modelId="{9F01ADDE-3A2C-4629-8582-9BCD7726958A}" type="pres">
      <dgm:prSet presAssocID="{1AA2FD7B-2A61-4293-8938-EED08BB16B12}" presName="sibTrans" presStyleLbl="sibTrans2D1" presStyleIdx="0" presStyleCnt="0"/>
      <dgm:spPr/>
    </dgm:pt>
    <dgm:pt modelId="{3B2ACD66-971C-4F20-AFC0-D6B3E1833BEA}" type="pres">
      <dgm:prSet presAssocID="{B1B9CDCE-3A2D-4297-8C64-5E081EA96C69}" presName="compNode" presStyleCnt="0"/>
      <dgm:spPr/>
    </dgm:pt>
    <dgm:pt modelId="{98A46FED-79EE-437F-9E74-B86788B78EEA}" type="pres">
      <dgm:prSet presAssocID="{B1B9CDCE-3A2D-4297-8C64-5E081EA96C69}" presName="iconBgRect" presStyleLbl="bgShp" presStyleIdx="2" presStyleCnt="6"/>
      <dgm:spPr/>
    </dgm:pt>
    <dgm:pt modelId="{AE052AFF-5088-4857-B45E-F487FFC37394}" type="pres">
      <dgm:prSet presAssocID="{B1B9CDCE-3A2D-4297-8C64-5E081EA96C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4199E9C-2AE3-462B-B8E5-3BD68ED3B4C1}" type="pres">
      <dgm:prSet presAssocID="{B1B9CDCE-3A2D-4297-8C64-5E081EA96C69}" presName="spaceRect" presStyleCnt="0"/>
      <dgm:spPr/>
    </dgm:pt>
    <dgm:pt modelId="{E355A65D-0806-4AFC-AF8C-FF5D9E125699}" type="pres">
      <dgm:prSet presAssocID="{B1B9CDCE-3A2D-4297-8C64-5E081EA96C69}" presName="textRect" presStyleLbl="revTx" presStyleIdx="2" presStyleCnt="6">
        <dgm:presLayoutVars>
          <dgm:chMax val="1"/>
          <dgm:chPref val="1"/>
        </dgm:presLayoutVars>
      </dgm:prSet>
      <dgm:spPr/>
    </dgm:pt>
    <dgm:pt modelId="{326C69A1-5061-4BC4-8A34-0B323905A2E1}" type="pres">
      <dgm:prSet presAssocID="{C40C9801-F535-4C3C-A57E-D801539F2770}" presName="sibTrans" presStyleLbl="sibTrans2D1" presStyleIdx="0" presStyleCnt="0"/>
      <dgm:spPr/>
    </dgm:pt>
    <dgm:pt modelId="{D7C35F0B-9960-4EDF-92A0-15445704A716}" type="pres">
      <dgm:prSet presAssocID="{DCDF0B24-3537-4AB7-B08E-6941E6D9BF63}" presName="compNode" presStyleCnt="0"/>
      <dgm:spPr/>
    </dgm:pt>
    <dgm:pt modelId="{626044DC-81C9-4647-B19A-B01BA1B206BC}" type="pres">
      <dgm:prSet presAssocID="{DCDF0B24-3537-4AB7-B08E-6941E6D9BF63}" presName="iconBgRect" presStyleLbl="bgShp" presStyleIdx="3" presStyleCnt="6"/>
      <dgm:spPr/>
    </dgm:pt>
    <dgm:pt modelId="{52FC1980-08AB-4CDB-B078-C5760722998A}" type="pres">
      <dgm:prSet presAssocID="{DCDF0B24-3537-4AB7-B08E-6941E6D9BF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641E91-CA36-482E-8895-66A39A9A8F99}" type="pres">
      <dgm:prSet presAssocID="{DCDF0B24-3537-4AB7-B08E-6941E6D9BF63}" presName="spaceRect" presStyleCnt="0"/>
      <dgm:spPr/>
    </dgm:pt>
    <dgm:pt modelId="{3F902AB1-920B-4C9D-BF4C-B42F71AD2045}" type="pres">
      <dgm:prSet presAssocID="{DCDF0B24-3537-4AB7-B08E-6941E6D9BF63}" presName="textRect" presStyleLbl="revTx" presStyleIdx="3" presStyleCnt="6">
        <dgm:presLayoutVars>
          <dgm:chMax val="1"/>
          <dgm:chPref val="1"/>
        </dgm:presLayoutVars>
      </dgm:prSet>
      <dgm:spPr/>
    </dgm:pt>
    <dgm:pt modelId="{0D00B844-B7E1-414A-BB93-61C26DAD3FD4}" type="pres">
      <dgm:prSet presAssocID="{627A3A38-B1B4-4A80-85FE-241FE39FF36C}" presName="sibTrans" presStyleLbl="sibTrans2D1" presStyleIdx="0" presStyleCnt="0"/>
      <dgm:spPr/>
    </dgm:pt>
    <dgm:pt modelId="{ECFF73F4-6E83-4DAF-9DD1-29F6B4880B9F}" type="pres">
      <dgm:prSet presAssocID="{5AF5D56D-C837-4C64-A579-AED181E30B2B}" presName="compNode" presStyleCnt="0"/>
      <dgm:spPr/>
    </dgm:pt>
    <dgm:pt modelId="{BFCB4A78-96D7-416E-B5B9-4BDB7AD6F8E8}" type="pres">
      <dgm:prSet presAssocID="{5AF5D56D-C837-4C64-A579-AED181E30B2B}" presName="iconBgRect" presStyleLbl="bgShp" presStyleIdx="4" presStyleCnt="6"/>
      <dgm:spPr/>
    </dgm:pt>
    <dgm:pt modelId="{8A548BA9-6F46-45C3-8E01-EF1E76E24D26}" type="pres">
      <dgm:prSet presAssocID="{5AF5D56D-C837-4C64-A579-AED181E30B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878833C-1F47-4EA3-9399-617920F90198}" type="pres">
      <dgm:prSet presAssocID="{5AF5D56D-C837-4C64-A579-AED181E30B2B}" presName="spaceRect" presStyleCnt="0"/>
      <dgm:spPr/>
    </dgm:pt>
    <dgm:pt modelId="{21F1994D-6B43-42B6-94A1-A6F43809E5C3}" type="pres">
      <dgm:prSet presAssocID="{5AF5D56D-C837-4C64-A579-AED181E30B2B}" presName="textRect" presStyleLbl="revTx" presStyleIdx="4" presStyleCnt="6">
        <dgm:presLayoutVars>
          <dgm:chMax val="1"/>
          <dgm:chPref val="1"/>
        </dgm:presLayoutVars>
      </dgm:prSet>
      <dgm:spPr/>
    </dgm:pt>
    <dgm:pt modelId="{881D79B1-24FD-40AC-AE03-347959FECFF4}" type="pres">
      <dgm:prSet presAssocID="{21902CC1-BF84-4054-A2FD-F276EA45E2F0}" presName="sibTrans" presStyleLbl="sibTrans2D1" presStyleIdx="0" presStyleCnt="0"/>
      <dgm:spPr/>
    </dgm:pt>
    <dgm:pt modelId="{DDDC6A2C-3A6C-4274-8557-AFBF3D780774}" type="pres">
      <dgm:prSet presAssocID="{2D6269FF-9052-4350-9609-75DD0BF4B5F7}" presName="compNode" presStyleCnt="0"/>
      <dgm:spPr/>
    </dgm:pt>
    <dgm:pt modelId="{A83232C6-ECA0-48FD-B8F9-344ACFEA813D}" type="pres">
      <dgm:prSet presAssocID="{2D6269FF-9052-4350-9609-75DD0BF4B5F7}" presName="iconBgRect" presStyleLbl="bgShp" presStyleIdx="5" presStyleCnt="6"/>
      <dgm:spPr/>
    </dgm:pt>
    <dgm:pt modelId="{5FD76574-C3AC-4560-AA05-DFFD82968BF0}" type="pres">
      <dgm:prSet presAssocID="{2D6269FF-9052-4350-9609-75DD0BF4B5F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4666932-5918-4FEF-81D3-294D5AF1B810}" type="pres">
      <dgm:prSet presAssocID="{2D6269FF-9052-4350-9609-75DD0BF4B5F7}" presName="spaceRect" presStyleCnt="0"/>
      <dgm:spPr/>
    </dgm:pt>
    <dgm:pt modelId="{5D769E9C-5C35-41FA-97B6-CF5DAC1FEE01}" type="pres">
      <dgm:prSet presAssocID="{2D6269FF-9052-4350-9609-75DD0BF4B5F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27F322-3034-4867-B425-720CBE146C79}" type="presOf" srcId="{2F10CFE4-6C1D-4919-8A3A-831805AFB75A}" destId="{669C08C5-C5BB-408B-BB5F-74F0B96A4AA5}" srcOrd="0" destOrd="0" presId="urn:microsoft.com/office/officeart/2018/2/layout/IconCircleList"/>
    <dgm:cxn modelId="{74F69831-87C4-4679-A67E-ADA244B2B963}" srcId="{0C5AFA29-EE6F-4155-80CA-A22F3AA000E3}" destId="{B1B9CDCE-3A2D-4297-8C64-5E081EA96C69}" srcOrd="2" destOrd="0" parTransId="{972C5C94-3FCB-4EF7-8359-F3ACEE784EDB}" sibTransId="{C40C9801-F535-4C3C-A57E-D801539F2770}"/>
    <dgm:cxn modelId="{50988034-ABFC-4208-B4B7-41EC51412E18}" srcId="{0C5AFA29-EE6F-4155-80CA-A22F3AA000E3}" destId="{5AF5D56D-C837-4C64-A579-AED181E30B2B}" srcOrd="4" destOrd="0" parTransId="{1962983C-5F30-4637-B913-3E46BD189B44}" sibTransId="{21902CC1-BF84-4054-A2FD-F276EA45E2F0}"/>
    <dgm:cxn modelId="{D83B523B-85FE-41F5-964A-47B67A79A2A8}" type="presOf" srcId="{598C2610-D7C2-41B3-B9B9-7F199248EF7D}" destId="{FDBCC865-E519-47E0-956F-14B09D74B1B0}" srcOrd="0" destOrd="0" presId="urn:microsoft.com/office/officeart/2018/2/layout/IconCircleList"/>
    <dgm:cxn modelId="{2239993C-EA5F-456A-A24D-B3DBA8CE8486}" srcId="{0C5AFA29-EE6F-4155-80CA-A22F3AA000E3}" destId="{2F10CFE4-6C1D-4919-8A3A-831805AFB75A}" srcOrd="0" destOrd="0" parTransId="{878F3F64-31B8-486F-B5B1-4BDE3C79785A}" sibTransId="{598C2610-D7C2-41B3-B9B9-7F199248EF7D}"/>
    <dgm:cxn modelId="{1705573D-63A2-4438-9821-0D68A63B96CA}" type="presOf" srcId="{0C5AFA29-EE6F-4155-80CA-A22F3AA000E3}" destId="{6F09400F-E510-4F3A-8633-1D2093014ABF}" srcOrd="0" destOrd="0" presId="urn:microsoft.com/office/officeart/2018/2/layout/IconCircleList"/>
    <dgm:cxn modelId="{976AE44A-02BD-46F7-B522-A640C21F8A25}" type="presOf" srcId="{2D6269FF-9052-4350-9609-75DD0BF4B5F7}" destId="{5D769E9C-5C35-41FA-97B6-CF5DAC1FEE01}" srcOrd="0" destOrd="0" presId="urn:microsoft.com/office/officeart/2018/2/layout/IconCircleList"/>
    <dgm:cxn modelId="{4A2ED06B-2AB5-4D18-9874-51B0DD558D0A}" type="presOf" srcId="{B1B9CDCE-3A2D-4297-8C64-5E081EA96C69}" destId="{E355A65D-0806-4AFC-AF8C-FF5D9E125699}" srcOrd="0" destOrd="0" presId="urn:microsoft.com/office/officeart/2018/2/layout/IconCircleList"/>
    <dgm:cxn modelId="{EE3A4C6E-724D-4016-82C1-356CD66C5A08}" type="presOf" srcId="{C40C9801-F535-4C3C-A57E-D801539F2770}" destId="{326C69A1-5061-4BC4-8A34-0B323905A2E1}" srcOrd="0" destOrd="0" presId="urn:microsoft.com/office/officeart/2018/2/layout/IconCircleList"/>
    <dgm:cxn modelId="{CA518978-8F35-40E6-A6FC-D572F29B7F71}" type="presOf" srcId="{627A3A38-B1B4-4A80-85FE-241FE39FF36C}" destId="{0D00B844-B7E1-414A-BB93-61C26DAD3FD4}" srcOrd="0" destOrd="0" presId="urn:microsoft.com/office/officeart/2018/2/layout/IconCircleList"/>
    <dgm:cxn modelId="{210FB55A-C48B-4CC4-9E53-0D78B865ED17}" type="presOf" srcId="{5AF5D56D-C837-4C64-A579-AED181E30B2B}" destId="{21F1994D-6B43-42B6-94A1-A6F43809E5C3}" srcOrd="0" destOrd="0" presId="urn:microsoft.com/office/officeart/2018/2/layout/IconCircleList"/>
    <dgm:cxn modelId="{DCE4EE9A-25BA-43AB-941C-0238393665C0}" type="presOf" srcId="{DCDF0B24-3537-4AB7-B08E-6941E6D9BF63}" destId="{3F902AB1-920B-4C9D-BF4C-B42F71AD2045}" srcOrd="0" destOrd="0" presId="urn:microsoft.com/office/officeart/2018/2/layout/IconCircleList"/>
    <dgm:cxn modelId="{BC6D3BC7-0017-4B60-ADAE-6F580640055C}" type="presOf" srcId="{1AA2FD7B-2A61-4293-8938-EED08BB16B12}" destId="{9F01ADDE-3A2C-4629-8582-9BCD7726958A}" srcOrd="0" destOrd="0" presId="urn:microsoft.com/office/officeart/2018/2/layout/IconCircleList"/>
    <dgm:cxn modelId="{B68C37C8-11DB-452B-909A-A55AAF73574A}" srcId="{0C5AFA29-EE6F-4155-80CA-A22F3AA000E3}" destId="{DCDF0B24-3537-4AB7-B08E-6941E6D9BF63}" srcOrd="3" destOrd="0" parTransId="{5B1D252C-58E6-4E7F-8243-E37EAC6F1C0F}" sibTransId="{627A3A38-B1B4-4A80-85FE-241FE39FF36C}"/>
    <dgm:cxn modelId="{BA5883CE-BCCE-4359-8845-2D29F629E40D}" srcId="{0C5AFA29-EE6F-4155-80CA-A22F3AA000E3}" destId="{D1975B7B-BD66-4AEA-90D1-5F8D044981D8}" srcOrd="1" destOrd="0" parTransId="{6FD04788-1B70-44FE-A04A-ED85801DD731}" sibTransId="{1AA2FD7B-2A61-4293-8938-EED08BB16B12}"/>
    <dgm:cxn modelId="{67C981CF-1170-4ABB-9F94-666262C603B3}" type="presOf" srcId="{D1975B7B-BD66-4AEA-90D1-5F8D044981D8}" destId="{69B36AE8-66A0-47AA-AB96-308A3E03B3B3}" srcOrd="0" destOrd="0" presId="urn:microsoft.com/office/officeart/2018/2/layout/IconCircleList"/>
    <dgm:cxn modelId="{302799E1-9CDD-4D4E-8B27-50B3952DBC2E}" type="presOf" srcId="{21902CC1-BF84-4054-A2FD-F276EA45E2F0}" destId="{881D79B1-24FD-40AC-AE03-347959FECFF4}" srcOrd="0" destOrd="0" presId="urn:microsoft.com/office/officeart/2018/2/layout/IconCircleList"/>
    <dgm:cxn modelId="{379FBBEE-0CE4-4EB6-9204-A3B46C974C19}" srcId="{0C5AFA29-EE6F-4155-80CA-A22F3AA000E3}" destId="{2D6269FF-9052-4350-9609-75DD0BF4B5F7}" srcOrd="5" destOrd="0" parTransId="{15B60231-2906-4462-9B9A-1FDE6E3A8120}" sibTransId="{DCAF2AD7-32EC-44A3-AFB3-0C343A584FFA}"/>
    <dgm:cxn modelId="{DEA12E1F-9440-4B8F-AEC6-C67E8A77CB0A}" type="presParOf" srcId="{6F09400F-E510-4F3A-8633-1D2093014ABF}" destId="{F9012EE3-BD4F-469F-9D55-74BDAEB2331E}" srcOrd="0" destOrd="0" presId="urn:microsoft.com/office/officeart/2018/2/layout/IconCircleList"/>
    <dgm:cxn modelId="{33D8B8BF-1C5D-435D-AC92-64861727D4DC}" type="presParOf" srcId="{F9012EE3-BD4F-469F-9D55-74BDAEB2331E}" destId="{DA05FC64-5E36-4225-B087-C47B79238C32}" srcOrd="0" destOrd="0" presId="urn:microsoft.com/office/officeart/2018/2/layout/IconCircleList"/>
    <dgm:cxn modelId="{FB3DECDB-70B3-427A-B690-CA878ADA1585}" type="presParOf" srcId="{DA05FC64-5E36-4225-B087-C47B79238C32}" destId="{9852C2A6-BC01-4B68-98A9-79DE5344A969}" srcOrd="0" destOrd="0" presId="urn:microsoft.com/office/officeart/2018/2/layout/IconCircleList"/>
    <dgm:cxn modelId="{48627F9E-7A8E-490C-BFEB-26A6C3B0FD9A}" type="presParOf" srcId="{DA05FC64-5E36-4225-B087-C47B79238C32}" destId="{71DDEB84-E3EB-4DC0-A59D-658E77BB7669}" srcOrd="1" destOrd="0" presId="urn:microsoft.com/office/officeart/2018/2/layout/IconCircleList"/>
    <dgm:cxn modelId="{217A97C8-5316-4E9D-B0E5-EC35EC14D0E9}" type="presParOf" srcId="{DA05FC64-5E36-4225-B087-C47B79238C32}" destId="{938BFCB9-3CF3-423F-B446-B0D0CFCB19CB}" srcOrd="2" destOrd="0" presId="urn:microsoft.com/office/officeart/2018/2/layout/IconCircleList"/>
    <dgm:cxn modelId="{A456C2EE-0B21-47B3-9470-15955280FA07}" type="presParOf" srcId="{DA05FC64-5E36-4225-B087-C47B79238C32}" destId="{669C08C5-C5BB-408B-BB5F-74F0B96A4AA5}" srcOrd="3" destOrd="0" presId="urn:microsoft.com/office/officeart/2018/2/layout/IconCircleList"/>
    <dgm:cxn modelId="{613CADDB-BE10-4E0F-8007-1B71DF414304}" type="presParOf" srcId="{F9012EE3-BD4F-469F-9D55-74BDAEB2331E}" destId="{FDBCC865-E519-47E0-956F-14B09D74B1B0}" srcOrd="1" destOrd="0" presId="urn:microsoft.com/office/officeart/2018/2/layout/IconCircleList"/>
    <dgm:cxn modelId="{F5E29415-4458-4BDF-BD1E-51ED501E5938}" type="presParOf" srcId="{F9012EE3-BD4F-469F-9D55-74BDAEB2331E}" destId="{717DF6D1-768D-4294-BED0-6BAC8F1BD4EF}" srcOrd="2" destOrd="0" presId="urn:microsoft.com/office/officeart/2018/2/layout/IconCircleList"/>
    <dgm:cxn modelId="{6A4A80EF-368D-4528-90E8-22FE93EBB230}" type="presParOf" srcId="{717DF6D1-768D-4294-BED0-6BAC8F1BD4EF}" destId="{6A2A170D-2864-4DC1-B2A8-6231E7E8205B}" srcOrd="0" destOrd="0" presId="urn:microsoft.com/office/officeart/2018/2/layout/IconCircleList"/>
    <dgm:cxn modelId="{A4AC996F-17CA-4AB8-9B3B-5130AA50D682}" type="presParOf" srcId="{717DF6D1-768D-4294-BED0-6BAC8F1BD4EF}" destId="{EBB9EE63-2BC1-40F3-BF49-F7285C074CF9}" srcOrd="1" destOrd="0" presId="urn:microsoft.com/office/officeart/2018/2/layout/IconCircleList"/>
    <dgm:cxn modelId="{A5CA6267-B64C-4707-A1BC-77DAFD0E469A}" type="presParOf" srcId="{717DF6D1-768D-4294-BED0-6BAC8F1BD4EF}" destId="{B04DDD6E-B7B0-4694-B5F1-F41D0803AE03}" srcOrd="2" destOrd="0" presId="urn:microsoft.com/office/officeart/2018/2/layout/IconCircleList"/>
    <dgm:cxn modelId="{76486634-EEC9-4B8D-80FA-61D3D2AD5E53}" type="presParOf" srcId="{717DF6D1-768D-4294-BED0-6BAC8F1BD4EF}" destId="{69B36AE8-66A0-47AA-AB96-308A3E03B3B3}" srcOrd="3" destOrd="0" presId="urn:microsoft.com/office/officeart/2018/2/layout/IconCircleList"/>
    <dgm:cxn modelId="{177619E7-762F-429F-8E03-3B6863F22C63}" type="presParOf" srcId="{F9012EE3-BD4F-469F-9D55-74BDAEB2331E}" destId="{9F01ADDE-3A2C-4629-8582-9BCD7726958A}" srcOrd="3" destOrd="0" presId="urn:microsoft.com/office/officeart/2018/2/layout/IconCircleList"/>
    <dgm:cxn modelId="{600BBDAF-3607-415A-9263-324590462433}" type="presParOf" srcId="{F9012EE3-BD4F-469F-9D55-74BDAEB2331E}" destId="{3B2ACD66-971C-4F20-AFC0-D6B3E1833BEA}" srcOrd="4" destOrd="0" presId="urn:microsoft.com/office/officeart/2018/2/layout/IconCircleList"/>
    <dgm:cxn modelId="{BC4B3191-C03D-457C-800E-8DBEBE207C95}" type="presParOf" srcId="{3B2ACD66-971C-4F20-AFC0-D6B3E1833BEA}" destId="{98A46FED-79EE-437F-9E74-B86788B78EEA}" srcOrd="0" destOrd="0" presId="urn:microsoft.com/office/officeart/2018/2/layout/IconCircleList"/>
    <dgm:cxn modelId="{B8CA6782-C9EB-47CA-9216-46D344ED5E00}" type="presParOf" srcId="{3B2ACD66-971C-4F20-AFC0-D6B3E1833BEA}" destId="{AE052AFF-5088-4857-B45E-F487FFC37394}" srcOrd="1" destOrd="0" presId="urn:microsoft.com/office/officeart/2018/2/layout/IconCircleList"/>
    <dgm:cxn modelId="{EB70ACBD-05B1-4A8D-A27D-063DA3A13975}" type="presParOf" srcId="{3B2ACD66-971C-4F20-AFC0-D6B3E1833BEA}" destId="{54199E9C-2AE3-462B-B8E5-3BD68ED3B4C1}" srcOrd="2" destOrd="0" presId="urn:microsoft.com/office/officeart/2018/2/layout/IconCircleList"/>
    <dgm:cxn modelId="{2A7DD8DA-A82B-4886-92BE-7C81A6BF1A0A}" type="presParOf" srcId="{3B2ACD66-971C-4F20-AFC0-D6B3E1833BEA}" destId="{E355A65D-0806-4AFC-AF8C-FF5D9E125699}" srcOrd="3" destOrd="0" presId="urn:microsoft.com/office/officeart/2018/2/layout/IconCircleList"/>
    <dgm:cxn modelId="{FF712673-2D9D-4648-BCC6-D45F508CC85C}" type="presParOf" srcId="{F9012EE3-BD4F-469F-9D55-74BDAEB2331E}" destId="{326C69A1-5061-4BC4-8A34-0B323905A2E1}" srcOrd="5" destOrd="0" presId="urn:microsoft.com/office/officeart/2018/2/layout/IconCircleList"/>
    <dgm:cxn modelId="{937A654D-3A67-4815-A635-77B2DB297ED2}" type="presParOf" srcId="{F9012EE3-BD4F-469F-9D55-74BDAEB2331E}" destId="{D7C35F0B-9960-4EDF-92A0-15445704A716}" srcOrd="6" destOrd="0" presId="urn:microsoft.com/office/officeart/2018/2/layout/IconCircleList"/>
    <dgm:cxn modelId="{8A23C20D-7561-4874-88F4-716490BF235A}" type="presParOf" srcId="{D7C35F0B-9960-4EDF-92A0-15445704A716}" destId="{626044DC-81C9-4647-B19A-B01BA1B206BC}" srcOrd="0" destOrd="0" presId="urn:microsoft.com/office/officeart/2018/2/layout/IconCircleList"/>
    <dgm:cxn modelId="{B5BAB0EC-E363-4EB9-813B-C0C7604A0EF3}" type="presParOf" srcId="{D7C35F0B-9960-4EDF-92A0-15445704A716}" destId="{52FC1980-08AB-4CDB-B078-C5760722998A}" srcOrd="1" destOrd="0" presId="urn:microsoft.com/office/officeart/2018/2/layout/IconCircleList"/>
    <dgm:cxn modelId="{8788FBB3-414B-48A0-98BF-7763F37D2390}" type="presParOf" srcId="{D7C35F0B-9960-4EDF-92A0-15445704A716}" destId="{8F641E91-CA36-482E-8895-66A39A9A8F99}" srcOrd="2" destOrd="0" presId="urn:microsoft.com/office/officeart/2018/2/layout/IconCircleList"/>
    <dgm:cxn modelId="{BE75A56C-0241-4FEF-86B3-72F7F6B367EA}" type="presParOf" srcId="{D7C35F0B-9960-4EDF-92A0-15445704A716}" destId="{3F902AB1-920B-4C9D-BF4C-B42F71AD2045}" srcOrd="3" destOrd="0" presId="urn:microsoft.com/office/officeart/2018/2/layout/IconCircleList"/>
    <dgm:cxn modelId="{15F57879-A9EF-4783-B2F4-0DB63CAD57EF}" type="presParOf" srcId="{F9012EE3-BD4F-469F-9D55-74BDAEB2331E}" destId="{0D00B844-B7E1-414A-BB93-61C26DAD3FD4}" srcOrd="7" destOrd="0" presId="urn:microsoft.com/office/officeart/2018/2/layout/IconCircleList"/>
    <dgm:cxn modelId="{8EDE6D63-65C5-4F8B-88AC-086F2192BD45}" type="presParOf" srcId="{F9012EE3-BD4F-469F-9D55-74BDAEB2331E}" destId="{ECFF73F4-6E83-4DAF-9DD1-29F6B4880B9F}" srcOrd="8" destOrd="0" presId="urn:microsoft.com/office/officeart/2018/2/layout/IconCircleList"/>
    <dgm:cxn modelId="{CCD85C89-D2F9-4951-9D58-1916B4F2C88B}" type="presParOf" srcId="{ECFF73F4-6E83-4DAF-9DD1-29F6B4880B9F}" destId="{BFCB4A78-96D7-416E-B5B9-4BDB7AD6F8E8}" srcOrd="0" destOrd="0" presId="urn:microsoft.com/office/officeart/2018/2/layout/IconCircleList"/>
    <dgm:cxn modelId="{B2B6A033-0149-4F96-8256-5810264F6BE3}" type="presParOf" srcId="{ECFF73F4-6E83-4DAF-9DD1-29F6B4880B9F}" destId="{8A548BA9-6F46-45C3-8E01-EF1E76E24D26}" srcOrd="1" destOrd="0" presId="urn:microsoft.com/office/officeart/2018/2/layout/IconCircleList"/>
    <dgm:cxn modelId="{5844FA44-DFFB-4C3F-9526-18EE2F2C1678}" type="presParOf" srcId="{ECFF73F4-6E83-4DAF-9DD1-29F6B4880B9F}" destId="{D878833C-1F47-4EA3-9399-617920F90198}" srcOrd="2" destOrd="0" presId="urn:microsoft.com/office/officeart/2018/2/layout/IconCircleList"/>
    <dgm:cxn modelId="{C3BFB16E-44EE-429D-9185-DDD8E667B9B8}" type="presParOf" srcId="{ECFF73F4-6E83-4DAF-9DD1-29F6B4880B9F}" destId="{21F1994D-6B43-42B6-94A1-A6F43809E5C3}" srcOrd="3" destOrd="0" presId="urn:microsoft.com/office/officeart/2018/2/layout/IconCircleList"/>
    <dgm:cxn modelId="{BF8D44D6-ED59-4CFD-89C9-ECB7FD069918}" type="presParOf" srcId="{F9012EE3-BD4F-469F-9D55-74BDAEB2331E}" destId="{881D79B1-24FD-40AC-AE03-347959FECFF4}" srcOrd="9" destOrd="0" presId="urn:microsoft.com/office/officeart/2018/2/layout/IconCircleList"/>
    <dgm:cxn modelId="{172FEDAB-C7C5-49F4-8AA0-94749A176E63}" type="presParOf" srcId="{F9012EE3-BD4F-469F-9D55-74BDAEB2331E}" destId="{DDDC6A2C-3A6C-4274-8557-AFBF3D780774}" srcOrd="10" destOrd="0" presId="urn:microsoft.com/office/officeart/2018/2/layout/IconCircleList"/>
    <dgm:cxn modelId="{D0F4698C-7E13-479A-9865-42893BE42403}" type="presParOf" srcId="{DDDC6A2C-3A6C-4274-8557-AFBF3D780774}" destId="{A83232C6-ECA0-48FD-B8F9-344ACFEA813D}" srcOrd="0" destOrd="0" presId="urn:microsoft.com/office/officeart/2018/2/layout/IconCircleList"/>
    <dgm:cxn modelId="{B8416EDF-522A-4A3B-83C5-E0C14EC1533F}" type="presParOf" srcId="{DDDC6A2C-3A6C-4274-8557-AFBF3D780774}" destId="{5FD76574-C3AC-4560-AA05-DFFD82968BF0}" srcOrd="1" destOrd="0" presId="urn:microsoft.com/office/officeart/2018/2/layout/IconCircleList"/>
    <dgm:cxn modelId="{460F3180-4851-40A4-9F14-8AFA11F146A2}" type="presParOf" srcId="{DDDC6A2C-3A6C-4274-8557-AFBF3D780774}" destId="{44666932-5918-4FEF-81D3-294D5AF1B810}" srcOrd="2" destOrd="0" presId="urn:microsoft.com/office/officeart/2018/2/layout/IconCircleList"/>
    <dgm:cxn modelId="{6F3016F7-4512-4111-86B6-EA7CD6AB7037}" type="presParOf" srcId="{DDDC6A2C-3A6C-4274-8557-AFBF3D780774}" destId="{5D769E9C-5C35-41FA-97B6-CF5DAC1FEE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6544A-A832-4C73-A1A2-B4560602F44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DC431-D3DB-40BD-809B-51C2683841A3}">
      <dgm:prSet/>
      <dgm:spPr/>
      <dgm:t>
        <a:bodyPr/>
        <a:lstStyle/>
        <a:p>
          <a:pPr>
            <a:defRPr cap="all"/>
          </a:pPr>
          <a:r>
            <a:rPr lang="en-IN"/>
            <a:t>Requirements Gathering</a:t>
          </a:r>
          <a:endParaRPr lang="en-US"/>
        </a:p>
      </dgm:t>
    </dgm:pt>
    <dgm:pt modelId="{34ADD89E-8BA4-4766-B2DF-7D13902199EA}" type="parTrans" cxnId="{21366B62-D5F8-4A13-8262-CA64F5940B51}">
      <dgm:prSet/>
      <dgm:spPr/>
      <dgm:t>
        <a:bodyPr/>
        <a:lstStyle/>
        <a:p>
          <a:endParaRPr lang="en-US"/>
        </a:p>
      </dgm:t>
    </dgm:pt>
    <dgm:pt modelId="{113A882D-70C3-477A-A8E0-29376993AF45}" type="sibTrans" cxnId="{21366B62-D5F8-4A13-8262-CA64F5940B51}">
      <dgm:prSet/>
      <dgm:spPr/>
      <dgm:t>
        <a:bodyPr/>
        <a:lstStyle/>
        <a:p>
          <a:endParaRPr lang="en-US"/>
        </a:p>
      </dgm:t>
    </dgm:pt>
    <dgm:pt modelId="{F7DE2C34-7823-4A1E-99D5-69BCA25CA232}">
      <dgm:prSet/>
      <dgm:spPr/>
      <dgm:t>
        <a:bodyPr/>
        <a:lstStyle/>
        <a:p>
          <a:pPr>
            <a:defRPr cap="all"/>
          </a:pPr>
          <a:r>
            <a:rPr lang="en-IN" dirty="0"/>
            <a:t>Requirements Validation</a:t>
          </a:r>
          <a:endParaRPr lang="en-US" dirty="0"/>
        </a:p>
      </dgm:t>
    </dgm:pt>
    <dgm:pt modelId="{A8B33669-86B0-48A8-8A0F-345880D699C1}" type="parTrans" cxnId="{F440CB06-616E-4018-88E8-74D3110DB3EE}">
      <dgm:prSet/>
      <dgm:spPr/>
      <dgm:t>
        <a:bodyPr/>
        <a:lstStyle/>
        <a:p>
          <a:endParaRPr lang="en-US"/>
        </a:p>
      </dgm:t>
    </dgm:pt>
    <dgm:pt modelId="{1385EACD-3FC5-4575-A18D-6783599322E0}" type="sibTrans" cxnId="{F440CB06-616E-4018-88E8-74D3110DB3EE}">
      <dgm:prSet/>
      <dgm:spPr/>
      <dgm:t>
        <a:bodyPr/>
        <a:lstStyle/>
        <a:p>
          <a:endParaRPr lang="en-US"/>
        </a:p>
      </dgm:t>
    </dgm:pt>
    <dgm:pt modelId="{CD71103F-FE4A-404D-8F04-E2CF02B802F9}">
      <dgm:prSet/>
      <dgm:spPr/>
      <dgm:t>
        <a:bodyPr/>
        <a:lstStyle/>
        <a:p>
          <a:pPr>
            <a:defRPr cap="all"/>
          </a:pPr>
          <a:r>
            <a:rPr lang="en-IN"/>
            <a:t>Application Design Approach</a:t>
          </a:r>
          <a:endParaRPr lang="en-US"/>
        </a:p>
      </dgm:t>
    </dgm:pt>
    <dgm:pt modelId="{11AF3254-C8B3-4D0D-AC4C-4025ACA51FF9}" type="parTrans" cxnId="{5D5F5A1C-4657-4038-9B4D-5296429B7AA8}">
      <dgm:prSet/>
      <dgm:spPr/>
      <dgm:t>
        <a:bodyPr/>
        <a:lstStyle/>
        <a:p>
          <a:endParaRPr lang="en-US"/>
        </a:p>
      </dgm:t>
    </dgm:pt>
    <dgm:pt modelId="{505B8716-E913-4E72-949F-6B3F1DF78862}" type="sibTrans" cxnId="{5D5F5A1C-4657-4038-9B4D-5296429B7AA8}">
      <dgm:prSet/>
      <dgm:spPr/>
      <dgm:t>
        <a:bodyPr/>
        <a:lstStyle/>
        <a:p>
          <a:endParaRPr lang="en-US"/>
        </a:p>
      </dgm:t>
    </dgm:pt>
    <dgm:pt modelId="{F829C6F9-C0B5-4A53-AD9F-F9FE1A98DB8C}">
      <dgm:prSet/>
      <dgm:spPr/>
      <dgm:t>
        <a:bodyPr/>
        <a:lstStyle/>
        <a:p>
          <a:pPr>
            <a:defRPr cap="all"/>
          </a:pPr>
          <a:r>
            <a:rPr lang="en-IN" dirty="0"/>
            <a:t>Architecture</a:t>
          </a:r>
          <a:endParaRPr lang="en-US" dirty="0"/>
        </a:p>
      </dgm:t>
    </dgm:pt>
    <dgm:pt modelId="{1DE25583-0E75-4AFA-AF19-0A15116C004F}" type="parTrans" cxnId="{C1680C1C-BE51-4E16-A1EE-213FBED08201}">
      <dgm:prSet/>
      <dgm:spPr/>
      <dgm:t>
        <a:bodyPr/>
        <a:lstStyle/>
        <a:p>
          <a:endParaRPr lang="en-US"/>
        </a:p>
      </dgm:t>
    </dgm:pt>
    <dgm:pt modelId="{91F32947-25F9-4D13-A7E9-53315E7EC3C0}" type="sibTrans" cxnId="{C1680C1C-BE51-4E16-A1EE-213FBED08201}">
      <dgm:prSet/>
      <dgm:spPr/>
      <dgm:t>
        <a:bodyPr/>
        <a:lstStyle/>
        <a:p>
          <a:endParaRPr lang="en-US"/>
        </a:p>
      </dgm:t>
    </dgm:pt>
    <dgm:pt modelId="{5F1CA213-28B6-44C8-B933-5CB59D8991CE}">
      <dgm:prSet/>
      <dgm:spPr/>
      <dgm:t>
        <a:bodyPr/>
        <a:lstStyle/>
        <a:p>
          <a:pPr>
            <a:defRPr cap="all"/>
          </a:pPr>
          <a:r>
            <a:rPr lang="en-IN"/>
            <a:t>Development/Implementation</a:t>
          </a:r>
          <a:endParaRPr lang="en-US"/>
        </a:p>
      </dgm:t>
    </dgm:pt>
    <dgm:pt modelId="{FA9C0620-079F-4F45-8071-8D843B7663BB}" type="parTrans" cxnId="{701BBA09-E785-4882-9CED-EBA9587A30A5}">
      <dgm:prSet/>
      <dgm:spPr/>
      <dgm:t>
        <a:bodyPr/>
        <a:lstStyle/>
        <a:p>
          <a:endParaRPr lang="en-US"/>
        </a:p>
      </dgm:t>
    </dgm:pt>
    <dgm:pt modelId="{417D471D-5902-4E79-97CE-898ACAF466A2}" type="sibTrans" cxnId="{701BBA09-E785-4882-9CED-EBA9587A30A5}">
      <dgm:prSet/>
      <dgm:spPr/>
      <dgm:t>
        <a:bodyPr/>
        <a:lstStyle/>
        <a:p>
          <a:endParaRPr lang="en-US"/>
        </a:p>
      </dgm:t>
    </dgm:pt>
    <dgm:pt modelId="{1733318D-28B6-4FA8-9CEE-013510E92F3E}">
      <dgm:prSet/>
      <dgm:spPr/>
      <dgm:t>
        <a:bodyPr/>
        <a:lstStyle/>
        <a:p>
          <a:pPr>
            <a:defRPr cap="all"/>
          </a:pPr>
          <a:r>
            <a:rPr lang="en-IN"/>
            <a:t>What process of development- TDD,BDD,FPA</a:t>
          </a:r>
          <a:endParaRPr lang="en-US"/>
        </a:p>
      </dgm:t>
    </dgm:pt>
    <dgm:pt modelId="{784519C5-1667-4DD5-AC67-CEAFB7360935}" type="parTrans" cxnId="{E5D22A81-447C-431B-AEB5-B505A3D7E3FA}">
      <dgm:prSet/>
      <dgm:spPr/>
      <dgm:t>
        <a:bodyPr/>
        <a:lstStyle/>
        <a:p>
          <a:endParaRPr lang="en-US"/>
        </a:p>
      </dgm:t>
    </dgm:pt>
    <dgm:pt modelId="{CCF18789-5E79-434C-A68A-EB3979862E3F}" type="sibTrans" cxnId="{E5D22A81-447C-431B-AEB5-B505A3D7E3FA}">
      <dgm:prSet/>
      <dgm:spPr/>
      <dgm:t>
        <a:bodyPr/>
        <a:lstStyle/>
        <a:p>
          <a:endParaRPr lang="en-US"/>
        </a:p>
      </dgm:t>
    </dgm:pt>
    <dgm:pt modelId="{585FE0DB-A9F6-4763-9634-257141BC4818}" type="pres">
      <dgm:prSet presAssocID="{9146544A-A832-4C73-A1A2-B4560602F449}" presName="Name0" presStyleCnt="0">
        <dgm:presLayoutVars>
          <dgm:dir/>
          <dgm:resizeHandles val="exact"/>
        </dgm:presLayoutVars>
      </dgm:prSet>
      <dgm:spPr/>
    </dgm:pt>
    <dgm:pt modelId="{14F73130-AD1B-4F48-BEA1-DBC625BD9CA1}" type="pres">
      <dgm:prSet presAssocID="{E1FDC431-D3DB-40BD-809B-51C2683841A3}" presName="node" presStyleLbl="node1" presStyleIdx="0" presStyleCnt="6">
        <dgm:presLayoutVars>
          <dgm:bulletEnabled val="1"/>
        </dgm:presLayoutVars>
      </dgm:prSet>
      <dgm:spPr/>
    </dgm:pt>
    <dgm:pt modelId="{1056B58E-DE7A-4C17-A58B-390930A8F182}" type="pres">
      <dgm:prSet presAssocID="{113A882D-70C3-477A-A8E0-29376993AF45}" presName="sibTrans" presStyleLbl="sibTrans1D1" presStyleIdx="0" presStyleCnt="5"/>
      <dgm:spPr/>
    </dgm:pt>
    <dgm:pt modelId="{3AA6B6B2-2550-4F2F-9831-6A9BA1BEE189}" type="pres">
      <dgm:prSet presAssocID="{113A882D-70C3-477A-A8E0-29376993AF45}" presName="connectorText" presStyleLbl="sibTrans1D1" presStyleIdx="0" presStyleCnt="5"/>
      <dgm:spPr/>
    </dgm:pt>
    <dgm:pt modelId="{9E670C15-F3FC-4826-B412-BC1B9EBB5920}" type="pres">
      <dgm:prSet presAssocID="{F7DE2C34-7823-4A1E-99D5-69BCA25CA232}" presName="node" presStyleLbl="node1" presStyleIdx="1" presStyleCnt="6" custLinFactNeighborY="-862">
        <dgm:presLayoutVars>
          <dgm:bulletEnabled val="1"/>
        </dgm:presLayoutVars>
      </dgm:prSet>
      <dgm:spPr/>
    </dgm:pt>
    <dgm:pt modelId="{61F7BBA5-3DFF-41F7-B089-5685E2695F8D}" type="pres">
      <dgm:prSet presAssocID="{1385EACD-3FC5-4575-A18D-6783599322E0}" presName="sibTrans" presStyleLbl="sibTrans1D1" presStyleIdx="1" presStyleCnt="5"/>
      <dgm:spPr/>
    </dgm:pt>
    <dgm:pt modelId="{B962C18A-8918-4776-9CAB-F1C7CEA308C5}" type="pres">
      <dgm:prSet presAssocID="{1385EACD-3FC5-4575-A18D-6783599322E0}" presName="connectorText" presStyleLbl="sibTrans1D1" presStyleIdx="1" presStyleCnt="5"/>
      <dgm:spPr/>
    </dgm:pt>
    <dgm:pt modelId="{0DE0D0CF-0073-4C12-B0BA-C97C94BDD7A1}" type="pres">
      <dgm:prSet presAssocID="{CD71103F-FE4A-404D-8F04-E2CF02B802F9}" presName="node" presStyleLbl="node1" presStyleIdx="2" presStyleCnt="6" custLinFactNeighborY="-862">
        <dgm:presLayoutVars>
          <dgm:bulletEnabled val="1"/>
        </dgm:presLayoutVars>
      </dgm:prSet>
      <dgm:spPr/>
    </dgm:pt>
    <dgm:pt modelId="{BD007BB2-63A4-47AC-8A68-777958E4F683}" type="pres">
      <dgm:prSet presAssocID="{505B8716-E913-4E72-949F-6B3F1DF78862}" presName="sibTrans" presStyleLbl="sibTrans1D1" presStyleIdx="2" presStyleCnt="5"/>
      <dgm:spPr/>
    </dgm:pt>
    <dgm:pt modelId="{C95B4C2F-8295-43E5-9138-C8EF544553B5}" type="pres">
      <dgm:prSet presAssocID="{505B8716-E913-4E72-949F-6B3F1DF78862}" presName="connectorText" presStyleLbl="sibTrans1D1" presStyleIdx="2" presStyleCnt="5"/>
      <dgm:spPr/>
    </dgm:pt>
    <dgm:pt modelId="{3FD000E0-B6E8-4626-AF66-D8AF86F2313E}" type="pres">
      <dgm:prSet presAssocID="{F829C6F9-C0B5-4A53-AD9F-F9FE1A98DB8C}" presName="node" presStyleLbl="node1" presStyleIdx="3" presStyleCnt="6">
        <dgm:presLayoutVars>
          <dgm:bulletEnabled val="1"/>
        </dgm:presLayoutVars>
      </dgm:prSet>
      <dgm:spPr/>
    </dgm:pt>
    <dgm:pt modelId="{4ABB70CB-C6B6-4058-9368-EFBCF3247D32}" type="pres">
      <dgm:prSet presAssocID="{91F32947-25F9-4D13-A7E9-53315E7EC3C0}" presName="sibTrans" presStyleLbl="sibTrans1D1" presStyleIdx="3" presStyleCnt="5"/>
      <dgm:spPr/>
    </dgm:pt>
    <dgm:pt modelId="{B84900CE-8434-471C-922D-3DDDDA3123FF}" type="pres">
      <dgm:prSet presAssocID="{91F32947-25F9-4D13-A7E9-53315E7EC3C0}" presName="connectorText" presStyleLbl="sibTrans1D1" presStyleIdx="3" presStyleCnt="5"/>
      <dgm:spPr/>
    </dgm:pt>
    <dgm:pt modelId="{338F21C2-86F7-4468-BE1B-510A8075F719}" type="pres">
      <dgm:prSet presAssocID="{5F1CA213-28B6-44C8-B933-5CB59D8991CE}" presName="node" presStyleLbl="node1" presStyleIdx="4" presStyleCnt="6">
        <dgm:presLayoutVars>
          <dgm:bulletEnabled val="1"/>
        </dgm:presLayoutVars>
      </dgm:prSet>
      <dgm:spPr/>
    </dgm:pt>
    <dgm:pt modelId="{AC31ABFB-3B6C-43EC-B2FB-86AAFB0406A0}" type="pres">
      <dgm:prSet presAssocID="{417D471D-5902-4E79-97CE-898ACAF466A2}" presName="sibTrans" presStyleLbl="sibTrans1D1" presStyleIdx="4" presStyleCnt="5"/>
      <dgm:spPr/>
    </dgm:pt>
    <dgm:pt modelId="{86A967F7-DA6A-4787-92B4-74C5725C2D71}" type="pres">
      <dgm:prSet presAssocID="{417D471D-5902-4E79-97CE-898ACAF466A2}" presName="connectorText" presStyleLbl="sibTrans1D1" presStyleIdx="4" presStyleCnt="5"/>
      <dgm:spPr/>
    </dgm:pt>
    <dgm:pt modelId="{21F82DE0-5B29-490E-93EC-B3BF82F4A6F4}" type="pres">
      <dgm:prSet presAssocID="{1733318D-28B6-4FA8-9CEE-013510E92F3E}" presName="node" presStyleLbl="node1" presStyleIdx="5" presStyleCnt="6">
        <dgm:presLayoutVars>
          <dgm:bulletEnabled val="1"/>
        </dgm:presLayoutVars>
      </dgm:prSet>
      <dgm:spPr/>
    </dgm:pt>
  </dgm:ptLst>
  <dgm:cxnLst>
    <dgm:cxn modelId="{F440CB06-616E-4018-88E8-74D3110DB3EE}" srcId="{9146544A-A832-4C73-A1A2-B4560602F449}" destId="{F7DE2C34-7823-4A1E-99D5-69BCA25CA232}" srcOrd="1" destOrd="0" parTransId="{A8B33669-86B0-48A8-8A0F-345880D699C1}" sibTransId="{1385EACD-3FC5-4575-A18D-6783599322E0}"/>
    <dgm:cxn modelId="{8604DC06-D0D6-4C21-BF49-A2E9A9D38D28}" type="presOf" srcId="{505B8716-E913-4E72-949F-6B3F1DF78862}" destId="{C95B4C2F-8295-43E5-9138-C8EF544553B5}" srcOrd="1" destOrd="0" presId="urn:microsoft.com/office/officeart/2016/7/layout/RepeatingBendingProcessNew"/>
    <dgm:cxn modelId="{701BBA09-E785-4882-9CED-EBA9587A30A5}" srcId="{9146544A-A832-4C73-A1A2-B4560602F449}" destId="{5F1CA213-28B6-44C8-B933-5CB59D8991CE}" srcOrd="4" destOrd="0" parTransId="{FA9C0620-079F-4F45-8071-8D843B7663BB}" sibTransId="{417D471D-5902-4E79-97CE-898ACAF466A2}"/>
    <dgm:cxn modelId="{3FC4D216-DC67-42CC-BB23-468C02C3334A}" type="presOf" srcId="{417D471D-5902-4E79-97CE-898ACAF466A2}" destId="{AC31ABFB-3B6C-43EC-B2FB-86AAFB0406A0}" srcOrd="0" destOrd="0" presId="urn:microsoft.com/office/officeart/2016/7/layout/RepeatingBendingProcessNew"/>
    <dgm:cxn modelId="{C1680C1C-BE51-4E16-A1EE-213FBED08201}" srcId="{9146544A-A832-4C73-A1A2-B4560602F449}" destId="{F829C6F9-C0B5-4A53-AD9F-F9FE1A98DB8C}" srcOrd="3" destOrd="0" parTransId="{1DE25583-0E75-4AFA-AF19-0A15116C004F}" sibTransId="{91F32947-25F9-4D13-A7E9-53315E7EC3C0}"/>
    <dgm:cxn modelId="{5D5F5A1C-4657-4038-9B4D-5296429B7AA8}" srcId="{9146544A-A832-4C73-A1A2-B4560602F449}" destId="{CD71103F-FE4A-404D-8F04-E2CF02B802F9}" srcOrd="2" destOrd="0" parTransId="{11AF3254-C8B3-4D0D-AC4C-4025ACA51FF9}" sibTransId="{505B8716-E913-4E72-949F-6B3F1DF78862}"/>
    <dgm:cxn modelId="{816E9A3A-DB06-448F-8AE5-A50F96BFDCF0}" type="presOf" srcId="{91F32947-25F9-4D13-A7E9-53315E7EC3C0}" destId="{4ABB70CB-C6B6-4058-9368-EFBCF3247D32}" srcOrd="0" destOrd="0" presId="urn:microsoft.com/office/officeart/2016/7/layout/RepeatingBendingProcessNew"/>
    <dgm:cxn modelId="{F40A645C-FAF1-4BAC-8028-A5575973A449}" type="presOf" srcId="{9146544A-A832-4C73-A1A2-B4560602F449}" destId="{585FE0DB-A9F6-4763-9634-257141BC4818}" srcOrd="0" destOrd="0" presId="urn:microsoft.com/office/officeart/2016/7/layout/RepeatingBendingProcessNew"/>
    <dgm:cxn modelId="{21366B62-D5F8-4A13-8262-CA64F5940B51}" srcId="{9146544A-A832-4C73-A1A2-B4560602F449}" destId="{E1FDC431-D3DB-40BD-809B-51C2683841A3}" srcOrd="0" destOrd="0" parTransId="{34ADD89E-8BA4-4766-B2DF-7D13902199EA}" sibTransId="{113A882D-70C3-477A-A8E0-29376993AF45}"/>
    <dgm:cxn modelId="{678BB849-8540-483C-B9D5-410A0F40B7D5}" type="presOf" srcId="{113A882D-70C3-477A-A8E0-29376993AF45}" destId="{1056B58E-DE7A-4C17-A58B-390930A8F182}" srcOrd="0" destOrd="0" presId="urn:microsoft.com/office/officeart/2016/7/layout/RepeatingBendingProcessNew"/>
    <dgm:cxn modelId="{E97BBE4E-BF2D-4609-B38F-5B8B3F25CC9B}" type="presOf" srcId="{F829C6F9-C0B5-4A53-AD9F-F9FE1A98DB8C}" destId="{3FD000E0-B6E8-4626-AF66-D8AF86F2313E}" srcOrd="0" destOrd="0" presId="urn:microsoft.com/office/officeart/2016/7/layout/RepeatingBendingProcessNew"/>
    <dgm:cxn modelId="{D4EA3C56-B303-4D05-9905-3C218B701D5D}" type="presOf" srcId="{CD71103F-FE4A-404D-8F04-E2CF02B802F9}" destId="{0DE0D0CF-0073-4C12-B0BA-C97C94BDD7A1}" srcOrd="0" destOrd="0" presId="urn:microsoft.com/office/officeart/2016/7/layout/RepeatingBendingProcessNew"/>
    <dgm:cxn modelId="{0C159D57-D66D-487D-8D2B-60A07D21DA24}" type="presOf" srcId="{E1FDC431-D3DB-40BD-809B-51C2683841A3}" destId="{14F73130-AD1B-4F48-BEA1-DBC625BD9CA1}" srcOrd="0" destOrd="0" presId="urn:microsoft.com/office/officeart/2016/7/layout/RepeatingBendingProcessNew"/>
    <dgm:cxn modelId="{E5D22A81-447C-431B-AEB5-B505A3D7E3FA}" srcId="{9146544A-A832-4C73-A1A2-B4560602F449}" destId="{1733318D-28B6-4FA8-9CEE-013510E92F3E}" srcOrd="5" destOrd="0" parTransId="{784519C5-1667-4DD5-AC67-CEAFB7360935}" sibTransId="{CCF18789-5E79-434C-A68A-EB3979862E3F}"/>
    <dgm:cxn modelId="{636B7484-DF4F-46D6-B802-9223F8D5FA3C}" type="presOf" srcId="{1385EACD-3FC5-4575-A18D-6783599322E0}" destId="{61F7BBA5-3DFF-41F7-B089-5685E2695F8D}" srcOrd="0" destOrd="0" presId="urn:microsoft.com/office/officeart/2016/7/layout/RepeatingBendingProcessNew"/>
    <dgm:cxn modelId="{40F6FC8C-A72F-4642-A0AE-D001988328B1}" type="presOf" srcId="{1385EACD-3FC5-4575-A18D-6783599322E0}" destId="{B962C18A-8918-4776-9CAB-F1C7CEA308C5}" srcOrd="1" destOrd="0" presId="urn:microsoft.com/office/officeart/2016/7/layout/RepeatingBendingProcessNew"/>
    <dgm:cxn modelId="{8B26568D-0687-4CC4-8CC6-1D53E8509ACA}" type="presOf" srcId="{1733318D-28B6-4FA8-9CEE-013510E92F3E}" destId="{21F82DE0-5B29-490E-93EC-B3BF82F4A6F4}" srcOrd="0" destOrd="0" presId="urn:microsoft.com/office/officeart/2016/7/layout/RepeatingBendingProcessNew"/>
    <dgm:cxn modelId="{845EAFA6-BB70-4F39-943A-EB64BFE1C846}" type="presOf" srcId="{113A882D-70C3-477A-A8E0-29376993AF45}" destId="{3AA6B6B2-2550-4F2F-9831-6A9BA1BEE189}" srcOrd="1" destOrd="0" presId="urn:microsoft.com/office/officeart/2016/7/layout/RepeatingBendingProcessNew"/>
    <dgm:cxn modelId="{85CFA0B5-CF07-4368-B338-E99B466CB2A7}" type="presOf" srcId="{5F1CA213-28B6-44C8-B933-5CB59D8991CE}" destId="{338F21C2-86F7-4468-BE1B-510A8075F719}" srcOrd="0" destOrd="0" presId="urn:microsoft.com/office/officeart/2016/7/layout/RepeatingBendingProcessNew"/>
    <dgm:cxn modelId="{A47060B9-C893-4762-9F54-486F0C06AFC1}" type="presOf" srcId="{505B8716-E913-4E72-949F-6B3F1DF78862}" destId="{BD007BB2-63A4-47AC-8A68-777958E4F683}" srcOrd="0" destOrd="0" presId="urn:microsoft.com/office/officeart/2016/7/layout/RepeatingBendingProcessNew"/>
    <dgm:cxn modelId="{A05455C5-FA76-477F-984A-762BA05712EF}" type="presOf" srcId="{91F32947-25F9-4D13-A7E9-53315E7EC3C0}" destId="{B84900CE-8434-471C-922D-3DDDDA3123FF}" srcOrd="1" destOrd="0" presId="urn:microsoft.com/office/officeart/2016/7/layout/RepeatingBendingProcessNew"/>
    <dgm:cxn modelId="{9A3EF2E4-06A7-48AF-91BE-D29D1DC01E25}" type="presOf" srcId="{417D471D-5902-4E79-97CE-898ACAF466A2}" destId="{86A967F7-DA6A-4787-92B4-74C5725C2D71}" srcOrd="1" destOrd="0" presId="urn:microsoft.com/office/officeart/2016/7/layout/RepeatingBendingProcessNew"/>
    <dgm:cxn modelId="{00B618FE-8BA0-4967-8B5D-CA503CD9E604}" type="presOf" srcId="{F7DE2C34-7823-4A1E-99D5-69BCA25CA232}" destId="{9E670C15-F3FC-4826-B412-BC1B9EBB5920}" srcOrd="0" destOrd="0" presId="urn:microsoft.com/office/officeart/2016/7/layout/RepeatingBendingProcessNew"/>
    <dgm:cxn modelId="{B0E8D7F5-5DEE-46D7-B18F-0899D3C54FFC}" type="presParOf" srcId="{585FE0DB-A9F6-4763-9634-257141BC4818}" destId="{14F73130-AD1B-4F48-BEA1-DBC625BD9CA1}" srcOrd="0" destOrd="0" presId="urn:microsoft.com/office/officeart/2016/7/layout/RepeatingBendingProcessNew"/>
    <dgm:cxn modelId="{38949411-F5AD-4D23-989F-CC4D47B3EA62}" type="presParOf" srcId="{585FE0DB-A9F6-4763-9634-257141BC4818}" destId="{1056B58E-DE7A-4C17-A58B-390930A8F182}" srcOrd="1" destOrd="0" presId="urn:microsoft.com/office/officeart/2016/7/layout/RepeatingBendingProcessNew"/>
    <dgm:cxn modelId="{62ADA41D-4B38-43B8-91EB-E6AB91A92454}" type="presParOf" srcId="{1056B58E-DE7A-4C17-A58B-390930A8F182}" destId="{3AA6B6B2-2550-4F2F-9831-6A9BA1BEE189}" srcOrd="0" destOrd="0" presId="urn:microsoft.com/office/officeart/2016/7/layout/RepeatingBendingProcessNew"/>
    <dgm:cxn modelId="{87A52378-BC24-4550-B3FD-8D2173795019}" type="presParOf" srcId="{585FE0DB-A9F6-4763-9634-257141BC4818}" destId="{9E670C15-F3FC-4826-B412-BC1B9EBB5920}" srcOrd="2" destOrd="0" presId="urn:microsoft.com/office/officeart/2016/7/layout/RepeatingBendingProcessNew"/>
    <dgm:cxn modelId="{27A8D5F0-FF17-4C26-B27D-E5FC47E13F18}" type="presParOf" srcId="{585FE0DB-A9F6-4763-9634-257141BC4818}" destId="{61F7BBA5-3DFF-41F7-B089-5685E2695F8D}" srcOrd="3" destOrd="0" presId="urn:microsoft.com/office/officeart/2016/7/layout/RepeatingBendingProcessNew"/>
    <dgm:cxn modelId="{DD176976-8CE6-41B4-921D-7F29159DA11B}" type="presParOf" srcId="{61F7BBA5-3DFF-41F7-B089-5685E2695F8D}" destId="{B962C18A-8918-4776-9CAB-F1C7CEA308C5}" srcOrd="0" destOrd="0" presId="urn:microsoft.com/office/officeart/2016/7/layout/RepeatingBendingProcessNew"/>
    <dgm:cxn modelId="{11839099-F3E3-4BED-8461-B64E61086453}" type="presParOf" srcId="{585FE0DB-A9F6-4763-9634-257141BC4818}" destId="{0DE0D0CF-0073-4C12-B0BA-C97C94BDD7A1}" srcOrd="4" destOrd="0" presId="urn:microsoft.com/office/officeart/2016/7/layout/RepeatingBendingProcessNew"/>
    <dgm:cxn modelId="{2D3C0FEB-E1B1-4B24-BA49-792D834D072C}" type="presParOf" srcId="{585FE0DB-A9F6-4763-9634-257141BC4818}" destId="{BD007BB2-63A4-47AC-8A68-777958E4F683}" srcOrd="5" destOrd="0" presId="urn:microsoft.com/office/officeart/2016/7/layout/RepeatingBendingProcessNew"/>
    <dgm:cxn modelId="{0E75E477-7403-4552-9B25-DFA59D3C6F22}" type="presParOf" srcId="{BD007BB2-63A4-47AC-8A68-777958E4F683}" destId="{C95B4C2F-8295-43E5-9138-C8EF544553B5}" srcOrd="0" destOrd="0" presId="urn:microsoft.com/office/officeart/2016/7/layout/RepeatingBendingProcessNew"/>
    <dgm:cxn modelId="{28DBFD5F-E0D1-4741-93F8-EA9954C49763}" type="presParOf" srcId="{585FE0DB-A9F6-4763-9634-257141BC4818}" destId="{3FD000E0-B6E8-4626-AF66-D8AF86F2313E}" srcOrd="6" destOrd="0" presId="urn:microsoft.com/office/officeart/2016/7/layout/RepeatingBendingProcessNew"/>
    <dgm:cxn modelId="{EEA161EE-8531-4682-A100-EA760B8D1DA4}" type="presParOf" srcId="{585FE0DB-A9F6-4763-9634-257141BC4818}" destId="{4ABB70CB-C6B6-4058-9368-EFBCF3247D32}" srcOrd="7" destOrd="0" presId="urn:microsoft.com/office/officeart/2016/7/layout/RepeatingBendingProcessNew"/>
    <dgm:cxn modelId="{53097A78-9826-4F17-B571-82229C54630A}" type="presParOf" srcId="{4ABB70CB-C6B6-4058-9368-EFBCF3247D32}" destId="{B84900CE-8434-471C-922D-3DDDDA3123FF}" srcOrd="0" destOrd="0" presId="urn:microsoft.com/office/officeart/2016/7/layout/RepeatingBendingProcessNew"/>
    <dgm:cxn modelId="{4F21CFBC-81FB-46D5-AB65-DCAE77116DA9}" type="presParOf" srcId="{585FE0DB-A9F6-4763-9634-257141BC4818}" destId="{338F21C2-86F7-4468-BE1B-510A8075F719}" srcOrd="8" destOrd="0" presId="urn:microsoft.com/office/officeart/2016/7/layout/RepeatingBendingProcessNew"/>
    <dgm:cxn modelId="{83E40E18-BFFB-4561-9A19-68E3A44A9672}" type="presParOf" srcId="{585FE0DB-A9F6-4763-9634-257141BC4818}" destId="{AC31ABFB-3B6C-43EC-B2FB-86AAFB0406A0}" srcOrd="9" destOrd="0" presId="urn:microsoft.com/office/officeart/2016/7/layout/RepeatingBendingProcessNew"/>
    <dgm:cxn modelId="{EF90E573-DC73-4729-995F-89FBA934DB79}" type="presParOf" srcId="{AC31ABFB-3B6C-43EC-B2FB-86AAFB0406A0}" destId="{86A967F7-DA6A-4787-92B4-74C5725C2D71}" srcOrd="0" destOrd="0" presId="urn:microsoft.com/office/officeart/2016/7/layout/RepeatingBendingProcessNew"/>
    <dgm:cxn modelId="{96D5DB15-446F-416A-9F8B-E5FEDE3B8F6F}" type="presParOf" srcId="{585FE0DB-A9F6-4763-9634-257141BC4818}" destId="{21F82DE0-5B29-490E-93EC-B3BF82F4A6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02877E-2256-4BDF-A9E0-0654645C234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295767-170B-4747-A3E5-A8AE2BB65FE5}">
      <dgm:prSet/>
      <dgm:spPr/>
      <dgm:t>
        <a:bodyPr/>
        <a:lstStyle/>
        <a:p>
          <a:r>
            <a:rPr lang="en-IN" dirty="0"/>
            <a:t>Demonstrate how you test an application</a:t>
          </a:r>
          <a:endParaRPr lang="en-US" dirty="0"/>
        </a:p>
      </dgm:t>
    </dgm:pt>
    <dgm:pt modelId="{29683607-BBA8-4924-92C6-A6F08BBA3EC6}" type="parTrans" cxnId="{7278BD0C-094D-4492-8479-933FA633D799}">
      <dgm:prSet/>
      <dgm:spPr/>
      <dgm:t>
        <a:bodyPr/>
        <a:lstStyle/>
        <a:p>
          <a:endParaRPr lang="en-US"/>
        </a:p>
      </dgm:t>
    </dgm:pt>
    <dgm:pt modelId="{DC1BB68D-5C84-4EFD-97B9-13346A71D3F3}" type="sibTrans" cxnId="{7278BD0C-094D-4492-8479-933FA633D799}">
      <dgm:prSet/>
      <dgm:spPr/>
      <dgm:t>
        <a:bodyPr/>
        <a:lstStyle/>
        <a:p>
          <a:endParaRPr lang="en-US"/>
        </a:p>
      </dgm:t>
    </dgm:pt>
    <dgm:pt modelId="{9BE7ED7F-D477-4C4F-A6F3-3ED7E9121D99}">
      <dgm:prSet/>
      <dgm:spPr/>
      <dgm:t>
        <a:bodyPr/>
        <a:lstStyle/>
        <a:p>
          <a:r>
            <a:rPr lang="en-IN"/>
            <a:t>Defect Logging</a:t>
          </a:r>
          <a:endParaRPr lang="en-US"/>
        </a:p>
      </dgm:t>
    </dgm:pt>
    <dgm:pt modelId="{3B9AD07C-608A-42E2-B580-AF0D1981A490}" type="parTrans" cxnId="{5462F89F-A4C2-4866-A171-BAC8A321618A}">
      <dgm:prSet/>
      <dgm:spPr/>
      <dgm:t>
        <a:bodyPr/>
        <a:lstStyle/>
        <a:p>
          <a:endParaRPr lang="en-US"/>
        </a:p>
      </dgm:t>
    </dgm:pt>
    <dgm:pt modelId="{BF51B91D-D888-48D9-9A9A-1551896F77EB}" type="sibTrans" cxnId="{5462F89F-A4C2-4866-A171-BAC8A321618A}">
      <dgm:prSet/>
      <dgm:spPr/>
      <dgm:t>
        <a:bodyPr/>
        <a:lstStyle/>
        <a:p>
          <a:endParaRPr lang="en-US"/>
        </a:p>
      </dgm:t>
    </dgm:pt>
    <dgm:pt modelId="{0166A362-7DF4-49F8-9A25-B317728D6A17}">
      <dgm:prSet/>
      <dgm:spPr/>
      <dgm:t>
        <a:bodyPr/>
        <a:lstStyle/>
        <a:p>
          <a:r>
            <a:rPr lang="en-IN" dirty="0"/>
            <a:t>Defect/Issue Tracking</a:t>
          </a:r>
          <a:endParaRPr lang="en-US" dirty="0"/>
        </a:p>
      </dgm:t>
    </dgm:pt>
    <dgm:pt modelId="{B10E69D3-189D-4CB2-BBD1-1C92F54203FD}" type="parTrans" cxnId="{95CEB53C-3D89-4C94-9EF4-E4EBF044C593}">
      <dgm:prSet/>
      <dgm:spPr/>
      <dgm:t>
        <a:bodyPr/>
        <a:lstStyle/>
        <a:p>
          <a:endParaRPr lang="en-US"/>
        </a:p>
      </dgm:t>
    </dgm:pt>
    <dgm:pt modelId="{447B8CB2-43CB-41CC-8E6E-57D9DD5D0E8B}" type="sibTrans" cxnId="{95CEB53C-3D89-4C94-9EF4-E4EBF044C593}">
      <dgm:prSet/>
      <dgm:spPr/>
      <dgm:t>
        <a:bodyPr/>
        <a:lstStyle/>
        <a:p>
          <a:endParaRPr lang="en-US"/>
        </a:p>
      </dgm:t>
    </dgm:pt>
    <dgm:pt modelId="{F6560AB7-51F1-4E73-90EA-FDBE5BE8971C}">
      <dgm:prSet/>
      <dgm:spPr/>
      <dgm:t>
        <a:bodyPr/>
        <a:lstStyle/>
        <a:p>
          <a:r>
            <a:rPr lang="en-IN"/>
            <a:t>Current defect Lifecycle</a:t>
          </a:r>
          <a:endParaRPr lang="en-US"/>
        </a:p>
      </dgm:t>
    </dgm:pt>
    <dgm:pt modelId="{8D01134B-868B-4B64-A1C8-EB76B9702ECF}" type="parTrans" cxnId="{9F3F820C-75EB-4882-BEDA-0BD8249E4C73}">
      <dgm:prSet/>
      <dgm:spPr/>
      <dgm:t>
        <a:bodyPr/>
        <a:lstStyle/>
        <a:p>
          <a:endParaRPr lang="en-US"/>
        </a:p>
      </dgm:t>
    </dgm:pt>
    <dgm:pt modelId="{C17D87E6-09D4-433E-98C9-B86991D52681}" type="sibTrans" cxnId="{9F3F820C-75EB-4882-BEDA-0BD8249E4C73}">
      <dgm:prSet/>
      <dgm:spPr/>
      <dgm:t>
        <a:bodyPr/>
        <a:lstStyle/>
        <a:p>
          <a:endParaRPr lang="en-US"/>
        </a:p>
      </dgm:t>
    </dgm:pt>
    <dgm:pt modelId="{343F8060-9D07-422F-B909-F9BEA8C87077}">
      <dgm:prSet/>
      <dgm:spPr/>
      <dgm:t>
        <a:bodyPr/>
        <a:lstStyle/>
        <a:p>
          <a:r>
            <a:rPr lang="en-IN" dirty="0"/>
            <a:t>Issue Validation and Regression </a:t>
          </a:r>
          <a:endParaRPr lang="en-US" dirty="0"/>
        </a:p>
      </dgm:t>
    </dgm:pt>
    <dgm:pt modelId="{04E87441-AD79-4CEB-95F3-65589FCB39FD}" type="parTrans" cxnId="{F39AB84F-F568-476D-AF26-096D7B739389}">
      <dgm:prSet/>
      <dgm:spPr/>
      <dgm:t>
        <a:bodyPr/>
        <a:lstStyle/>
        <a:p>
          <a:endParaRPr lang="en-US"/>
        </a:p>
      </dgm:t>
    </dgm:pt>
    <dgm:pt modelId="{55923072-D364-4F7A-97AC-9EF75337DE56}" type="sibTrans" cxnId="{F39AB84F-F568-476D-AF26-096D7B739389}">
      <dgm:prSet/>
      <dgm:spPr/>
      <dgm:t>
        <a:bodyPr/>
        <a:lstStyle/>
        <a:p>
          <a:endParaRPr lang="en-US"/>
        </a:p>
      </dgm:t>
    </dgm:pt>
    <dgm:pt modelId="{DCCDA00D-4E02-4053-98D1-E9359BC3DA96}" type="pres">
      <dgm:prSet presAssocID="{7202877E-2256-4BDF-A9E0-0654645C2347}" presName="outerComposite" presStyleCnt="0">
        <dgm:presLayoutVars>
          <dgm:chMax val="5"/>
          <dgm:dir/>
          <dgm:resizeHandles val="exact"/>
        </dgm:presLayoutVars>
      </dgm:prSet>
      <dgm:spPr/>
    </dgm:pt>
    <dgm:pt modelId="{D4A1A0F8-DEE5-44A5-882E-BF48B280EBEE}" type="pres">
      <dgm:prSet presAssocID="{7202877E-2256-4BDF-A9E0-0654645C2347}" presName="dummyMaxCanvas" presStyleCnt="0">
        <dgm:presLayoutVars/>
      </dgm:prSet>
      <dgm:spPr/>
    </dgm:pt>
    <dgm:pt modelId="{B90F5C2D-D6A5-4220-8FCE-E40A9959943C}" type="pres">
      <dgm:prSet presAssocID="{7202877E-2256-4BDF-A9E0-0654645C2347}" presName="FiveNodes_1" presStyleLbl="node1" presStyleIdx="0" presStyleCnt="5">
        <dgm:presLayoutVars>
          <dgm:bulletEnabled val="1"/>
        </dgm:presLayoutVars>
      </dgm:prSet>
      <dgm:spPr/>
    </dgm:pt>
    <dgm:pt modelId="{00A01758-FC59-4C93-92FC-E8A5B30CA49F}" type="pres">
      <dgm:prSet presAssocID="{7202877E-2256-4BDF-A9E0-0654645C2347}" presName="FiveNodes_2" presStyleLbl="node1" presStyleIdx="1" presStyleCnt="5">
        <dgm:presLayoutVars>
          <dgm:bulletEnabled val="1"/>
        </dgm:presLayoutVars>
      </dgm:prSet>
      <dgm:spPr/>
    </dgm:pt>
    <dgm:pt modelId="{230D5FB9-51AE-4144-B0D0-80BFD7ED42D0}" type="pres">
      <dgm:prSet presAssocID="{7202877E-2256-4BDF-A9E0-0654645C2347}" presName="FiveNodes_3" presStyleLbl="node1" presStyleIdx="2" presStyleCnt="5">
        <dgm:presLayoutVars>
          <dgm:bulletEnabled val="1"/>
        </dgm:presLayoutVars>
      </dgm:prSet>
      <dgm:spPr/>
    </dgm:pt>
    <dgm:pt modelId="{E6E3C9CF-5C06-4F9A-B8C5-77DB26EC0743}" type="pres">
      <dgm:prSet presAssocID="{7202877E-2256-4BDF-A9E0-0654645C2347}" presName="FiveNodes_4" presStyleLbl="node1" presStyleIdx="3" presStyleCnt="5">
        <dgm:presLayoutVars>
          <dgm:bulletEnabled val="1"/>
        </dgm:presLayoutVars>
      </dgm:prSet>
      <dgm:spPr/>
    </dgm:pt>
    <dgm:pt modelId="{7A87E811-04B2-4A9E-B07C-A99955CE1EA9}" type="pres">
      <dgm:prSet presAssocID="{7202877E-2256-4BDF-A9E0-0654645C2347}" presName="FiveNodes_5" presStyleLbl="node1" presStyleIdx="4" presStyleCnt="5">
        <dgm:presLayoutVars>
          <dgm:bulletEnabled val="1"/>
        </dgm:presLayoutVars>
      </dgm:prSet>
      <dgm:spPr/>
    </dgm:pt>
    <dgm:pt modelId="{2029060C-0234-4C34-9FD8-C777D1CAB4D5}" type="pres">
      <dgm:prSet presAssocID="{7202877E-2256-4BDF-A9E0-0654645C2347}" presName="FiveConn_1-2" presStyleLbl="fgAccFollowNode1" presStyleIdx="0" presStyleCnt="4">
        <dgm:presLayoutVars>
          <dgm:bulletEnabled val="1"/>
        </dgm:presLayoutVars>
      </dgm:prSet>
      <dgm:spPr/>
    </dgm:pt>
    <dgm:pt modelId="{DA82E7BE-9626-4A61-9767-EE1BF6BE5A3A}" type="pres">
      <dgm:prSet presAssocID="{7202877E-2256-4BDF-A9E0-0654645C2347}" presName="FiveConn_2-3" presStyleLbl="fgAccFollowNode1" presStyleIdx="1" presStyleCnt="4">
        <dgm:presLayoutVars>
          <dgm:bulletEnabled val="1"/>
        </dgm:presLayoutVars>
      </dgm:prSet>
      <dgm:spPr/>
    </dgm:pt>
    <dgm:pt modelId="{94CA4E0B-5A42-44C5-90FD-8B1183579677}" type="pres">
      <dgm:prSet presAssocID="{7202877E-2256-4BDF-A9E0-0654645C2347}" presName="FiveConn_3-4" presStyleLbl="fgAccFollowNode1" presStyleIdx="2" presStyleCnt="4">
        <dgm:presLayoutVars>
          <dgm:bulletEnabled val="1"/>
        </dgm:presLayoutVars>
      </dgm:prSet>
      <dgm:spPr/>
    </dgm:pt>
    <dgm:pt modelId="{20912D76-D8CA-4818-AB57-D455DA7FE0D0}" type="pres">
      <dgm:prSet presAssocID="{7202877E-2256-4BDF-A9E0-0654645C2347}" presName="FiveConn_4-5" presStyleLbl="fgAccFollowNode1" presStyleIdx="3" presStyleCnt="4">
        <dgm:presLayoutVars>
          <dgm:bulletEnabled val="1"/>
        </dgm:presLayoutVars>
      </dgm:prSet>
      <dgm:spPr/>
    </dgm:pt>
    <dgm:pt modelId="{FFD81C98-B4C6-4A46-847F-A9A42D5C444A}" type="pres">
      <dgm:prSet presAssocID="{7202877E-2256-4BDF-A9E0-0654645C2347}" presName="FiveNodes_1_text" presStyleLbl="node1" presStyleIdx="4" presStyleCnt="5">
        <dgm:presLayoutVars>
          <dgm:bulletEnabled val="1"/>
        </dgm:presLayoutVars>
      </dgm:prSet>
      <dgm:spPr/>
    </dgm:pt>
    <dgm:pt modelId="{E8188EB6-141B-4BE4-AA4E-003F5FAFA7C6}" type="pres">
      <dgm:prSet presAssocID="{7202877E-2256-4BDF-A9E0-0654645C2347}" presName="FiveNodes_2_text" presStyleLbl="node1" presStyleIdx="4" presStyleCnt="5">
        <dgm:presLayoutVars>
          <dgm:bulletEnabled val="1"/>
        </dgm:presLayoutVars>
      </dgm:prSet>
      <dgm:spPr/>
    </dgm:pt>
    <dgm:pt modelId="{7AD6F384-464F-4D8E-8326-07E969619ED5}" type="pres">
      <dgm:prSet presAssocID="{7202877E-2256-4BDF-A9E0-0654645C2347}" presName="FiveNodes_3_text" presStyleLbl="node1" presStyleIdx="4" presStyleCnt="5">
        <dgm:presLayoutVars>
          <dgm:bulletEnabled val="1"/>
        </dgm:presLayoutVars>
      </dgm:prSet>
      <dgm:spPr/>
    </dgm:pt>
    <dgm:pt modelId="{0D68032C-081D-4FA0-9CAC-734E8FE7A029}" type="pres">
      <dgm:prSet presAssocID="{7202877E-2256-4BDF-A9E0-0654645C2347}" presName="FiveNodes_4_text" presStyleLbl="node1" presStyleIdx="4" presStyleCnt="5">
        <dgm:presLayoutVars>
          <dgm:bulletEnabled val="1"/>
        </dgm:presLayoutVars>
      </dgm:prSet>
      <dgm:spPr/>
    </dgm:pt>
    <dgm:pt modelId="{CB510DF2-9583-4FE3-8729-E277B1BBA8CB}" type="pres">
      <dgm:prSet presAssocID="{7202877E-2256-4BDF-A9E0-0654645C23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0A1AB02-6EE2-4587-9FB1-B83E0A0F5E65}" type="presOf" srcId="{343F8060-9D07-422F-B909-F9BEA8C87077}" destId="{CB510DF2-9583-4FE3-8729-E277B1BBA8CB}" srcOrd="1" destOrd="0" presId="urn:microsoft.com/office/officeart/2005/8/layout/vProcess5"/>
    <dgm:cxn modelId="{9F3F820C-75EB-4882-BEDA-0BD8249E4C73}" srcId="{7202877E-2256-4BDF-A9E0-0654645C2347}" destId="{F6560AB7-51F1-4E73-90EA-FDBE5BE8971C}" srcOrd="3" destOrd="0" parTransId="{8D01134B-868B-4B64-A1C8-EB76B9702ECF}" sibTransId="{C17D87E6-09D4-433E-98C9-B86991D52681}"/>
    <dgm:cxn modelId="{7278BD0C-094D-4492-8479-933FA633D799}" srcId="{7202877E-2256-4BDF-A9E0-0654645C2347}" destId="{A9295767-170B-4747-A3E5-A8AE2BB65FE5}" srcOrd="0" destOrd="0" parTransId="{29683607-BBA8-4924-92C6-A6F08BBA3EC6}" sibTransId="{DC1BB68D-5C84-4EFD-97B9-13346A71D3F3}"/>
    <dgm:cxn modelId="{D1B22419-A4CD-41C7-ABBD-6FA594EA4750}" type="presOf" srcId="{A9295767-170B-4747-A3E5-A8AE2BB65FE5}" destId="{FFD81C98-B4C6-4A46-847F-A9A42D5C444A}" srcOrd="1" destOrd="0" presId="urn:microsoft.com/office/officeart/2005/8/layout/vProcess5"/>
    <dgm:cxn modelId="{FFA48F1A-B9E2-4DCB-866F-1CCB9A9E53A8}" type="presOf" srcId="{0166A362-7DF4-49F8-9A25-B317728D6A17}" destId="{230D5FB9-51AE-4144-B0D0-80BFD7ED42D0}" srcOrd="0" destOrd="0" presId="urn:microsoft.com/office/officeart/2005/8/layout/vProcess5"/>
    <dgm:cxn modelId="{0009E434-165F-4293-BF58-409FCA3C291B}" type="presOf" srcId="{A9295767-170B-4747-A3E5-A8AE2BB65FE5}" destId="{B90F5C2D-D6A5-4220-8FCE-E40A9959943C}" srcOrd="0" destOrd="0" presId="urn:microsoft.com/office/officeart/2005/8/layout/vProcess5"/>
    <dgm:cxn modelId="{ADAC6939-7D3A-4F8C-A123-392AEEB3EB36}" type="presOf" srcId="{BF51B91D-D888-48D9-9A9A-1551896F77EB}" destId="{DA82E7BE-9626-4A61-9767-EE1BF6BE5A3A}" srcOrd="0" destOrd="0" presId="urn:microsoft.com/office/officeart/2005/8/layout/vProcess5"/>
    <dgm:cxn modelId="{95CEB53C-3D89-4C94-9EF4-E4EBF044C593}" srcId="{7202877E-2256-4BDF-A9E0-0654645C2347}" destId="{0166A362-7DF4-49F8-9A25-B317728D6A17}" srcOrd="2" destOrd="0" parTransId="{B10E69D3-189D-4CB2-BBD1-1C92F54203FD}" sibTransId="{447B8CB2-43CB-41CC-8E6E-57D9DD5D0E8B}"/>
    <dgm:cxn modelId="{421B4949-043D-46A9-A924-92385806CF71}" type="presOf" srcId="{F6560AB7-51F1-4E73-90EA-FDBE5BE8971C}" destId="{E6E3C9CF-5C06-4F9A-B8C5-77DB26EC0743}" srcOrd="0" destOrd="0" presId="urn:microsoft.com/office/officeart/2005/8/layout/vProcess5"/>
    <dgm:cxn modelId="{034C914A-A381-4A9B-9581-6140FA87716A}" type="presOf" srcId="{F6560AB7-51F1-4E73-90EA-FDBE5BE8971C}" destId="{0D68032C-081D-4FA0-9CAC-734E8FE7A029}" srcOrd="1" destOrd="0" presId="urn:microsoft.com/office/officeart/2005/8/layout/vProcess5"/>
    <dgm:cxn modelId="{F39AB84F-F568-476D-AF26-096D7B739389}" srcId="{7202877E-2256-4BDF-A9E0-0654645C2347}" destId="{343F8060-9D07-422F-B909-F9BEA8C87077}" srcOrd="4" destOrd="0" parTransId="{04E87441-AD79-4CEB-95F3-65589FCB39FD}" sibTransId="{55923072-D364-4F7A-97AC-9EF75337DE56}"/>
    <dgm:cxn modelId="{D7B50272-A8D1-4A2C-8A9D-6E836CBAF72F}" type="presOf" srcId="{9BE7ED7F-D477-4C4F-A6F3-3ED7E9121D99}" destId="{E8188EB6-141B-4BE4-AA4E-003F5FAFA7C6}" srcOrd="1" destOrd="0" presId="urn:microsoft.com/office/officeart/2005/8/layout/vProcess5"/>
    <dgm:cxn modelId="{1B1B0552-F9D5-486A-915D-E158F78605CE}" type="presOf" srcId="{9BE7ED7F-D477-4C4F-A6F3-3ED7E9121D99}" destId="{00A01758-FC59-4C93-92FC-E8A5B30CA49F}" srcOrd="0" destOrd="0" presId="urn:microsoft.com/office/officeart/2005/8/layout/vProcess5"/>
    <dgm:cxn modelId="{3E289E7C-8730-4752-9091-236FCE20932E}" type="presOf" srcId="{447B8CB2-43CB-41CC-8E6E-57D9DD5D0E8B}" destId="{94CA4E0B-5A42-44C5-90FD-8B1183579677}" srcOrd="0" destOrd="0" presId="urn:microsoft.com/office/officeart/2005/8/layout/vProcess5"/>
    <dgm:cxn modelId="{5462F89F-A4C2-4866-A171-BAC8A321618A}" srcId="{7202877E-2256-4BDF-A9E0-0654645C2347}" destId="{9BE7ED7F-D477-4C4F-A6F3-3ED7E9121D99}" srcOrd="1" destOrd="0" parTransId="{3B9AD07C-608A-42E2-B580-AF0D1981A490}" sibTransId="{BF51B91D-D888-48D9-9A9A-1551896F77EB}"/>
    <dgm:cxn modelId="{3FA58CA5-2622-42FC-A777-35E9466D425D}" type="presOf" srcId="{0166A362-7DF4-49F8-9A25-B317728D6A17}" destId="{7AD6F384-464F-4D8E-8326-07E969619ED5}" srcOrd="1" destOrd="0" presId="urn:microsoft.com/office/officeart/2005/8/layout/vProcess5"/>
    <dgm:cxn modelId="{E418FDAA-8F69-4605-A7B7-F13D0463387E}" type="presOf" srcId="{343F8060-9D07-422F-B909-F9BEA8C87077}" destId="{7A87E811-04B2-4A9E-B07C-A99955CE1EA9}" srcOrd="0" destOrd="0" presId="urn:microsoft.com/office/officeart/2005/8/layout/vProcess5"/>
    <dgm:cxn modelId="{929D53EE-9D53-46EF-84CF-74D3AC520F4D}" type="presOf" srcId="{DC1BB68D-5C84-4EFD-97B9-13346A71D3F3}" destId="{2029060C-0234-4C34-9FD8-C777D1CAB4D5}" srcOrd="0" destOrd="0" presId="urn:microsoft.com/office/officeart/2005/8/layout/vProcess5"/>
    <dgm:cxn modelId="{FBF9DEEF-86D9-4C9A-AD26-D8BA8F0D207D}" type="presOf" srcId="{7202877E-2256-4BDF-A9E0-0654645C2347}" destId="{DCCDA00D-4E02-4053-98D1-E9359BC3DA96}" srcOrd="0" destOrd="0" presId="urn:microsoft.com/office/officeart/2005/8/layout/vProcess5"/>
    <dgm:cxn modelId="{72F5DCF3-4862-431D-B3B5-DFA644E71933}" type="presOf" srcId="{C17D87E6-09D4-433E-98C9-B86991D52681}" destId="{20912D76-D8CA-4818-AB57-D455DA7FE0D0}" srcOrd="0" destOrd="0" presId="urn:microsoft.com/office/officeart/2005/8/layout/vProcess5"/>
    <dgm:cxn modelId="{73F559F5-3876-4270-B0AD-C7D06E2EFC20}" type="presParOf" srcId="{DCCDA00D-4E02-4053-98D1-E9359BC3DA96}" destId="{D4A1A0F8-DEE5-44A5-882E-BF48B280EBEE}" srcOrd="0" destOrd="0" presId="urn:microsoft.com/office/officeart/2005/8/layout/vProcess5"/>
    <dgm:cxn modelId="{492D6C2B-C486-4B68-91DE-BAD36F4D9007}" type="presParOf" srcId="{DCCDA00D-4E02-4053-98D1-E9359BC3DA96}" destId="{B90F5C2D-D6A5-4220-8FCE-E40A9959943C}" srcOrd="1" destOrd="0" presId="urn:microsoft.com/office/officeart/2005/8/layout/vProcess5"/>
    <dgm:cxn modelId="{53B4B719-E41E-4E1C-9B61-94126B43EBE6}" type="presParOf" srcId="{DCCDA00D-4E02-4053-98D1-E9359BC3DA96}" destId="{00A01758-FC59-4C93-92FC-E8A5B30CA49F}" srcOrd="2" destOrd="0" presId="urn:microsoft.com/office/officeart/2005/8/layout/vProcess5"/>
    <dgm:cxn modelId="{3F34ED9F-6F79-4A8E-8B82-37ABCB369BB3}" type="presParOf" srcId="{DCCDA00D-4E02-4053-98D1-E9359BC3DA96}" destId="{230D5FB9-51AE-4144-B0D0-80BFD7ED42D0}" srcOrd="3" destOrd="0" presId="urn:microsoft.com/office/officeart/2005/8/layout/vProcess5"/>
    <dgm:cxn modelId="{B54A5989-F954-4C01-9BCB-301F5D30732B}" type="presParOf" srcId="{DCCDA00D-4E02-4053-98D1-E9359BC3DA96}" destId="{E6E3C9CF-5C06-4F9A-B8C5-77DB26EC0743}" srcOrd="4" destOrd="0" presId="urn:microsoft.com/office/officeart/2005/8/layout/vProcess5"/>
    <dgm:cxn modelId="{B8C826CF-BCC4-47FB-B727-8409AE185CEF}" type="presParOf" srcId="{DCCDA00D-4E02-4053-98D1-E9359BC3DA96}" destId="{7A87E811-04B2-4A9E-B07C-A99955CE1EA9}" srcOrd="5" destOrd="0" presId="urn:microsoft.com/office/officeart/2005/8/layout/vProcess5"/>
    <dgm:cxn modelId="{37426B2A-DCAB-462C-ACB0-C9E1770D43B0}" type="presParOf" srcId="{DCCDA00D-4E02-4053-98D1-E9359BC3DA96}" destId="{2029060C-0234-4C34-9FD8-C777D1CAB4D5}" srcOrd="6" destOrd="0" presId="urn:microsoft.com/office/officeart/2005/8/layout/vProcess5"/>
    <dgm:cxn modelId="{D3A2E845-CD3F-491C-B9FC-88583FC4CF02}" type="presParOf" srcId="{DCCDA00D-4E02-4053-98D1-E9359BC3DA96}" destId="{DA82E7BE-9626-4A61-9767-EE1BF6BE5A3A}" srcOrd="7" destOrd="0" presId="urn:microsoft.com/office/officeart/2005/8/layout/vProcess5"/>
    <dgm:cxn modelId="{C3B65837-3FB6-4219-AE2C-E67729F2C9F2}" type="presParOf" srcId="{DCCDA00D-4E02-4053-98D1-E9359BC3DA96}" destId="{94CA4E0B-5A42-44C5-90FD-8B1183579677}" srcOrd="8" destOrd="0" presId="urn:microsoft.com/office/officeart/2005/8/layout/vProcess5"/>
    <dgm:cxn modelId="{EA6E60CE-4A92-41B2-8CC7-E3AE5D283129}" type="presParOf" srcId="{DCCDA00D-4E02-4053-98D1-E9359BC3DA96}" destId="{20912D76-D8CA-4818-AB57-D455DA7FE0D0}" srcOrd="9" destOrd="0" presId="urn:microsoft.com/office/officeart/2005/8/layout/vProcess5"/>
    <dgm:cxn modelId="{6DEF341C-19C8-4D5F-A3AB-63030B568F04}" type="presParOf" srcId="{DCCDA00D-4E02-4053-98D1-E9359BC3DA96}" destId="{FFD81C98-B4C6-4A46-847F-A9A42D5C444A}" srcOrd="10" destOrd="0" presId="urn:microsoft.com/office/officeart/2005/8/layout/vProcess5"/>
    <dgm:cxn modelId="{480852B6-4E8A-4C42-8BBC-1BE18FB12E3A}" type="presParOf" srcId="{DCCDA00D-4E02-4053-98D1-E9359BC3DA96}" destId="{E8188EB6-141B-4BE4-AA4E-003F5FAFA7C6}" srcOrd="11" destOrd="0" presId="urn:microsoft.com/office/officeart/2005/8/layout/vProcess5"/>
    <dgm:cxn modelId="{32A275EC-4402-4798-A3B0-76D2089285FE}" type="presParOf" srcId="{DCCDA00D-4E02-4053-98D1-E9359BC3DA96}" destId="{7AD6F384-464F-4D8E-8326-07E969619ED5}" srcOrd="12" destOrd="0" presId="urn:microsoft.com/office/officeart/2005/8/layout/vProcess5"/>
    <dgm:cxn modelId="{D3887074-221B-4960-A108-65C4CC7C7820}" type="presParOf" srcId="{DCCDA00D-4E02-4053-98D1-E9359BC3DA96}" destId="{0D68032C-081D-4FA0-9CAC-734E8FE7A029}" srcOrd="13" destOrd="0" presId="urn:microsoft.com/office/officeart/2005/8/layout/vProcess5"/>
    <dgm:cxn modelId="{5B515228-27E9-4F57-A319-ACFE4C18D263}" type="presParOf" srcId="{DCCDA00D-4E02-4053-98D1-E9359BC3DA96}" destId="{CB510DF2-9583-4FE3-8729-E277B1BBA8C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2325AE-2100-4282-BC8E-EBB0430E7B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B1E0F2-D2C5-4884-8EBA-B6E8ED9891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Demonstrate Key features /workflows</a:t>
          </a:r>
          <a:endParaRPr lang="en-US"/>
        </a:p>
      </dgm:t>
    </dgm:pt>
    <dgm:pt modelId="{3EE70BF8-D06B-46ED-9BDB-3482C778C2A6}" type="parTrans" cxnId="{DE36169A-9C3F-4D1E-BDBF-2388421C102A}">
      <dgm:prSet/>
      <dgm:spPr/>
      <dgm:t>
        <a:bodyPr/>
        <a:lstStyle/>
        <a:p>
          <a:endParaRPr lang="en-US"/>
        </a:p>
      </dgm:t>
    </dgm:pt>
    <dgm:pt modelId="{7F6DF942-BAE6-433B-8C11-2A4B6B769C4A}" type="sibTrans" cxnId="{DE36169A-9C3F-4D1E-BDBF-2388421C102A}">
      <dgm:prSet/>
      <dgm:spPr/>
      <dgm:t>
        <a:bodyPr/>
        <a:lstStyle/>
        <a:p>
          <a:endParaRPr lang="en-US"/>
        </a:p>
      </dgm:t>
    </dgm:pt>
    <dgm:pt modelId="{BB55B9ED-6570-437C-B63B-7DB812C97F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How all above mentioned areas are implemented</a:t>
          </a:r>
          <a:endParaRPr lang="en-US"/>
        </a:p>
      </dgm:t>
    </dgm:pt>
    <dgm:pt modelId="{45740E8C-E7C8-4D90-A8D4-6C6120812986}" type="parTrans" cxnId="{CD8D79D9-C61A-4B59-B971-9FF752B83C2A}">
      <dgm:prSet/>
      <dgm:spPr/>
      <dgm:t>
        <a:bodyPr/>
        <a:lstStyle/>
        <a:p>
          <a:endParaRPr lang="en-US"/>
        </a:p>
      </dgm:t>
    </dgm:pt>
    <dgm:pt modelId="{24E07C9D-108B-4AE8-AAA1-88B6A9497558}" type="sibTrans" cxnId="{CD8D79D9-C61A-4B59-B971-9FF752B83C2A}">
      <dgm:prSet/>
      <dgm:spPr/>
      <dgm:t>
        <a:bodyPr/>
        <a:lstStyle/>
        <a:p>
          <a:endParaRPr lang="en-US"/>
        </a:p>
      </dgm:t>
    </dgm:pt>
    <dgm:pt modelId="{D5A5F469-8107-41E8-97C3-EA7A880B99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Run all the important workflows</a:t>
          </a:r>
          <a:endParaRPr lang="en-US"/>
        </a:p>
      </dgm:t>
    </dgm:pt>
    <dgm:pt modelId="{AF4AE6DB-D17B-43B8-8BF1-A5A77B421714}" type="parTrans" cxnId="{0B567A76-F20B-4386-A0AF-D3A995840A1E}">
      <dgm:prSet/>
      <dgm:spPr/>
      <dgm:t>
        <a:bodyPr/>
        <a:lstStyle/>
        <a:p>
          <a:endParaRPr lang="en-US"/>
        </a:p>
      </dgm:t>
    </dgm:pt>
    <dgm:pt modelId="{9F28426D-2F19-4D60-BF85-58984AF9B9B8}" type="sibTrans" cxnId="{0B567A76-F20B-4386-A0AF-D3A995840A1E}">
      <dgm:prSet/>
      <dgm:spPr/>
      <dgm:t>
        <a:bodyPr/>
        <a:lstStyle/>
        <a:p>
          <a:endParaRPr lang="en-US"/>
        </a:p>
      </dgm:t>
    </dgm:pt>
    <dgm:pt modelId="{430644EA-0879-454B-9F94-A0B6694FDF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Documentation of all Important workflows</a:t>
          </a:r>
          <a:endParaRPr lang="en-US"/>
        </a:p>
      </dgm:t>
    </dgm:pt>
    <dgm:pt modelId="{1FED3E54-027C-4784-8E83-7DF1E450B392}" type="parTrans" cxnId="{E98B2C9F-A906-48A3-8C1B-3AD6AF30820B}">
      <dgm:prSet/>
      <dgm:spPr/>
      <dgm:t>
        <a:bodyPr/>
        <a:lstStyle/>
        <a:p>
          <a:endParaRPr lang="en-US"/>
        </a:p>
      </dgm:t>
    </dgm:pt>
    <dgm:pt modelId="{365A483F-28BD-45CA-BF38-4930647BD827}" type="sibTrans" cxnId="{E98B2C9F-A906-48A3-8C1B-3AD6AF30820B}">
      <dgm:prSet/>
      <dgm:spPr/>
      <dgm:t>
        <a:bodyPr/>
        <a:lstStyle/>
        <a:p>
          <a:endParaRPr lang="en-US"/>
        </a:p>
      </dgm:t>
    </dgm:pt>
    <dgm:pt modelId="{1C799488-9456-43FF-A729-461A97601B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Excelencia Team to automate each of the identified workflows</a:t>
          </a:r>
          <a:endParaRPr lang="en-US"/>
        </a:p>
      </dgm:t>
    </dgm:pt>
    <dgm:pt modelId="{8F62837A-A5FF-4138-8D46-BDCF41B7C769}" type="parTrans" cxnId="{3E734E33-A2CE-47BC-9210-A122C4816561}">
      <dgm:prSet/>
      <dgm:spPr/>
      <dgm:t>
        <a:bodyPr/>
        <a:lstStyle/>
        <a:p>
          <a:endParaRPr lang="en-US"/>
        </a:p>
      </dgm:t>
    </dgm:pt>
    <dgm:pt modelId="{A7EBFD4B-91C8-48E1-A80C-3D4FC1294AEC}" type="sibTrans" cxnId="{3E734E33-A2CE-47BC-9210-A122C4816561}">
      <dgm:prSet/>
      <dgm:spPr/>
      <dgm:t>
        <a:bodyPr/>
        <a:lstStyle/>
        <a:p>
          <a:endParaRPr lang="en-US"/>
        </a:p>
      </dgm:t>
    </dgm:pt>
    <dgm:pt modelId="{C15C1BE2-9057-44F6-9304-8A5730FC726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Provide an Estimate of each of the workflows</a:t>
          </a:r>
          <a:endParaRPr lang="en-US"/>
        </a:p>
      </dgm:t>
    </dgm:pt>
    <dgm:pt modelId="{365CA2FC-1C27-4022-B83B-6F7B555D1BBE}" type="parTrans" cxnId="{B33DD267-A5B3-4C13-9025-EF8A1BB51151}">
      <dgm:prSet/>
      <dgm:spPr/>
      <dgm:t>
        <a:bodyPr/>
        <a:lstStyle/>
        <a:p>
          <a:endParaRPr lang="en-US"/>
        </a:p>
      </dgm:t>
    </dgm:pt>
    <dgm:pt modelId="{85F5BB20-DCC2-426C-BA62-E5D116937D2B}" type="sibTrans" cxnId="{B33DD267-A5B3-4C13-9025-EF8A1BB51151}">
      <dgm:prSet/>
      <dgm:spPr/>
      <dgm:t>
        <a:bodyPr/>
        <a:lstStyle/>
        <a:p>
          <a:endParaRPr lang="en-US"/>
        </a:p>
      </dgm:t>
    </dgm:pt>
    <dgm:pt modelId="{4B14014F-1858-4482-8E1B-E2E718D67143}" type="pres">
      <dgm:prSet presAssocID="{5E2325AE-2100-4282-BC8E-EBB0430E7BE9}" presName="root" presStyleCnt="0">
        <dgm:presLayoutVars>
          <dgm:dir/>
          <dgm:resizeHandles val="exact"/>
        </dgm:presLayoutVars>
      </dgm:prSet>
      <dgm:spPr/>
    </dgm:pt>
    <dgm:pt modelId="{41E21D84-F931-42FF-A2EF-0BEC1BE57DD6}" type="pres">
      <dgm:prSet presAssocID="{DBB1E0F2-D2C5-4884-8EBA-B6E8ED989113}" presName="compNode" presStyleCnt="0"/>
      <dgm:spPr/>
    </dgm:pt>
    <dgm:pt modelId="{924A9ECA-27EC-4F9C-BA7B-CDC37CC3B7C9}" type="pres">
      <dgm:prSet presAssocID="{DBB1E0F2-D2C5-4884-8EBA-B6E8ED98911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B966DA3-D0B6-4C47-B5DE-D2131A8906AC}" type="pres">
      <dgm:prSet presAssocID="{DBB1E0F2-D2C5-4884-8EBA-B6E8ED989113}" presName="spaceRect" presStyleCnt="0"/>
      <dgm:spPr/>
    </dgm:pt>
    <dgm:pt modelId="{A3A0A981-FC76-4579-8BC9-C3B56CC86F2C}" type="pres">
      <dgm:prSet presAssocID="{DBB1E0F2-D2C5-4884-8EBA-B6E8ED989113}" presName="textRect" presStyleLbl="revTx" presStyleIdx="0" presStyleCnt="6">
        <dgm:presLayoutVars>
          <dgm:chMax val="1"/>
          <dgm:chPref val="1"/>
        </dgm:presLayoutVars>
      </dgm:prSet>
      <dgm:spPr/>
    </dgm:pt>
    <dgm:pt modelId="{7E174214-0138-4DB4-B227-DF9D271360FF}" type="pres">
      <dgm:prSet presAssocID="{7F6DF942-BAE6-433B-8C11-2A4B6B769C4A}" presName="sibTrans" presStyleCnt="0"/>
      <dgm:spPr/>
    </dgm:pt>
    <dgm:pt modelId="{CEED2BC7-7A7C-4A17-9B22-EBEC7CF030AB}" type="pres">
      <dgm:prSet presAssocID="{BB55B9ED-6570-437C-B63B-7DB812C97F09}" presName="compNode" presStyleCnt="0"/>
      <dgm:spPr/>
    </dgm:pt>
    <dgm:pt modelId="{020BED55-DBFC-4764-90ED-4208805D13F2}" type="pres">
      <dgm:prSet presAssocID="{BB55B9ED-6570-437C-B63B-7DB812C97F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631E83-B864-4C1C-B8AC-FB6A38DA550E}" type="pres">
      <dgm:prSet presAssocID="{BB55B9ED-6570-437C-B63B-7DB812C97F09}" presName="spaceRect" presStyleCnt="0"/>
      <dgm:spPr/>
    </dgm:pt>
    <dgm:pt modelId="{E84BA8A8-E469-4FFB-95EF-6E4D1F235C70}" type="pres">
      <dgm:prSet presAssocID="{BB55B9ED-6570-437C-B63B-7DB812C97F09}" presName="textRect" presStyleLbl="revTx" presStyleIdx="1" presStyleCnt="6">
        <dgm:presLayoutVars>
          <dgm:chMax val="1"/>
          <dgm:chPref val="1"/>
        </dgm:presLayoutVars>
      </dgm:prSet>
      <dgm:spPr/>
    </dgm:pt>
    <dgm:pt modelId="{CDD5A3F7-5CBE-43FB-8AAD-99BE62BD2B6A}" type="pres">
      <dgm:prSet presAssocID="{24E07C9D-108B-4AE8-AAA1-88B6A9497558}" presName="sibTrans" presStyleCnt="0"/>
      <dgm:spPr/>
    </dgm:pt>
    <dgm:pt modelId="{58CC30E9-AE0D-4601-90DE-C8D2421263F7}" type="pres">
      <dgm:prSet presAssocID="{D5A5F469-8107-41E8-97C3-EA7A880B993F}" presName="compNode" presStyleCnt="0"/>
      <dgm:spPr/>
    </dgm:pt>
    <dgm:pt modelId="{34041265-3083-48B6-B438-5CE4A8E59C62}" type="pres">
      <dgm:prSet presAssocID="{D5A5F469-8107-41E8-97C3-EA7A880B99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100042-8F8F-430F-A840-0CB0CE249F56}" type="pres">
      <dgm:prSet presAssocID="{D5A5F469-8107-41E8-97C3-EA7A880B993F}" presName="spaceRect" presStyleCnt="0"/>
      <dgm:spPr/>
    </dgm:pt>
    <dgm:pt modelId="{ADA2FA84-2081-4B5D-A33F-EE80228E21F5}" type="pres">
      <dgm:prSet presAssocID="{D5A5F469-8107-41E8-97C3-EA7A880B993F}" presName="textRect" presStyleLbl="revTx" presStyleIdx="2" presStyleCnt="6">
        <dgm:presLayoutVars>
          <dgm:chMax val="1"/>
          <dgm:chPref val="1"/>
        </dgm:presLayoutVars>
      </dgm:prSet>
      <dgm:spPr/>
    </dgm:pt>
    <dgm:pt modelId="{F1C4F8EF-015B-4726-A298-B96DDE885F2A}" type="pres">
      <dgm:prSet presAssocID="{9F28426D-2F19-4D60-BF85-58984AF9B9B8}" presName="sibTrans" presStyleCnt="0"/>
      <dgm:spPr/>
    </dgm:pt>
    <dgm:pt modelId="{79AF3652-9F87-4C35-BB8B-C83630B85988}" type="pres">
      <dgm:prSet presAssocID="{430644EA-0879-454B-9F94-A0B6694FDF81}" presName="compNode" presStyleCnt="0"/>
      <dgm:spPr/>
    </dgm:pt>
    <dgm:pt modelId="{846E5C69-132F-4E14-80E7-219C678996DE}" type="pres">
      <dgm:prSet presAssocID="{430644EA-0879-454B-9F94-A0B6694FDF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C327A98-0023-4533-9C5E-2A612DCA94FF}" type="pres">
      <dgm:prSet presAssocID="{430644EA-0879-454B-9F94-A0B6694FDF81}" presName="spaceRect" presStyleCnt="0"/>
      <dgm:spPr/>
    </dgm:pt>
    <dgm:pt modelId="{EB4D7EA5-6A28-40CB-B12F-5C1A0EA8AD66}" type="pres">
      <dgm:prSet presAssocID="{430644EA-0879-454B-9F94-A0B6694FDF81}" presName="textRect" presStyleLbl="revTx" presStyleIdx="3" presStyleCnt="6">
        <dgm:presLayoutVars>
          <dgm:chMax val="1"/>
          <dgm:chPref val="1"/>
        </dgm:presLayoutVars>
      </dgm:prSet>
      <dgm:spPr/>
    </dgm:pt>
    <dgm:pt modelId="{0C85ECDA-0D33-4259-AB56-A4E37358F591}" type="pres">
      <dgm:prSet presAssocID="{365A483F-28BD-45CA-BF38-4930647BD827}" presName="sibTrans" presStyleCnt="0"/>
      <dgm:spPr/>
    </dgm:pt>
    <dgm:pt modelId="{3DCECCCE-A63F-45D1-855D-188C5E63E51E}" type="pres">
      <dgm:prSet presAssocID="{1C799488-9456-43FF-A729-461A97601BE1}" presName="compNode" presStyleCnt="0"/>
      <dgm:spPr/>
    </dgm:pt>
    <dgm:pt modelId="{0F98BA7C-D8A5-4246-BC32-B1803B6F5545}" type="pres">
      <dgm:prSet presAssocID="{1C799488-9456-43FF-A729-461A97601BE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F614330-93F4-45CF-B3D7-0E4652845EEB}" type="pres">
      <dgm:prSet presAssocID="{1C799488-9456-43FF-A729-461A97601BE1}" presName="spaceRect" presStyleCnt="0"/>
      <dgm:spPr/>
    </dgm:pt>
    <dgm:pt modelId="{BEC05DFC-0432-40FB-A1E4-9FEBDF4897FF}" type="pres">
      <dgm:prSet presAssocID="{1C799488-9456-43FF-A729-461A97601BE1}" presName="textRect" presStyleLbl="revTx" presStyleIdx="4" presStyleCnt="6">
        <dgm:presLayoutVars>
          <dgm:chMax val="1"/>
          <dgm:chPref val="1"/>
        </dgm:presLayoutVars>
      </dgm:prSet>
      <dgm:spPr/>
    </dgm:pt>
    <dgm:pt modelId="{9730D622-ABBF-46E0-B522-3A9A79F97448}" type="pres">
      <dgm:prSet presAssocID="{A7EBFD4B-91C8-48E1-A80C-3D4FC1294AEC}" presName="sibTrans" presStyleCnt="0"/>
      <dgm:spPr/>
    </dgm:pt>
    <dgm:pt modelId="{B014D4F7-9BCC-40A8-9ED2-FF5A28C7830D}" type="pres">
      <dgm:prSet presAssocID="{C15C1BE2-9057-44F6-9304-8A5730FC726C}" presName="compNode" presStyleCnt="0"/>
      <dgm:spPr/>
    </dgm:pt>
    <dgm:pt modelId="{5EB83157-5F86-403A-94D1-BE10818C4E23}" type="pres">
      <dgm:prSet presAssocID="{C15C1BE2-9057-44F6-9304-8A5730FC72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16E2F29-0AF5-4D99-BA49-594ACBAE1464}" type="pres">
      <dgm:prSet presAssocID="{C15C1BE2-9057-44F6-9304-8A5730FC726C}" presName="spaceRect" presStyleCnt="0"/>
      <dgm:spPr/>
    </dgm:pt>
    <dgm:pt modelId="{5C7F5FA8-3BA2-4D34-9357-56238A77B1A2}" type="pres">
      <dgm:prSet presAssocID="{C15C1BE2-9057-44F6-9304-8A5730FC72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A6B7510-3EDC-490C-9EB8-B19D1C0FA96B}" type="presOf" srcId="{C15C1BE2-9057-44F6-9304-8A5730FC726C}" destId="{5C7F5FA8-3BA2-4D34-9357-56238A77B1A2}" srcOrd="0" destOrd="0" presId="urn:microsoft.com/office/officeart/2018/2/layout/IconLabelList"/>
    <dgm:cxn modelId="{E5913F2D-B094-46CF-AAFA-E514BA67F19F}" type="presOf" srcId="{5E2325AE-2100-4282-BC8E-EBB0430E7BE9}" destId="{4B14014F-1858-4482-8E1B-E2E718D67143}" srcOrd="0" destOrd="0" presId="urn:microsoft.com/office/officeart/2018/2/layout/IconLabelList"/>
    <dgm:cxn modelId="{3E734E33-A2CE-47BC-9210-A122C4816561}" srcId="{5E2325AE-2100-4282-BC8E-EBB0430E7BE9}" destId="{1C799488-9456-43FF-A729-461A97601BE1}" srcOrd="4" destOrd="0" parTransId="{8F62837A-A5FF-4138-8D46-BDCF41B7C769}" sibTransId="{A7EBFD4B-91C8-48E1-A80C-3D4FC1294AEC}"/>
    <dgm:cxn modelId="{B33DD267-A5B3-4C13-9025-EF8A1BB51151}" srcId="{5E2325AE-2100-4282-BC8E-EBB0430E7BE9}" destId="{C15C1BE2-9057-44F6-9304-8A5730FC726C}" srcOrd="5" destOrd="0" parTransId="{365CA2FC-1C27-4022-B83B-6F7B555D1BBE}" sibTransId="{85F5BB20-DCC2-426C-BA62-E5D116937D2B}"/>
    <dgm:cxn modelId="{0B567A76-F20B-4386-A0AF-D3A995840A1E}" srcId="{5E2325AE-2100-4282-BC8E-EBB0430E7BE9}" destId="{D5A5F469-8107-41E8-97C3-EA7A880B993F}" srcOrd="2" destOrd="0" parTransId="{AF4AE6DB-D17B-43B8-8BF1-A5A77B421714}" sibTransId="{9F28426D-2F19-4D60-BF85-58984AF9B9B8}"/>
    <dgm:cxn modelId="{09E79676-3820-440D-8A3F-B29E34006C83}" type="presOf" srcId="{1C799488-9456-43FF-A729-461A97601BE1}" destId="{BEC05DFC-0432-40FB-A1E4-9FEBDF4897FF}" srcOrd="0" destOrd="0" presId="urn:microsoft.com/office/officeart/2018/2/layout/IconLabelList"/>
    <dgm:cxn modelId="{4992EC7E-41A4-44B2-8DFE-10C841B745EB}" type="presOf" srcId="{D5A5F469-8107-41E8-97C3-EA7A880B993F}" destId="{ADA2FA84-2081-4B5D-A33F-EE80228E21F5}" srcOrd="0" destOrd="0" presId="urn:microsoft.com/office/officeart/2018/2/layout/IconLabelList"/>
    <dgm:cxn modelId="{DF021981-9F07-4E69-82F8-7AE3B382DB79}" type="presOf" srcId="{430644EA-0879-454B-9F94-A0B6694FDF81}" destId="{EB4D7EA5-6A28-40CB-B12F-5C1A0EA8AD66}" srcOrd="0" destOrd="0" presId="urn:microsoft.com/office/officeart/2018/2/layout/IconLabelList"/>
    <dgm:cxn modelId="{DE36169A-9C3F-4D1E-BDBF-2388421C102A}" srcId="{5E2325AE-2100-4282-BC8E-EBB0430E7BE9}" destId="{DBB1E0F2-D2C5-4884-8EBA-B6E8ED989113}" srcOrd="0" destOrd="0" parTransId="{3EE70BF8-D06B-46ED-9BDB-3482C778C2A6}" sibTransId="{7F6DF942-BAE6-433B-8C11-2A4B6B769C4A}"/>
    <dgm:cxn modelId="{E98B2C9F-A906-48A3-8C1B-3AD6AF30820B}" srcId="{5E2325AE-2100-4282-BC8E-EBB0430E7BE9}" destId="{430644EA-0879-454B-9F94-A0B6694FDF81}" srcOrd="3" destOrd="0" parTransId="{1FED3E54-027C-4784-8E83-7DF1E450B392}" sibTransId="{365A483F-28BD-45CA-BF38-4930647BD827}"/>
    <dgm:cxn modelId="{8D36F4CE-AEE1-4AE2-9A12-D4837EDF341F}" type="presOf" srcId="{BB55B9ED-6570-437C-B63B-7DB812C97F09}" destId="{E84BA8A8-E469-4FFB-95EF-6E4D1F235C70}" srcOrd="0" destOrd="0" presId="urn:microsoft.com/office/officeart/2018/2/layout/IconLabelList"/>
    <dgm:cxn modelId="{CD8D79D9-C61A-4B59-B971-9FF752B83C2A}" srcId="{5E2325AE-2100-4282-BC8E-EBB0430E7BE9}" destId="{BB55B9ED-6570-437C-B63B-7DB812C97F09}" srcOrd="1" destOrd="0" parTransId="{45740E8C-E7C8-4D90-A8D4-6C6120812986}" sibTransId="{24E07C9D-108B-4AE8-AAA1-88B6A9497558}"/>
    <dgm:cxn modelId="{2A274AFC-D2FC-44ED-8A7E-F29BE37EDAB0}" type="presOf" srcId="{DBB1E0F2-D2C5-4884-8EBA-B6E8ED989113}" destId="{A3A0A981-FC76-4579-8BC9-C3B56CC86F2C}" srcOrd="0" destOrd="0" presId="urn:microsoft.com/office/officeart/2018/2/layout/IconLabelList"/>
    <dgm:cxn modelId="{EDE19FB4-7E4D-431C-9AF0-F849F0280387}" type="presParOf" srcId="{4B14014F-1858-4482-8E1B-E2E718D67143}" destId="{41E21D84-F931-42FF-A2EF-0BEC1BE57DD6}" srcOrd="0" destOrd="0" presId="urn:microsoft.com/office/officeart/2018/2/layout/IconLabelList"/>
    <dgm:cxn modelId="{6F37CC4C-AE65-4255-B902-155EA0EC9100}" type="presParOf" srcId="{41E21D84-F931-42FF-A2EF-0BEC1BE57DD6}" destId="{924A9ECA-27EC-4F9C-BA7B-CDC37CC3B7C9}" srcOrd="0" destOrd="0" presId="urn:microsoft.com/office/officeart/2018/2/layout/IconLabelList"/>
    <dgm:cxn modelId="{CBD3A799-2BA4-47E0-BD5E-978EBB253978}" type="presParOf" srcId="{41E21D84-F931-42FF-A2EF-0BEC1BE57DD6}" destId="{4B966DA3-D0B6-4C47-B5DE-D2131A8906AC}" srcOrd="1" destOrd="0" presId="urn:microsoft.com/office/officeart/2018/2/layout/IconLabelList"/>
    <dgm:cxn modelId="{89F20B70-093F-4ACA-9D83-0A3AD612B868}" type="presParOf" srcId="{41E21D84-F931-42FF-A2EF-0BEC1BE57DD6}" destId="{A3A0A981-FC76-4579-8BC9-C3B56CC86F2C}" srcOrd="2" destOrd="0" presId="urn:microsoft.com/office/officeart/2018/2/layout/IconLabelList"/>
    <dgm:cxn modelId="{BD23E2A9-0519-4DBC-ABE7-980E52047C40}" type="presParOf" srcId="{4B14014F-1858-4482-8E1B-E2E718D67143}" destId="{7E174214-0138-4DB4-B227-DF9D271360FF}" srcOrd="1" destOrd="0" presId="urn:microsoft.com/office/officeart/2018/2/layout/IconLabelList"/>
    <dgm:cxn modelId="{7A3C2338-D9F1-453D-AC92-5A0C75CC5328}" type="presParOf" srcId="{4B14014F-1858-4482-8E1B-E2E718D67143}" destId="{CEED2BC7-7A7C-4A17-9B22-EBEC7CF030AB}" srcOrd="2" destOrd="0" presId="urn:microsoft.com/office/officeart/2018/2/layout/IconLabelList"/>
    <dgm:cxn modelId="{C090830F-22FA-4695-9808-7A8C2CE15D2F}" type="presParOf" srcId="{CEED2BC7-7A7C-4A17-9B22-EBEC7CF030AB}" destId="{020BED55-DBFC-4764-90ED-4208805D13F2}" srcOrd="0" destOrd="0" presId="urn:microsoft.com/office/officeart/2018/2/layout/IconLabelList"/>
    <dgm:cxn modelId="{A752DD7D-F22E-4EA0-AC7B-3B8195AB05E5}" type="presParOf" srcId="{CEED2BC7-7A7C-4A17-9B22-EBEC7CF030AB}" destId="{0D631E83-B864-4C1C-B8AC-FB6A38DA550E}" srcOrd="1" destOrd="0" presId="urn:microsoft.com/office/officeart/2018/2/layout/IconLabelList"/>
    <dgm:cxn modelId="{D9A5DDDC-781C-4783-B95B-043BCC905988}" type="presParOf" srcId="{CEED2BC7-7A7C-4A17-9B22-EBEC7CF030AB}" destId="{E84BA8A8-E469-4FFB-95EF-6E4D1F235C70}" srcOrd="2" destOrd="0" presId="urn:microsoft.com/office/officeart/2018/2/layout/IconLabelList"/>
    <dgm:cxn modelId="{60789B35-F39A-4141-A035-C70FFADC95F1}" type="presParOf" srcId="{4B14014F-1858-4482-8E1B-E2E718D67143}" destId="{CDD5A3F7-5CBE-43FB-8AAD-99BE62BD2B6A}" srcOrd="3" destOrd="0" presId="urn:microsoft.com/office/officeart/2018/2/layout/IconLabelList"/>
    <dgm:cxn modelId="{9EF54D24-86DC-4083-A470-16371A1838D5}" type="presParOf" srcId="{4B14014F-1858-4482-8E1B-E2E718D67143}" destId="{58CC30E9-AE0D-4601-90DE-C8D2421263F7}" srcOrd="4" destOrd="0" presId="urn:microsoft.com/office/officeart/2018/2/layout/IconLabelList"/>
    <dgm:cxn modelId="{387D09CB-D36A-4FAB-A0F6-376270FF2CE2}" type="presParOf" srcId="{58CC30E9-AE0D-4601-90DE-C8D2421263F7}" destId="{34041265-3083-48B6-B438-5CE4A8E59C62}" srcOrd="0" destOrd="0" presId="urn:microsoft.com/office/officeart/2018/2/layout/IconLabelList"/>
    <dgm:cxn modelId="{84AC8A43-FF67-4F0E-8152-DDFF0F372B8F}" type="presParOf" srcId="{58CC30E9-AE0D-4601-90DE-C8D2421263F7}" destId="{16100042-8F8F-430F-A840-0CB0CE249F56}" srcOrd="1" destOrd="0" presId="urn:microsoft.com/office/officeart/2018/2/layout/IconLabelList"/>
    <dgm:cxn modelId="{FE6CEAE2-40B3-4C70-8C64-F67E65D3C89F}" type="presParOf" srcId="{58CC30E9-AE0D-4601-90DE-C8D2421263F7}" destId="{ADA2FA84-2081-4B5D-A33F-EE80228E21F5}" srcOrd="2" destOrd="0" presId="urn:microsoft.com/office/officeart/2018/2/layout/IconLabelList"/>
    <dgm:cxn modelId="{9204F791-A0B2-4778-B857-CB597EC36A60}" type="presParOf" srcId="{4B14014F-1858-4482-8E1B-E2E718D67143}" destId="{F1C4F8EF-015B-4726-A298-B96DDE885F2A}" srcOrd="5" destOrd="0" presId="urn:microsoft.com/office/officeart/2018/2/layout/IconLabelList"/>
    <dgm:cxn modelId="{BC528848-0190-41BD-BF4A-B8088A79D7FD}" type="presParOf" srcId="{4B14014F-1858-4482-8E1B-E2E718D67143}" destId="{79AF3652-9F87-4C35-BB8B-C83630B85988}" srcOrd="6" destOrd="0" presId="urn:microsoft.com/office/officeart/2018/2/layout/IconLabelList"/>
    <dgm:cxn modelId="{156077E1-A42A-4AB2-B167-3CDA0BAB47FA}" type="presParOf" srcId="{79AF3652-9F87-4C35-BB8B-C83630B85988}" destId="{846E5C69-132F-4E14-80E7-219C678996DE}" srcOrd="0" destOrd="0" presId="urn:microsoft.com/office/officeart/2018/2/layout/IconLabelList"/>
    <dgm:cxn modelId="{54BAF541-A2F7-4F4A-BCF1-F4F6A354C58E}" type="presParOf" srcId="{79AF3652-9F87-4C35-BB8B-C83630B85988}" destId="{9C327A98-0023-4533-9C5E-2A612DCA94FF}" srcOrd="1" destOrd="0" presId="urn:microsoft.com/office/officeart/2018/2/layout/IconLabelList"/>
    <dgm:cxn modelId="{843AE635-9C8E-4A92-AC29-9BC7BD8A3983}" type="presParOf" srcId="{79AF3652-9F87-4C35-BB8B-C83630B85988}" destId="{EB4D7EA5-6A28-40CB-B12F-5C1A0EA8AD66}" srcOrd="2" destOrd="0" presId="urn:microsoft.com/office/officeart/2018/2/layout/IconLabelList"/>
    <dgm:cxn modelId="{677218E4-BF89-44B1-B1C3-FFF74AEC67E9}" type="presParOf" srcId="{4B14014F-1858-4482-8E1B-E2E718D67143}" destId="{0C85ECDA-0D33-4259-AB56-A4E37358F591}" srcOrd="7" destOrd="0" presId="urn:microsoft.com/office/officeart/2018/2/layout/IconLabelList"/>
    <dgm:cxn modelId="{7A136AC1-0C9A-444F-B775-302C593B8DB4}" type="presParOf" srcId="{4B14014F-1858-4482-8E1B-E2E718D67143}" destId="{3DCECCCE-A63F-45D1-855D-188C5E63E51E}" srcOrd="8" destOrd="0" presId="urn:microsoft.com/office/officeart/2018/2/layout/IconLabelList"/>
    <dgm:cxn modelId="{FFE194FA-F123-4DF7-96AA-069A1E773AB9}" type="presParOf" srcId="{3DCECCCE-A63F-45D1-855D-188C5E63E51E}" destId="{0F98BA7C-D8A5-4246-BC32-B1803B6F5545}" srcOrd="0" destOrd="0" presId="urn:microsoft.com/office/officeart/2018/2/layout/IconLabelList"/>
    <dgm:cxn modelId="{88642CB9-DFA5-4348-B09A-C0A7417A2D53}" type="presParOf" srcId="{3DCECCCE-A63F-45D1-855D-188C5E63E51E}" destId="{8F614330-93F4-45CF-B3D7-0E4652845EEB}" srcOrd="1" destOrd="0" presId="urn:microsoft.com/office/officeart/2018/2/layout/IconLabelList"/>
    <dgm:cxn modelId="{2A92847A-5E9B-4CFB-8C79-8A9837907979}" type="presParOf" srcId="{3DCECCCE-A63F-45D1-855D-188C5E63E51E}" destId="{BEC05DFC-0432-40FB-A1E4-9FEBDF4897FF}" srcOrd="2" destOrd="0" presId="urn:microsoft.com/office/officeart/2018/2/layout/IconLabelList"/>
    <dgm:cxn modelId="{DA385D26-2C14-4048-B00A-6E1D6659EB41}" type="presParOf" srcId="{4B14014F-1858-4482-8E1B-E2E718D67143}" destId="{9730D622-ABBF-46E0-B522-3A9A79F97448}" srcOrd="9" destOrd="0" presId="urn:microsoft.com/office/officeart/2018/2/layout/IconLabelList"/>
    <dgm:cxn modelId="{2997BA44-A554-44D6-934A-4FB4D9C5C1F1}" type="presParOf" srcId="{4B14014F-1858-4482-8E1B-E2E718D67143}" destId="{B014D4F7-9BCC-40A8-9ED2-FF5A28C7830D}" srcOrd="10" destOrd="0" presId="urn:microsoft.com/office/officeart/2018/2/layout/IconLabelList"/>
    <dgm:cxn modelId="{3289D2BD-B0AC-4432-9DA9-1C4244BC417E}" type="presParOf" srcId="{B014D4F7-9BCC-40A8-9ED2-FF5A28C7830D}" destId="{5EB83157-5F86-403A-94D1-BE10818C4E23}" srcOrd="0" destOrd="0" presId="urn:microsoft.com/office/officeart/2018/2/layout/IconLabelList"/>
    <dgm:cxn modelId="{521AEBAB-4E4F-4A5B-BF3F-4F39F0EE9C56}" type="presParOf" srcId="{B014D4F7-9BCC-40A8-9ED2-FF5A28C7830D}" destId="{416E2F29-0AF5-4D99-BA49-594ACBAE1464}" srcOrd="1" destOrd="0" presId="urn:microsoft.com/office/officeart/2018/2/layout/IconLabelList"/>
    <dgm:cxn modelId="{1ACC789A-D693-454C-B26E-A157176FC85D}" type="presParOf" srcId="{B014D4F7-9BCC-40A8-9ED2-FF5A28C7830D}" destId="{5C7F5FA8-3BA2-4D34-9357-56238A77B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E3F1C-D36B-4355-A144-345BED8CB1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7772A6A-6990-4A50-B4AA-820BFED0C176}">
      <dgm:prSet/>
      <dgm:spPr/>
      <dgm:t>
        <a:bodyPr/>
        <a:lstStyle/>
        <a:p>
          <a:pPr>
            <a:defRPr cap="all"/>
          </a:pPr>
          <a:r>
            <a:rPr lang="en-IN"/>
            <a:t>Issues identified manually</a:t>
          </a:r>
          <a:endParaRPr lang="en-US"/>
        </a:p>
      </dgm:t>
    </dgm:pt>
    <dgm:pt modelId="{5B4BD97A-EFFD-4B78-B622-EBBD711FCC18}" type="parTrans" cxnId="{D7516B23-272E-467C-A8E1-0E0C74715518}">
      <dgm:prSet/>
      <dgm:spPr/>
      <dgm:t>
        <a:bodyPr/>
        <a:lstStyle/>
        <a:p>
          <a:endParaRPr lang="en-US"/>
        </a:p>
      </dgm:t>
    </dgm:pt>
    <dgm:pt modelId="{C6362DEB-0BAC-473E-8691-C4049659E7BA}" type="sibTrans" cxnId="{D7516B23-272E-467C-A8E1-0E0C74715518}">
      <dgm:prSet/>
      <dgm:spPr/>
      <dgm:t>
        <a:bodyPr/>
        <a:lstStyle/>
        <a:p>
          <a:endParaRPr lang="en-US"/>
        </a:p>
      </dgm:t>
    </dgm:pt>
    <dgm:pt modelId="{C915E463-2373-4319-BC44-F4FD8A4F4D1B}">
      <dgm:prSet/>
      <dgm:spPr/>
      <dgm:t>
        <a:bodyPr/>
        <a:lstStyle/>
        <a:p>
          <a:pPr>
            <a:defRPr cap="all"/>
          </a:pPr>
          <a:r>
            <a:rPr lang="en-IN"/>
            <a:t>Issues Identified during automation</a:t>
          </a:r>
          <a:endParaRPr lang="en-US"/>
        </a:p>
      </dgm:t>
    </dgm:pt>
    <dgm:pt modelId="{A4A14EE3-A731-49F2-98AC-E34B902F4A96}" type="parTrans" cxnId="{A534BC77-9F1E-4AD2-A32F-1967D81C5211}">
      <dgm:prSet/>
      <dgm:spPr/>
      <dgm:t>
        <a:bodyPr/>
        <a:lstStyle/>
        <a:p>
          <a:endParaRPr lang="en-US"/>
        </a:p>
      </dgm:t>
    </dgm:pt>
    <dgm:pt modelId="{3FC0F416-C647-4D9A-B2C4-2EE78903F471}" type="sibTrans" cxnId="{A534BC77-9F1E-4AD2-A32F-1967D81C5211}">
      <dgm:prSet/>
      <dgm:spPr/>
      <dgm:t>
        <a:bodyPr/>
        <a:lstStyle/>
        <a:p>
          <a:endParaRPr lang="en-US"/>
        </a:p>
      </dgm:t>
    </dgm:pt>
    <dgm:pt modelId="{F09B4B4B-2DFC-410D-8DD3-7D687FE384E7}">
      <dgm:prSet/>
      <dgm:spPr/>
      <dgm:t>
        <a:bodyPr/>
        <a:lstStyle/>
        <a:p>
          <a:pPr>
            <a:defRPr cap="all"/>
          </a:pPr>
          <a:r>
            <a:rPr lang="en-IN"/>
            <a:t>Logging of Issues</a:t>
          </a:r>
          <a:endParaRPr lang="en-US"/>
        </a:p>
      </dgm:t>
    </dgm:pt>
    <dgm:pt modelId="{43721586-D1DB-434B-BF24-940EBF2AB2A3}" type="parTrans" cxnId="{01FD197C-25FE-4B78-9D3C-D96923C71D1F}">
      <dgm:prSet/>
      <dgm:spPr/>
      <dgm:t>
        <a:bodyPr/>
        <a:lstStyle/>
        <a:p>
          <a:endParaRPr lang="en-US"/>
        </a:p>
      </dgm:t>
    </dgm:pt>
    <dgm:pt modelId="{3EA7BFCB-EC95-4559-B3F4-0A5F30115D6C}" type="sibTrans" cxnId="{01FD197C-25FE-4B78-9D3C-D96923C71D1F}">
      <dgm:prSet/>
      <dgm:spPr/>
      <dgm:t>
        <a:bodyPr/>
        <a:lstStyle/>
        <a:p>
          <a:endParaRPr lang="en-US"/>
        </a:p>
      </dgm:t>
    </dgm:pt>
    <dgm:pt modelId="{E9B39B10-9AE4-4BD6-982F-CA9B8D0DBA21}">
      <dgm:prSet/>
      <dgm:spPr/>
      <dgm:t>
        <a:bodyPr/>
        <a:lstStyle/>
        <a:p>
          <a:pPr>
            <a:defRPr cap="all"/>
          </a:pPr>
          <a:r>
            <a:rPr lang="en-IN" dirty="0"/>
            <a:t>Compare Automation development timeline, effort, tool usage</a:t>
          </a:r>
          <a:endParaRPr lang="en-US" dirty="0"/>
        </a:p>
      </dgm:t>
    </dgm:pt>
    <dgm:pt modelId="{269CF1E2-D8ED-4233-BD4B-DA4D17B50456}" type="parTrans" cxnId="{D91037C8-FF51-46A2-90EB-C95CC963B871}">
      <dgm:prSet/>
      <dgm:spPr/>
      <dgm:t>
        <a:bodyPr/>
        <a:lstStyle/>
        <a:p>
          <a:endParaRPr lang="en-US"/>
        </a:p>
      </dgm:t>
    </dgm:pt>
    <dgm:pt modelId="{71F9D10B-1F72-4E00-BA81-F27261381BC4}" type="sibTrans" cxnId="{D91037C8-FF51-46A2-90EB-C95CC963B871}">
      <dgm:prSet/>
      <dgm:spPr/>
      <dgm:t>
        <a:bodyPr/>
        <a:lstStyle/>
        <a:p>
          <a:endParaRPr lang="en-US"/>
        </a:p>
      </dgm:t>
    </dgm:pt>
    <dgm:pt modelId="{B8FF9FA8-3534-4B6C-A594-B615C7A6DC53}">
      <dgm:prSet/>
      <dgm:spPr/>
      <dgm:t>
        <a:bodyPr/>
        <a:lstStyle/>
        <a:p>
          <a:pPr>
            <a:defRPr cap="all"/>
          </a:pPr>
          <a:r>
            <a:rPr lang="en-IN"/>
            <a:t>Recommendation on tool usage</a:t>
          </a:r>
          <a:endParaRPr lang="en-US"/>
        </a:p>
      </dgm:t>
    </dgm:pt>
    <dgm:pt modelId="{E3DD3F34-0FDA-4BE4-8DB3-13DB1AF380ED}" type="parTrans" cxnId="{79EEE140-CF8E-4714-A558-D8A387D896FF}">
      <dgm:prSet/>
      <dgm:spPr/>
      <dgm:t>
        <a:bodyPr/>
        <a:lstStyle/>
        <a:p>
          <a:endParaRPr lang="en-US"/>
        </a:p>
      </dgm:t>
    </dgm:pt>
    <dgm:pt modelId="{79D00433-211A-492C-934D-67DB797F04B6}" type="sibTrans" cxnId="{79EEE140-CF8E-4714-A558-D8A387D896FF}">
      <dgm:prSet/>
      <dgm:spPr/>
      <dgm:t>
        <a:bodyPr/>
        <a:lstStyle/>
        <a:p>
          <a:endParaRPr lang="en-US"/>
        </a:p>
      </dgm:t>
    </dgm:pt>
    <dgm:pt modelId="{B6E04A08-A076-45D6-A270-5A5410CA060A}" type="pres">
      <dgm:prSet presAssocID="{546E3F1C-D36B-4355-A144-345BED8CB136}" presName="root" presStyleCnt="0">
        <dgm:presLayoutVars>
          <dgm:dir/>
          <dgm:resizeHandles val="exact"/>
        </dgm:presLayoutVars>
      </dgm:prSet>
      <dgm:spPr/>
    </dgm:pt>
    <dgm:pt modelId="{F12E5EA4-A56A-4DA4-933E-A9D9A011BCF2}" type="pres">
      <dgm:prSet presAssocID="{37772A6A-6990-4A50-B4AA-820BFED0C176}" presName="compNode" presStyleCnt="0"/>
      <dgm:spPr/>
    </dgm:pt>
    <dgm:pt modelId="{97D77E1F-344B-45F5-9315-B810497DB552}" type="pres">
      <dgm:prSet presAssocID="{37772A6A-6990-4A50-B4AA-820BFED0C17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5C360E-6B7D-4A6B-835A-F2F7654A8EDF}" type="pres">
      <dgm:prSet presAssocID="{37772A6A-6990-4A50-B4AA-820BFED0C1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7D3B1C2-A393-4132-A418-7824123CA4F1}" type="pres">
      <dgm:prSet presAssocID="{37772A6A-6990-4A50-B4AA-820BFED0C176}" presName="spaceRect" presStyleCnt="0"/>
      <dgm:spPr/>
    </dgm:pt>
    <dgm:pt modelId="{61FB9611-672E-4291-84F0-462C30CB1751}" type="pres">
      <dgm:prSet presAssocID="{37772A6A-6990-4A50-B4AA-820BFED0C176}" presName="textRect" presStyleLbl="revTx" presStyleIdx="0" presStyleCnt="5">
        <dgm:presLayoutVars>
          <dgm:chMax val="1"/>
          <dgm:chPref val="1"/>
        </dgm:presLayoutVars>
      </dgm:prSet>
      <dgm:spPr/>
    </dgm:pt>
    <dgm:pt modelId="{9478B144-A89B-4FC5-9643-261B4395499B}" type="pres">
      <dgm:prSet presAssocID="{C6362DEB-0BAC-473E-8691-C4049659E7BA}" presName="sibTrans" presStyleCnt="0"/>
      <dgm:spPr/>
    </dgm:pt>
    <dgm:pt modelId="{9C2F19B4-89B1-40A0-98DC-7FEB54901CA6}" type="pres">
      <dgm:prSet presAssocID="{C915E463-2373-4319-BC44-F4FD8A4F4D1B}" presName="compNode" presStyleCnt="0"/>
      <dgm:spPr/>
    </dgm:pt>
    <dgm:pt modelId="{56103F50-92C5-4D58-B8C8-8BDA80D95E72}" type="pres">
      <dgm:prSet presAssocID="{C915E463-2373-4319-BC44-F4FD8A4F4D1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DED7593-533F-4367-A3D2-5A90D881148E}" type="pres">
      <dgm:prSet presAssocID="{C915E463-2373-4319-BC44-F4FD8A4F4D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A4ACBD-787C-4C93-9B3B-21B73483087A}" type="pres">
      <dgm:prSet presAssocID="{C915E463-2373-4319-BC44-F4FD8A4F4D1B}" presName="spaceRect" presStyleCnt="0"/>
      <dgm:spPr/>
    </dgm:pt>
    <dgm:pt modelId="{6DB85DE4-C413-40C1-93E6-661D15DEEF7A}" type="pres">
      <dgm:prSet presAssocID="{C915E463-2373-4319-BC44-F4FD8A4F4D1B}" presName="textRect" presStyleLbl="revTx" presStyleIdx="1" presStyleCnt="5">
        <dgm:presLayoutVars>
          <dgm:chMax val="1"/>
          <dgm:chPref val="1"/>
        </dgm:presLayoutVars>
      </dgm:prSet>
      <dgm:spPr/>
    </dgm:pt>
    <dgm:pt modelId="{95F6DA87-6D36-4676-AEDE-58754E1FDB40}" type="pres">
      <dgm:prSet presAssocID="{3FC0F416-C647-4D9A-B2C4-2EE78903F471}" presName="sibTrans" presStyleCnt="0"/>
      <dgm:spPr/>
    </dgm:pt>
    <dgm:pt modelId="{80D7186D-0E5B-49A6-8FE7-99B5FA4C125A}" type="pres">
      <dgm:prSet presAssocID="{F09B4B4B-2DFC-410D-8DD3-7D687FE384E7}" presName="compNode" presStyleCnt="0"/>
      <dgm:spPr/>
    </dgm:pt>
    <dgm:pt modelId="{B281FE6B-332C-4956-A4E5-531EFC55AE37}" type="pres">
      <dgm:prSet presAssocID="{F09B4B4B-2DFC-410D-8DD3-7D687FE384E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C141F3-F3AA-4873-91AF-0C1E94119AAE}" type="pres">
      <dgm:prSet presAssocID="{F09B4B4B-2DFC-410D-8DD3-7D687FE384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B9DB06C-8362-46AF-BA0A-C98959D3C827}" type="pres">
      <dgm:prSet presAssocID="{F09B4B4B-2DFC-410D-8DD3-7D687FE384E7}" presName="spaceRect" presStyleCnt="0"/>
      <dgm:spPr/>
    </dgm:pt>
    <dgm:pt modelId="{D880DD53-5CA4-4C3C-8FDE-8D7E1F3E5118}" type="pres">
      <dgm:prSet presAssocID="{F09B4B4B-2DFC-410D-8DD3-7D687FE384E7}" presName="textRect" presStyleLbl="revTx" presStyleIdx="2" presStyleCnt="5">
        <dgm:presLayoutVars>
          <dgm:chMax val="1"/>
          <dgm:chPref val="1"/>
        </dgm:presLayoutVars>
      </dgm:prSet>
      <dgm:spPr/>
    </dgm:pt>
    <dgm:pt modelId="{62323BE2-3F21-4260-980D-A7DFFA158B2D}" type="pres">
      <dgm:prSet presAssocID="{3EA7BFCB-EC95-4559-B3F4-0A5F30115D6C}" presName="sibTrans" presStyleCnt="0"/>
      <dgm:spPr/>
    </dgm:pt>
    <dgm:pt modelId="{55998815-E383-4FE1-A087-E734DAF94B97}" type="pres">
      <dgm:prSet presAssocID="{E9B39B10-9AE4-4BD6-982F-CA9B8D0DBA21}" presName="compNode" presStyleCnt="0"/>
      <dgm:spPr/>
    </dgm:pt>
    <dgm:pt modelId="{7C2774BB-30F7-41CB-82DB-F96E56BFFC4E}" type="pres">
      <dgm:prSet presAssocID="{E9B39B10-9AE4-4BD6-982F-CA9B8D0DBA2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D1582A2-12FE-4AFF-9B57-F85F8C7A3647}" type="pres">
      <dgm:prSet presAssocID="{E9B39B10-9AE4-4BD6-982F-CA9B8D0DBA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6D3CD7-5874-4D18-A474-C9BDEA53830E}" type="pres">
      <dgm:prSet presAssocID="{E9B39B10-9AE4-4BD6-982F-CA9B8D0DBA21}" presName="spaceRect" presStyleCnt="0"/>
      <dgm:spPr/>
    </dgm:pt>
    <dgm:pt modelId="{CC831063-A64D-4B5B-BA14-A00374D3BDAE}" type="pres">
      <dgm:prSet presAssocID="{E9B39B10-9AE4-4BD6-982F-CA9B8D0DBA21}" presName="textRect" presStyleLbl="revTx" presStyleIdx="3" presStyleCnt="5">
        <dgm:presLayoutVars>
          <dgm:chMax val="1"/>
          <dgm:chPref val="1"/>
        </dgm:presLayoutVars>
      </dgm:prSet>
      <dgm:spPr/>
    </dgm:pt>
    <dgm:pt modelId="{E0A69259-B55C-4F45-B135-4FCA04806F5D}" type="pres">
      <dgm:prSet presAssocID="{71F9D10B-1F72-4E00-BA81-F27261381BC4}" presName="sibTrans" presStyleCnt="0"/>
      <dgm:spPr/>
    </dgm:pt>
    <dgm:pt modelId="{3E2D2957-A73A-40F9-B2EC-57ED34A19459}" type="pres">
      <dgm:prSet presAssocID="{B8FF9FA8-3534-4B6C-A594-B615C7A6DC53}" presName="compNode" presStyleCnt="0"/>
      <dgm:spPr/>
    </dgm:pt>
    <dgm:pt modelId="{2B363F86-4D8E-48CD-A7F4-D831F36D8717}" type="pres">
      <dgm:prSet presAssocID="{B8FF9FA8-3534-4B6C-A594-B615C7A6DC5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0E8E1A-EEA3-4724-8C0F-6BDD5A89292D}" type="pres">
      <dgm:prSet presAssocID="{B8FF9FA8-3534-4B6C-A594-B615C7A6DC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A28673-89AC-4253-A9AA-17DA6BE362BB}" type="pres">
      <dgm:prSet presAssocID="{B8FF9FA8-3534-4B6C-A594-B615C7A6DC53}" presName="spaceRect" presStyleCnt="0"/>
      <dgm:spPr/>
    </dgm:pt>
    <dgm:pt modelId="{B9A375BB-3F4F-400E-A87A-AE7D434E4C6B}" type="pres">
      <dgm:prSet presAssocID="{B8FF9FA8-3534-4B6C-A594-B615C7A6DC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97CA12-6AD7-4399-8F9B-41B5994E8E15}" type="presOf" srcId="{546E3F1C-D36B-4355-A144-345BED8CB136}" destId="{B6E04A08-A076-45D6-A270-5A5410CA060A}" srcOrd="0" destOrd="0" presId="urn:microsoft.com/office/officeart/2018/5/layout/IconLeafLabelList"/>
    <dgm:cxn modelId="{D7516B23-272E-467C-A8E1-0E0C74715518}" srcId="{546E3F1C-D36B-4355-A144-345BED8CB136}" destId="{37772A6A-6990-4A50-B4AA-820BFED0C176}" srcOrd="0" destOrd="0" parTransId="{5B4BD97A-EFFD-4B78-B622-EBBD711FCC18}" sibTransId="{C6362DEB-0BAC-473E-8691-C4049659E7BA}"/>
    <dgm:cxn modelId="{79EEE140-CF8E-4714-A558-D8A387D896FF}" srcId="{546E3F1C-D36B-4355-A144-345BED8CB136}" destId="{B8FF9FA8-3534-4B6C-A594-B615C7A6DC53}" srcOrd="4" destOrd="0" parTransId="{E3DD3F34-0FDA-4BE4-8DB3-13DB1AF380ED}" sibTransId="{79D00433-211A-492C-934D-67DB797F04B6}"/>
    <dgm:cxn modelId="{A534BC77-9F1E-4AD2-A32F-1967D81C5211}" srcId="{546E3F1C-D36B-4355-A144-345BED8CB136}" destId="{C915E463-2373-4319-BC44-F4FD8A4F4D1B}" srcOrd="1" destOrd="0" parTransId="{A4A14EE3-A731-49F2-98AC-E34B902F4A96}" sibTransId="{3FC0F416-C647-4D9A-B2C4-2EE78903F471}"/>
    <dgm:cxn modelId="{A727D177-07AF-483D-99E0-B83DD46EA81C}" type="presOf" srcId="{C915E463-2373-4319-BC44-F4FD8A4F4D1B}" destId="{6DB85DE4-C413-40C1-93E6-661D15DEEF7A}" srcOrd="0" destOrd="0" presId="urn:microsoft.com/office/officeart/2018/5/layout/IconLeafLabelList"/>
    <dgm:cxn modelId="{FB8C1458-9887-4E3C-ADBE-CC7CD537BB07}" type="presOf" srcId="{B8FF9FA8-3534-4B6C-A594-B615C7A6DC53}" destId="{B9A375BB-3F4F-400E-A87A-AE7D434E4C6B}" srcOrd="0" destOrd="0" presId="urn:microsoft.com/office/officeart/2018/5/layout/IconLeafLabelList"/>
    <dgm:cxn modelId="{01FD197C-25FE-4B78-9D3C-D96923C71D1F}" srcId="{546E3F1C-D36B-4355-A144-345BED8CB136}" destId="{F09B4B4B-2DFC-410D-8DD3-7D687FE384E7}" srcOrd="2" destOrd="0" parTransId="{43721586-D1DB-434B-BF24-940EBF2AB2A3}" sibTransId="{3EA7BFCB-EC95-4559-B3F4-0A5F30115D6C}"/>
    <dgm:cxn modelId="{5AD4AF8A-6E19-44C7-B23E-14D4609AC41D}" type="presOf" srcId="{37772A6A-6990-4A50-B4AA-820BFED0C176}" destId="{61FB9611-672E-4291-84F0-462C30CB1751}" srcOrd="0" destOrd="0" presId="urn:microsoft.com/office/officeart/2018/5/layout/IconLeafLabelList"/>
    <dgm:cxn modelId="{FF7F8C8B-6F84-4DBF-8878-CBAE77D23C9B}" type="presOf" srcId="{F09B4B4B-2DFC-410D-8DD3-7D687FE384E7}" destId="{D880DD53-5CA4-4C3C-8FDE-8D7E1F3E5118}" srcOrd="0" destOrd="0" presId="urn:microsoft.com/office/officeart/2018/5/layout/IconLeafLabelList"/>
    <dgm:cxn modelId="{D4FFA6AC-74C0-4501-9033-4100647E90A8}" type="presOf" srcId="{E9B39B10-9AE4-4BD6-982F-CA9B8D0DBA21}" destId="{CC831063-A64D-4B5B-BA14-A00374D3BDAE}" srcOrd="0" destOrd="0" presId="urn:microsoft.com/office/officeart/2018/5/layout/IconLeafLabelList"/>
    <dgm:cxn modelId="{D91037C8-FF51-46A2-90EB-C95CC963B871}" srcId="{546E3F1C-D36B-4355-A144-345BED8CB136}" destId="{E9B39B10-9AE4-4BD6-982F-CA9B8D0DBA21}" srcOrd="3" destOrd="0" parTransId="{269CF1E2-D8ED-4233-BD4B-DA4D17B50456}" sibTransId="{71F9D10B-1F72-4E00-BA81-F27261381BC4}"/>
    <dgm:cxn modelId="{D86DA171-AB3A-4550-B6CE-F7EE6F1DEA5B}" type="presParOf" srcId="{B6E04A08-A076-45D6-A270-5A5410CA060A}" destId="{F12E5EA4-A56A-4DA4-933E-A9D9A011BCF2}" srcOrd="0" destOrd="0" presId="urn:microsoft.com/office/officeart/2018/5/layout/IconLeafLabelList"/>
    <dgm:cxn modelId="{32DC2B33-0C0A-4BC3-8FCB-FB70E722662B}" type="presParOf" srcId="{F12E5EA4-A56A-4DA4-933E-A9D9A011BCF2}" destId="{97D77E1F-344B-45F5-9315-B810497DB552}" srcOrd="0" destOrd="0" presId="urn:microsoft.com/office/officeart/2018/5/layout/IconLeafLabelList"/>
    <dgm:cxn modelId="{C8670E6B-E283-4AD0-8442-70BEF3D9F047}" type="presParOf" srcId="{F12E5EA4-A56A-4DA4-933E-A9D9A011BCF2}" destId="{B05C360E-6B7D-4A6B-835A-F2F7654A8EDF}" srcOrd="1" destOrd="0" presId="urn:microsoft.com/office/officeart/2018/5/layout/IconLeafLabelList"/>
    <dgm:cxn modelId="{9A59A71D-630D-4424-8CD6-8401190CA757}" type="presParOf" srcId="{F12E5EA4-A56A-4DA4-933E-A9D9A011BCF2}" destId="{F7D3B1C2-A393-4132-A418-7824123CA4F1}" srcOrd="2" destOrd="0" presId="urn:microsoft.com/office/officeart/2018/5/layout/IconLeafLabelList"/>
    <dgm:cxn modelId="{D0E61917-3BA8-4FE6-88AA-ABFF4ED59661}" type="presParOf" srcId="{F12E5EA4-A56A-4DA4-933E-A9D9A011BCF2}" destId="{61FB9611-672E-4291-84F0-462C30CB1751}" srcOrd="3" destOrd="0" presId="urn:microsoft.com/office/officeart/2018/5/layout/IconLeafLabelList"/>
    <dgm:cxn modelId="{F14BF627-2AC7-4498-86FD-DC5568E7AC37}" type="presParOf" srcId="{B6E04A08-A076-45D6-A270-5A5410CA060A}" destId="{9478B144-A89B-4FC5-9643-261B4395499B}" srcOrd="1" destOrd="0" presId="urn:microsoft.com/office/officeart/2018/5/layout/IconLeafLabelList"/>
    <dgm:cxn modelId="{24C016FB-4D38-4682-8C7F-3D30DD915A47}" type="presParOf" srcId="{B6E04A08-A076-45D6-A270-5A5410CA060A}" destId="{9C2F19B4-89B1-40A0-98DC-7FEB54901CA6}" srcOrd="2" destOrd="0" presId="urn:microsoft.com/office/officeart/2018/5/layout/IconLeafLabelList"/>
    <dgm:cxn modelId="{F185AFC3-890F-46AE-8AFC-9F877E8C35E7}" type="presParOf" srcId="{9C2F19B4-89B1-40A0-98DC-7FEB54901CA6}" destId="{56103F50-92C5-4D58-B8C8-8BDA80D95E72}" srcOrd="0" destOrd="0" presId="urn:microsoft.com/office/officeart/2018/5/layout/IconLeafLabelList"/>
    <dgm:cxn modelId="{5A392312-98F4-4ECD-8E7F-57426BFCA40A}" type="presParOf" srcId="{9C2F19B4-89B1-40A0-98DC-7FEB54901CA6}" destId="{8DED7593-533F-4367-A3D2-5A90D881148E}" srcOrd="1" destOrd="0" presId="urn:microsoft.com/office/officeart/2018/5/layout/IconLeafLabelList"/>
    <dgm:cxn modelId="{274C7B07-14EB-427B-A047-7AB154362571}" type="presParOf" srcId="{9C2F19B4-89B1-40A0-98DC-7FEB54901CA6}" destId="{5DA4ACBD-787C-4C93-9B3B-21B73483087A}" srcOrd="2" destOrd="0" presId="urn:microsoft.com/office/officeart/2018/5/layout/IconLeafLabelList"/>
    <dgm:cxn modelId="{E6417F64-1587-4D9D-AFA6-5F011F9DC77D}" type="presParOf" srcId="{9C2F19B4-89B1-40A0-98DC-7FEB54901CA6}" destId="{6DB85DE4-C413-40C1-93E6-661D15DEEF7A}" srcOrd="3" destOrd="0" presId="urn:microsoft.com/office/officeart/2018/5/layout/IconLeafLabelList"/>
    <dgm:cxn modelId="{70E6080A-D78E-4C71-80C0-CE622CD9AA9B}" type="presParOf" srcId="{B6E04A08-A076-45D6-A270-5A5410CA060A}" destId="{95F6DA87-6D36-4676-AEDE-58754E1FDB40}" srcOrd="3" destOrd="0" presId="urn:microsoft.com/office/officeart/2018/5/layout/IconLeafLabelList"/>
    <dgm:cxn modelId="{899890CB-55B7-4E29-8CB8-C070D8FB4AD8}" type="presParOf" srcId="{B6E04A08-A076-45D6-A270-5A5410CA060A}" destId="{80D7186D-0E5B-49A6-8FE7-99B5FA4C125A}" srcOrd="4" destOrd="0" presId="urn:microsoft.com/office/officeart/2018/5/layout/IconLeafLabelList"/>
    <dgm:cxn modelId="{C2CC6958-B346-4020-82F0-A43945072D76}" type="presParOf" srcId="{80D7186D-0E5B-49A6-8FE7-99B5FA4C125A}" destId="{B281FE6B-332C-4956-A4E5-531EFC55AE37}" srcOrd="0" destOrd="0" presId="urn:microsoft.com/office/officeart/2018/5/layout/IconLeafLabelList"/>
    <dgm:cxn modelId="{995707B4-8848-4B21-BA8B-D323744E8ECA}" type="presParOf" srcId="{80D7186D-0E5B-49A6-8FE7-99B5FA4C125A}" destId="{E7C141F3-F3AA-4873-91AF-0C1E94119AAE}" srcOrd="1" destOrd="0" presId="urn:microsoft.com/office/officeart/2018/5/layout/IconLeafLabelList"/>
    <dgm:cxn modelId="{55D4D7CE-732D-45FE-8C08-ABAE2792BF26}" type="presParOf" srcId="{80D7186D-0E5B-49A6-8FE7-99B5FA4C125A}" destId="{DB9DB06C-8362-46AF-BA0A-C98959D3C827}" srcOrd="2" destOrd="0" presId="urn:microsoft.com/office/officeart/2018/5/layout/IconLeafLabelList"/>
    <dgm:cxn modelId="{06AF88A7-3937-4F01-9AC5-BD6BA57B8049}" type="presParOf" srcId="{80D7186D-0E5B-49A6-8FE7-99B5FA4C125A}" destId="{D880DD53-5CA4-4C3C-8FDE-8D7E1F3E5118}" srcOrd="3" destOrd="0" presId="urn:microsoft.com/office/officeart/2018/5/layout/IconLeafLabelList"/>
    <dgm:cxn modelId="{2CBD6BC8-DB22-4145-9388-C359BB2B5AC1}" type="presParOf" srcId="{B6E04A08-A076-45D6-A270-5A5410CA060A}" destId="{62323BE2-3F21-4260-980D-A7DFFA158B2D}" srcOrd="5" destOrd="0" presId="urn:microsoft.com/office/officeart/2018/5/layout/IconLeafLabelList"/>
    <dgm:cxn modelId="{FC90BD5B-EAAE-49B7-802A-367F84E60E2A}" type="presParOf" srcId="{B6E04A08-A076-45D6-A270-5A5410CA060A}" destId="{55998815-E383-4FE1-A087-E734DAF94B97}" srcOrd="6" destOrd="0" presId="urn:microsoft.com/office/officeart/2018/5/layout/IconLeafLabelList"/>
    <dgm:cxn modelId="{7C691A94-3C3F-4D6D-9E77-C7E46DF316D6}" type="presParOf" srcId="{55998815-E383-4FE1-A087-E734DAF94B97}" destId="{7C2774BB-30F7-41CB-82DB-F96E56BFFC4E}" srcOrd="0" destOrd="0" presId="urn:microsoft.com/office/officeart/2018/5/layout/IconLeafLabelList"/>
    <dgm:cxn modelId="{DD086990-6775-43A8-8D11-2B5A971486C4}" type="presParOf" srcId="{55998815-E383-4FE1-A087-E734DAF94B97}" destId="{FD1582A2-12FE-4AFF-9B57-F85F8C7A3647}" srcOrd="1" destOrd="0" presId="urn:microsoft.com/office/officeart/2018/5/layout/IconLeafLabelList"/>
    <dgm:cxn modelId="{743AEE62-AD26-4DEC-82F5-836588EE6836}" type="presParOf" srcId="{55998815-E383-4FE1-A087-E734DAF94B97}" destId="{8E6D3CD7-5874-4D18-A474-C9BDEA53830E}" srcOrd="2" destOrd="0" presId="urn:microsoft.com/office/officeart/2018/5/layout/IconLeafLabelList"/>
    <dgm:cxn modelId="{0BF535F6-A0B0-46E7-BF50-21C5E87011C5}" type="presParOf" srcId="{55998815-E383-4FE1-A087-E734DAF94B97}" destId="{CC831063-A64D-4B5B-BA14-A00374D3BDAE}" srcOrd="3" destOrd="0" presId="urn:microsoft.com/office/officeart/2018/5/layout/IconLeafLabelList"/>
    <dgm:cxn modelId="{C2EA4F10-C466-4F43-A42E-432169AFE5D0}" type="presParOf" srcId="{B6E04A08-A076-45D6-A270-5A5410CA060A}" destId="{E0A69259-B55C-4F45-B135-4FCA04806F5D}" srcOrd="7" destOrd="0" presId="urn:microsoft.com/office/officeart/2018/5/layout/IconLeafLabelList"/>
    <dgm:cxn modelId="{A0A769C1-9E52-4798-B1EF-E7855F0BB134}" type="presParOf" srcId="{B6E04A08-A076-45D6-A270-5A5410CA060A}" destId="{3E2D2957-A73A-40F9-B2EC-57ED34A19459}" srcOrd="8" destOrd="0" presId="urn:microsoft.com/office/officeart/2018/5/layout/IconLeafLabelList"/>
    <dgm:cxn modelId="{5E5BCD1D-55F6-47DD-B0FC-6A6DCDC2616B}" type="presParOf" srcId="{3E2D2957-A73A-40F9-B2EC-57ED34A19459}" destId="{2B363F86-4D8E-48CD-A7F4-D831F36D8717}" srcOrd="0" destOrd="0" presId="urn:microsoft.com/office/officeart/2018/5/layout/IconLeafLabelList"/>
    <dgm:cxn modelId="{F6328426-C855-41C8-A97D-25AB90D6351F}" type="presParOf" srcId="{3E2D2957-A73A-40F9-B2EC-57ED34A19459}" destId="{9C0E8E1A-EEA3-4724-8C0F-6BDD5A89292D}" srcOrd="1" destOrd="0" presId="urn:microsoft.com/office/officeart/2018/5/layout/IconLeafLabelList"/>
    <dgm:cxn modelId="{FE21D42A-3DEA-4EBA-A9EA-5495C78E2289}" type="presParOf" srcId="{3E2D2957-A73A-40F9-B2EC-57ED34A19459}" destId="{BAA28673-89AC-4253-A9AA-17DA6BE362BB}" srcOrd="2" destOrd="0" presId="urn:microsoft.com/office/officeart/2018/5/layout/IconLeafLabelList"/>
    <dgm:cxn modelId="{CEA90337-E0E9-4F88-B030-5945D64536AC}" type="presParOf" srcId="{3E2D2957-A73A-40F9-B2EC-57ED34A19459}" destId="{B9A375BB-3F4F-400E-A87A-AE7D434E4C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C0BB-3F1F-4A09-88CE-9F84B2ED6BA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1644BD-A7A9-4E57-A4DC-425C9ECB2AD4}">
      <dgm:prSet/>
      <dgm:spPr/>
      <dgm:t>
        <a:bodyPr/>
        <a:lstStyle/>
        <a:p>
          <a:r>
            <a:rPr lang="en-IN"/>
            <a:t>Identify all those features of GMS Application that will be automated</a:t>
          </a:r>
          <a:endParaRPr lang="en-US"/>
        </a:p>
      </dgm:t>
    </dgm:pt>
    <dgm:pt modelId="{3A060A70-FFF4-4A08-AC04-0A0624BAE8B7}" type="parTrans" cxnId="{A79FABA2-EDDF-4594-A4F5-52012E40722A}">
      <dgm:prSet/>
      <dgm:spPr/>
      <dgm:t>
        <a:bodyPr/>
        <a:lstStyle/>
        <a:p>
          <a:endParaRPr lang="en-US"/>
        </a:p>
      </dgm:t>
    </dgm:pt>
    <dgm:pt modelId="{04ECC0F6-713E-4458-90EA-3CB0B65FE8DE}" type="sibTrans" cxnId="{A79FABA2-EDDF-4594-A4F5-52012E40722A}">
      <dgm:prSet/>
      <dgm:spPr/>
      <dgm:t>
        <a:bodyPr/>
        <a:lstStyle/>
        <a:p>
          <a:endParaRPr lang="en-US"/>
        </a:p>
      </dgm:t>
    </dgm:pt>
    <dgm:pt modelId="{8635EE2E-DE91-4859-8802-7D513AA2DCC1}">
      <dgm:prSet/>
      <dgm:spPr/>
      <dgm:t>
        <a:bodyPr/>
        <a:lstStyle/>
        <a:p>
          <a:r>
            <a:rPr lang="en-IN"/>
            <a:t>How will the automation for each of features identified be integrated in a test suite?</a:t>
          </a:r>
          <a:endParaRPr lang="en-US"/>
        </a:p>
      </dgm:t>
    </dgm:pt>
    <dgm:pt modelId="{138C4590-0841-4023-A970-30B2E15B9BE9}" type="parTrans" cxnId="{15F705F8-DEEC-4816-8208-CED1B0EC4697}">
      <dgm:prSet/>
      <dgm:spPr/>
      <dgm:t>
        <a:bodyPr/>
        <a:lstStyle/>
        <a:p>
          <a:endParaRPr lang="en-US"/>
        </a:p>
      </dgm:t>
    </dgm:pt>
    <dgm:pt modelId="{161DBA4D-1CF3-4C94-A637-F5493AE0B8C0}" type="sibTrans" cxnId="{15F705F8-DEEC-4816-8208-CED1B0EC4697}">
      <dgm:prSet/>
      <dgm:spPr/>
      <dgm:t>
        <a:bodyPr/>
        <a:lstStyle/>
        <a:p>
          <a:endParaRPr lang="en-US"/>
        </a:p>
      </dgm:t>
    </dgm:pt>
    <dgm:pt modelId="{B7128A1A-1F3E-442B-BD99-FB2C76CB27C7}">
      <dgm:prSet/>
      <dgm:spPr/>
      <dgm:t>
        <a:bodyPr/>
        <a:lstStyle/>
        <a:p>
          <a:r>
            <a:rPr lang="en-IN"/>
            <a:t>Test Suite Architecture</a:t>
          </a:r>
          <a:endParaRPr lang="en-US"/>
        </a:p>
      </dgm:t>
    </dgm:pt>
    <dgm:pt modelId="{D5941B4F-4EAC-44BC-A92E-688241B3112B}" type="parTrans" cxnId="{DD219164-49B6-4511-90D6-80CC89FC5003}">
      <dgm:prSet/>
      <dgm:spPr/>
      <dgm:t>
        <a:bodyPr/>
        <a:lstStyle/>
        <a:p>
          <a:endParaRPr lang="en-US"/>
        </a:p>
      </dgm:t>
    </dgm:pt>
    <dgm:pt modelId="{71126A99-A60E-4436-A573-C17C6AF7E81E}" type="sibTrans" cxnId="{DD219164-49B6-4511-90D6-80CC89FC5003}">
      <dgm:prSet/>
      <dgm:spPr/>
      <dgm:t>
        <a:bodyPr/>
        <a:lstStyle/>
        <a:p>
          <a:endParaRPr lang="en-US"/>
        </a:p>
      </dgm:t>
    </dgm:pt>
    <dgm:pt modelId="{7542F74E-8FDF-41DF-A79F-9E3805ECB2B2}">
      <dgm:prSet/>
      <dgm:spPr/>
      <dgm:t>
        <a:bodyPr/>
        <a:lstStyle/>
        <a:p>
          <a:r>
            <a:rPr lang="en-IN"/>
            <a:t>Test Suite Design</a:t>
          </a:r>
          <a:endParaRPr lang="en-US"/>
        </a:p>
      </dgm:t>
    </dgm:pt>
    <dgm:pt modelId="{7838172E-5977-4240-995A-E464D7313967}" type="parTrans" cxnId="{268E7AFE-36C3-4384-A685-129B95DCC15E}">
      <dgm:prSet/>
      <dgm:spPr/>
      <dgm:t>
        <a:bodyPr/>
        <a:lstStyle/>
        <a:p>
          <a:endParaRPr lang="en-US"/>
        </a:p>
      </dgm:t>
    </dgm:pt>
    <dgm:pt modelId="{9B859B5D-AE0F-4653-A3E7-65C2B30E7646}" type="sibTrans" cxnId="{268E7AFE-36C3-4384-A685-129B95DCC15E}">
      <dgm:prSet/>
      <dgm:spPr/>
      <dgm:t>
        <a:bodyPr/>
        <a:lstStyle/>
        <a:p>
          <a:endParaRPr lang="en-US"/>
        </a:p>
      </dgm:t>
    </dgm:pt>
    <dgm:pt modelId="{23706FCF-7158-45CC-A11A-93D05FBA2B69}">
      <dgm:prSet/>
      <dgm:spPr/>
      <dgm:t>
        <a:bodyPr/>
        <a:lstStyle/>
        <a:p>
          <a:r>
            <a:rPr lang="en-IN"/>
            <a:t>Primary Test Script</a:t>
          </a:r>
          <a:endParaRPr lang="en-US"/>
        </a:p>
      </dgm:t>
    </dgm:pt>
    <dgm:pt modelId="{F5D20F9E-DE83-4F94-8733-ED3834FBB35A}" type="parTrans" cxnId="{78BB7747-F246-4CE5-9186-01F61F9FA867}">
      <dgm:prSet/>
      <dgm:spPr/>
      <dgm:t>
        <a:bodyPr/>
        <a:lstStyle/>
        <a:p>
          <a:endParaRPr lang="en-US"/>
        </a:p>
      </dgm:t>
    </dgm:pt>
    <dgm:pt modelId="{08E9082D-4F2B-4863-B87A-68B96788182D}" type="sibTrans" cxnId="{78BB7747-F246-4CE5-9186-01F61F9FA867}">
      <dgm:prSet/>
      <dgm:spPr/>
      <dgm:t>
        <a:bodyPr/>
        <a:lstStyle/>
        <a:p>
          <a:endParaRPr lang="en-US"/>
        </a:p>
      </dgm:t>
    </dgm:pt>
    <dgm:pt modelId="{B4E940A6-AF9F-4A21-89FD-B3DE77FDF401}">
      <dgm:prSet/>
      <dgm:spPr/>
      <dgm:t>
        <a:bodyPr/>
        <a:lstStyle/>
        <a:p>
          <a:r>
            <a:rPr lang="en-IN" dirty="0"/>
            <a:t>Documentation (If Any)</a:t>
          </a:r>
          <a:endParaRPr lang="en-US" dirty="0"/>
        </a:p>
      </dgm:t>
    </dgm:pt>
    <dgm:pt modelId="{DF06733E-C183-455D-8580-87DB5E933655}" type="parTrans" cxnId="{1E8F6EF4-88ED-44BD-8413-D2619D8FB4DC}">
      <dgm:prSet/>
      <dgm:spPr/>
      <dgm:t>
        <a:bodyPr/>
        <a:lstStyle/>
        <a:p>
          <a:endParaRPr lang="en-US"/>
        </a:p>
      </dgm:t>
    </dgm:pt>
    <dgm:pt modelId="{626F6D35-AB15-4420-B672-8DEC2C3DC266}" type="sibTrans" cxnId="{1E8F6EF4-88ED-44BD-8413-D2619D8FB4DC}">
      <dgm:prSet/>
      <dgm:spPr/>
      <dgm:t>
        <a:bodyPr/>
        <a:lstStyle/>
        <a:p>
          <a:endParaRPr lang="en-US"/>
        </a:p>
      </dgm:t>
    </dgm:pt>
    <dgm:pt modelId="{D6BBBE61-E79D-4346-83FF-616FB61552FE}">
      <dgm:prSet/>
      <dgm:spPr/>
      <dgm:t>
        <a:bodyPr/>
        <a:lstStyle/>
        <a:p>
          <a:r>
            <a:rPr lang="en-IN"/>
            <a:t>Identification of Gap in Automation </a:t>
          </a:r>
          <a:endParaRPr lang="en-US"/>
        </a:p>
      </dgm:t>
    </dgm:pt>
    <dgm:pt modelId="{C558BDC4-E261-4BE3-A560-1662159735F3}" type="parTrans" cxnId="{28EBF534-0247-43F0-95E2-74BDED44D932}">
      <dgm:prSet/>
      <dgm:spPr/>
      <dgm:t>
        <a:bodyPr/>
        <a:lstStyle/>
        <a:p>
          <a:endParaRPr lang="en-US"/>
        </a:p>
      </dgm:t>
    </dgm:pt>
    <dgm:pt modelId="{EA5D4A7E-BF94-4C48-846E-5046BCF7B58D}" type="sibTrans" cxnId="{28EBF534-0247-43F0-95E2-74BDED44D932}">
      <dgm:prSet/>
      <dgm:spPr/>
      <dgm:t>
        <a:bodyPr/>
        <a:lstStyle/>
        <a:p>
          <a:endParaRPr lang="en-US"/>
        </a:p>
      </dgm:t>
    </dgm:pt>
    <dgm:pt modelId="{1350C9E6-0EB2-4EA6-8EF7-C5896B1262A0}">
      <dgm:prSet/>
      <dgm:spPr/>
      <dgm:t>
        <a:bodyPr/>
        <a:lstStyle/>
        <a:p>
          <a:r>
            <a:rPr lang="en-IN"/>
            <a:t>Submit as Report	</a:t>
          </a:r>
          <a:endParaRPr lang="en-US"/>
        </a:p>
      </dgm:t>
    </dgm:pt>
    <dgm:pt modelId="{7EDF8916-700C-46DA-BD9E-13F1A9BC7012}" type="parTrans" cxnId="{DC712099-89D2-492D-8AC3-A7686D1A823E}">
      <dgm:prSet/>
      <dgm:spPr/>
      <dgm:t>
        <a:bodyPr/>
        <a:lstStyle/>
        <a:p>
          <a:endParaRPr lang="en-US"/>
        </a:p>
      </dgm:t>
    </dgm:pt>
    <dgm:pt modelId="{BCAFD351-C51B-4E23-ACDC-E4F51603B180}" type="sibTrans" cxnId="{DC712099-89D2-492D-8AC3-A7686D1A823E}">
      <dgm:prSet/>
      <dgm:spPr/>
      <dgm:t>
        <a:bodyPr/>
        <a:lstStyle/>
        <a:p>
          <a:endParaRPr lang="en-US"/>
        </a:p>
      </dgm:t>
    </dgm:pt>
    <dgm:pt modelId="{59984C9F-F06A-4751-9CE6-3E41651D6043}">
      <dgm:prSet/>
      <dgm:spPr/>
      <dgm:t>
        <a:bodyPr/>
        <a:lstStyle/>
        <a:p>
          <a:r>
            <a:rPr lang="en-IN"/>
            <a:t>Validation of Test automation scripts created</a:t>
          </a:r>
          <a:endParaRPr lang="en-US"/>
        </a:p>
      </dgm:t>
    </dgm:pt>
    <dgm:pt modelId="{FA59053A-3883-48C7-B116-6008A0D9A34C}" type="parTrans" cxnId="{0833AE21-5FD3-4B2B-9946-D43A3F2971DC}">
      <dgm:prSet/>
      <dgm:spPr/>
      <dgm:t>
        <a:bodyPr/>
        <a:lstStyle/>
        <a:p>
          <a:endParaRPr lang="en-US"/>
        </a:p>
      </dgm:t>
    </dgm:pt>
    <dgm:pt modelId="{3BB551A3-12F0-430F-9F85-BDA3914699F9}" type="sibTrans" cxnId="{0833AE21-5FD3-4B2B-9946-D43A3F2971DC}">
      <dgm:prSet/>
      <dgm:spPr/>
      <dgm:t>
        <a:bodyPr/>
        <a:lstStyle/>
        <a:p>
          <a:endParaRPr lang="en-US"/>
        </a:p>
      </dgm:t>
    </dgm:pt>
    <dgm:pt modelId="{B05C7866-EEFA-40BD-974A-B71BDC278017}">
      <dgm:prSet/>
      <dgm:spPr/>
      <dgm:t>
        <a:bodyPr/>
        <a:lstStyle/>
        <a:p>
          <a:r>
            <a:rPr lang="en-IN"/>
            <a:t>Rollout of Test Scripts	</a:t>
          </a:r>
          <a:endParaRPr lang="en-US"/>
        </a:p>
      </dgm:t>
    </dgm:pt>
    <dgm:pt modelId="{8603C5E5-5D3D-4F77-8BEC-FBEB0B125CF2}" type="parTrans" cxnId="{CF27F970-6650-4AA0-B5B9-42FF19DC84B7}">
      <dgm:prSet/>
      <dgm:spPr/>
      <dgm:t>
        <a:bodyPr/>
        <a:lstStyle/>
        <a:p>
          <a:endParaRPr lang="en-US"/>
        </a:p>
      </dgm:t>
    </dgm:pt>
    <dgm:pt modelId="{BD2DC3C0-429B-494F-A98F-592D793726FE}" type="sibTrans" cxnId="{CF27F970-6650-4AA0-B5B9-42FF19DC84B7}">
      <dgm:prSet/>
      <dgm:spPr/>
      <dgm:t>
        <a:bodyPr/>
        <a:lstStyle/>
        <a:p>
          <a:endParaRPr lang="en-US"/>
        </a:p>
      </dgm:t>
    </dgm:pt>
    <dgm:pt modelId="{9381000A-763E-48A2-ADBB-E2F68BA62EDA}" type="pres">
      <dgm:prSet presAssocID="{AF2EC0BB-3F1F-4A09-88CE-9F84B2ED6BAE}" presName="Name0" presStyleCnt="0">
        <dgm:presLayoutVars>
          <dgm:dir/>
          <dgm:resizeHandles val="exact"/>
        </dgm:presLayoutVars>
      </dgm:prSet>
      <dgm:spPr/>
    </dgm:pt>
    <dgm:pt modelId="{742EDBE8-A77D-4B7A-87D6-D4A151BA787A}" type="pres">
      <dgm:prSet presAssocID="{B51644BD-A7A9-4E57-A4DC-425C9ECB2AD4}" presName="node" presStyleLbl="node1" presStyleIdx="0" presStyleCnt="6">
        <dgm:presLayoutVars>
          <dgm:bulletEnabled val="1"/>
        </dgm:presLayoutVars>
      </dgm:prSet>
      <dgm:spPr/>
    </dgm:pt>
    <dgm:pt modelId="{D821B298-B7F2-40E2-B8C2-A7F764E77B4D}" type="pres">
      <dgm:prSet presAssocID="{04ECC0F6-713E-4458-90EA-3CB0B65FE8DE}" presName="sibTrans" presStyleLbl="sibTrans1D1" presStyleIdx="0" presStyleCnt="5"/>
      <dgm:spPr/>
    </dgm:pt>
    <dgm:pt modelId="{DEA65D97-0584-4C46-8E6F-ACD3118D8A99}" type="pres">
      <dgm:prSet presAssocID="{04ECC0F6-713E-4458-90EA-3CB0B65FE8DE}" presName="connectorText" presStyleLbl="sibTrans1D1" presStyleIdx="0" presStyleCnt="5"/>
      <dgm:spPr/>
    </dgm:pt>
    <dgm:pt modelId="{643FCF15-A99A-4DB6-BA0A-5197C74062FF}" type="pres">
      <dgm:prSet presAssocID="{8635EE2E-DE91-4859-8802-7D513AA2DCC1}" presName="node" presStyleLbl="node1" presStyleIdx="1" presStyleCnt="6">
        <dgm:presLayoutVars>
          <dgm:bulletEnabled val="1"/>
        </dgm:presLayoutVars>
      </dgm:prSet>
      <dgm:spPr/>
    </dgm:pt>
    <dgm:pt modelId="{C7CC5C60-BF28-43F2-B935-E9635F90DA8B}" type="pres">
      <dgm:prSet presAssocID="{161DBA4D-1CF3-4C94-A637-F5493AE0B8C0}" presName="sibTrans" presStyleLbl="sibTrans1D1" presStyleIdx="1" presStyleCnt="5"/>
      <dgm:spPr/>
    </dgm:pt>
    <dgm:pt modelId="{50E757FD-3975-4F5A-9425-159A7FE3BF1A}" type="pres">
      <dgm:prSet presAssocID="{161DBA4D-1CF3-4C94-A637-F5493AE0B8C0}" presName="connectorText" presStyleLbl="sibTrans1D1" presStyleIdx="1" presStyleCnt="5"/>
      <dgm:spPr/>
    </dgm:pt>
    <dgm:pt modelId="{B53E479B-6EC7-468B-A3DE-ED429F5063E7}" type="pres">
      <dgm:prSet presAssocID="{D6BBBE61-E79D-4346-83FF-616FB61552FE}" presName="node" presStyleLbl="node1" presStyleIdx="2" presStyleCnt="6">
        <dgm:presLayoutVars>
          <dgm:bulletEnabled val="1"/>
        </dgm:presLayoutVars>
      </dgm:prSet>
      <dgm:spPr/>
    </dgm:pt>
    <dgm:pt modelId="{D1284AF4-110B-45DE-BEDD-23827F60529F}" type="pres">
      <dgm:prSet presAssocID="{EA5D4A7E-BF94-4C48-846E-5046BCF7B58D}" presName="sibTrans" presStyleLbl="sibTrans1D1" presStyleIdx="2" presStyleCnt="5"/>
      <dgm:spPr/>
    </dgm:pt>
    <dgm:pt modelId="{4329E7CB-7211-4DD2-B7F3-F6EFB7A6987E}" type="pres">
      <dgm:prSet presAssocID="{EA5D4A7E-BF94-4C48-846E-5046BCF7B58D}" presName="connectorText" presStyleLbl="sibTrans1D1" presStyleIdx="2" presStyleCnt="5"/>
      <dgm:spPr/>
    </dgm:pt>
    <dgm:pt modelId="{9867AB26-FA42-4409-AEC1-E60679CE900A}" type="pres">
      <dgm:prSet presAssocID="{1350C9E6-0EB2-4EA6-8EF7-C5896B1262A0}" presName="node" presStyleLbl="node1" presStyleIdx="3" presStyleCnt="6">
        <dgm:presLayoutVars>
          <dgm:bulletEnabled val="1"/>
        </dgm:presLayoutVars>
      </dgm:prSet>
      <dgm:spPr/>
    </dgm:pt>
    <dgm:pt modelId="{FB3B372A-8221-41C6-9D5F-4E9A84F7AC94}" type="pres">
      <dgm:prSet presAssocID="{BCAFD351-C51B-4E23-ACDC-E4F51603B180}" presName="sibTrans" presStyleLbl="sibTrans1D1" presStyleIdx="3" presStyleCnt="5"/>
      <dgm:spPr/>
    </dgm:pt>
    <dgm:pt modelId="{73227A82-41EA-4B88-B0EE-22B6FC139438}" type="pres">
      <dgm:prSet presAssocID="{BCAFD351-C51B-4E23-ACDC-E4F51603B180}" presName="connectorText" presStyleLbl="sibTrans1D1" presStyleIdx="3" presStyleCnt="5"/>
      <dgm:spPr/>
    </dgm:pt>
    <dgm:pt modelId="{C161EF33-79AB-4967-B354-C132E2BC552F}" type="pres">
      <dgm:prSet presAssocID="{59984C9F-F06A-4751-9CE6-3E41651D6043}" presName="node" presStyleLbl="node1" presStyleIdx="4" presStyleCnt="6">
        <dgm:presLayoutVars>
          <dgm:bulletEnabled val="1"/>
        </dgm:presLayoutVars>
      </dgm:prSet>
      <dgm:spPr/>
    </dgm:pt>
    <dgm:pt modelId="{D6BFD130-5C55-4634-84CB-976704BCB646}" type="pres">
      <dgm:prSet presAssocID="{3BB551A3-12F0-430F-9F85-BDA3914699F9}" presName="sibTrans" presStyleLbl="sibTrans1D1" presStyleIdx="4" presStyleCnt="5"/>
      <dgm:spPr/>
    </dgm:pt>
    <dgm:pt modelId="{7A57B1BA-ED3A-4BA7-B4D3-AAA1BFCC1940}" type="pres">
      <dgm:prSet presAssocID="{3BB551A3-12F0-430F-9F85-BDA3914699F9}" presName="connectorText" presStyleLbl="sibTrans1D1" presStyleIdx="4" presStyleCnt="5"/>
      <dgm:spPr/>
    </dgm:pt>
    <dgm:pt modelId="{3C57FBED-F243-43FA-A3AF-C20E5C0BE922}" type="pres">
      <dgm:prSet presAssocID="{B05C7866-EEFA-40BD-974A-B71BDC278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C0A77103-47C4-44A5-A3D7-3FF9E9AE9B24}" type="presOf" srcId="{3BB551A3-12F0-430F-9F85-BDA3914699F9}" destId="{D6BFD130-5C55-4634-84CB-976704BCB646}" srcOrd="0" destOrd="0" presId="urn:microsoft.com/office/officeart/2016/7/layout/RepeatingBendingProcessNew"/>
    <dgm:cxn modelId="{C44E1C0F-ACA4-4B06-9CCE-6E728BBB36EF}" type="presOf" srcId="{B05C7866-EEFA-40BD-974A-B71BDC278017}" destId="{3C57FBED-F243-43FA-A3AF-C20E5C0BE922}" srcOrd="0" destOrd="0" presId="urn:microsoft.com/office/officeart/2016/7/layout/RepeatingBendingProcessNew"/>
    <dgm:cxn modelId="{0833AE21-5FD3-4B2B-9946-D43A3F2971DC}" srcId="{AF2EC0BB-3F1F-4A09-88CE-9F84B2ED6BAE}" destId="{59984C9F-F06A-4751-9CE6-3E41651D6043}" srcOrd="4" destOrd="0" parTransId="{FA59053A-3883-48C7-B116-6008A0D9A34C}" sibTransId="{3BB551A3-12F0-430F-9F85-BDA3914699F9}"/>
    <dgm:cxn modelId="{CE101229-4242-49BE-A57B-F1991F773D56}" type="presOf" srcId="{04ECC0F6-713E-4458-90EA-3CB0B65FE8DE}" destId="{D821B298-B7F2-40E2-B8C2-A7F764E77B4D}" srcOrd="0" destOrd="0" presId="urn:microsoft.com/office/officeart/2016/7/layout/RepeatingBendingProcessNew"/>
    <dgm:cxn modelId="{28EBF534-0247-43F0-95E2-74BDED44D932}" srcId="{AF2EC0BB-3F1F-4A09-88CE-9F84B2ED6BAE}" destId="{D6BBBE61-E79D-4346-83FF-616FB61552FE}" srcOrd="2" destOrd="0" parTransId="{C558BDC4-E261-4BE3-A560-1662159735F3}" sibTransId="{EA5D4A7E-BF94-4C48-846E-5046BCF7B58D}"/>
    <dgm:cxn modelId="{DD219164-49B6-4511-90D6-80CC89FC5003}" srcId="{8635EE2E-DE91-4859-8802-7D513AA2DCC1}" destId="{B7128A1A-1F3E-442B-BD99-FB2C76CB27C7}" srcOrd="0" destOrd="0" parTransId="{D5941B4F-4EAC-44BC-A92E-688241B3112B}" sibTransId="{71126A99-A60E-4436-A573-C17C6AF7E81E}"/>
    <dgm:cxn modelId="{78BB7747-F246-4CE5-9186-01F61F9FA867}" srcId="{8635EE2E-DE91-4859-8802-7D513AA2DCC1}" destId="{23706FCF-7158-45CC-A11A-93D05FBA2B69}" srcOrd="2" destOrd="0" parTransId="{F5D20F9E-DE83-4F94-8733-ED3834FBB35A}" sibTransId="{08E9082D-4F2B-4863-B87A-68B96788182D}"/>
    <dgm:cxn modelId="{CCF19549-374B-48AC-A24B-A9879D7A8E10}" type="presOf" srcId="{23706FCF-7158-45CC-A11A-93D05FBA2B69}" destId="{643FCF15-A99A-4DB6-BA0A-5197C74062FF}" srcOrd="0" destOrd="3" presId="urn:microsoft.com/office/officeart/2016/7/layout/RepeatingBendingProcessNew"/>
    <dgm:cxn modelId="{73B2C54B-71A2-42DD-9E28-4E6D847D2733}" type="presOf" srcId="{3BB551A3-12F0-430F-9F85-BDA3914699F9}" destId="{7A57B1BA-ED3A-4BA7-B4D3-AAA1BFCC1940}" srcOrd="1" destOrd="0" presId="urn:microsoft.com/office/officeart/2016/7/layout/RepeatingBendingProcessNew"/>
    <dgm:cxn modelId="{AF3A1A70-0917-4D83-A4C5-9ECAB5B0BB07}" type="presOf" srcId="{1350C9E6-0EB2-4EA6-8EF7-C5896B1262A0}" destId="{9867AB26-FA42-4409-AEC1-E60679CE900A}" srcOrd="0" destOrd="0" presId="urn:microsoft.com/office/officeart/2016/7/layout/RepeatingBendingProcessNew"/>
    <dgm:cxn modelId="{CF27F970-6650-4AA0-B5B9-42FF19DC84B7}" srcId="{AF2EC0BB-3F1F-4A09-88CE-9F84B2ED6BAE}" destId="{B05C7866-EEFA-40BD-974A-B71BDC278017}" srcOrd="5" destOrd="0" parTransId="{8603C5E5-5D3D-4F77-8BEC-FBEB0B125CF2}" sibTransId="{BD2DC3C0-429B-494F-A98F-592D793726FE}"/>
    <dgm:cxn modelId="{09D14D71-C3ED-42B3-A317-2BA81ABC328D}" type="presOf" srcId="{B51644BD-A7A9-4E57-A4DC-425C9ECB2AD4}" destId="{742EDBE8-A77D-4B7A-87D6-D4A151BA787A}" srcOrd="0" destOrd="0" presId="urn:microsoft.com/office/officeart/2016/7/layout/RepeatingBendingProcessNew"/>
    <dgm:cxn modelId="{36B0C778-C55D-4B8E-A65A-C77DBD155F0D}" type="presOf" srcId="{B4E940A6-AF9F-4A21-89FD-B3DE77FDF401}" destId="{643FCF15-A99A-4DB6-BA0A-5197C74062FF}" srcOrd="0" destOrd="4" presId="urn:microsoft.com/office/officeart/2016/7/layout/RepeatingBendingProcessNew"/>
    <dgm:cxn modelId="{FE6CEC7F-1133-47FE-8BC7-2EC403573FBA}" type="presOf" srcId="{161DBA4D-1CF3-4C94-A637-F5493AE0B8C0}" destId="{50E757FD-3975-4F5A-9425-159A7FE3BF1A}" srcOrd="1" destOrd="0" presId="urn:microsoft.com/office/officeart/2016/7/layout/RepeatingBendingProcessNew"/>
    <dgm:cxn modelId="{DC712099-89D2-492D-8AC3-A7686D1A823E}" srcId="{AF2EC0BB-3F1F-4A09-88CE-9F84B2ED6BAE}" destId="{1350C9E6-0EB2-4EA6-8EF7-C5896B1262A0}" srcOrd="3" destOrd="0" parTransId="{7EDF8916-700C-46DA-BD9E-13F1A9BC7012}" sibTransId="{BCAFD351-C51B-4E23-ACDC-E4F51603B180}"/>
    <dgm:cxn modelId="{6F29B29F-467B-4CFA-A9ED-A22020DC023E}" type="presOf" srcId="{AF2EC0BB-3F1F-4A09-88CE-9F84B2ED6BAE}" destId="{9381000A-763E-48A2-ADBB-E2F68BA62EDA}" srcOrd="0" destOrd="0" presId="urn:microsoft.com/office/officeart/2016/7/layout/RepeatingBendingProcessNew"/>
    <dgm:cxn modelId="{A79FABA2-EDDF-4594-A4F5-52012E40722A}" srcId="{AF2EC0BB-3F1F-4A09-88CE-9F84B2ED6BAE}" destId="{B51644BD-A7A9-4E57-A4DC-425C9ECB2AD4}" srcOrd="0" destOrd="0" parTransId="{3A060A70-FFF4-4A08-AC04-0A0624BAE8B7}" sibTransId="{04ECC0F6-713E-4458-90EA-3CB0B65FE8DE}"/>
    <dgm:cxn modelId="{699FBFAD-A748-4DE9-9B87-E4902EC79C81}" type="presOf" srcId="{7542F74E-8FDF-41DF-A79F-9E3805ECB2B2}" destId="{643FCF15-A99A-4DB6-BA0A-5197C74062FF}" srcOrd="0" destOrd="2" presId="urn:microsoft.com/office/officeart/2016/7/layout/RepeatingBendingProcessNew"/>
    <dgm:cxn modelId="{C10C79BA-3ACD-43E6-91D5-0BD11397CE7A}" type="presOf" srcId="{BCAFD351-C51B-4E23-ACDC-E4F51603B180}" destId="{FB3B372A-8221-41C6-9D5F-4E9A84F7AC94}" srcOrd="0" destOrd="0" presId="urn:microsoft.com/office/officeart/2016/7/layout/RepeatingBendingProcessNew"/>
    <dgm:cxn modelId="{7C3085BE-B16C-46BA-88BC-78B467C7EB66}" type="presOf" srcId="{04ECC0F6-713E-4458-90EA-3CB0B65FE8DE}" destId="{DEA65D97-0584-4C46-8E6F-ACD3118D8A99}" srcOrd="1" destOrd="0" presId="urn:microsoft.com/office/officeart/2016/7/layout/RepeatingBendingProcessNew"/>
    <dgm:cxn modelId="{AF212ADE-F688-4A77-91C1-DBEDAAF91E25}" type="presOf" srcId="{59984C9F-F06A-4751-9CE6-3E41651D6043}" destId="{C161EF33-79AB-4967-B354-C132E2BC552F}" srcOrd="0" destOrd="0" presId="urn:microsoft.com/office/officeart/2016/7/layout/RepeatingBendingProcessNew"/>
    <dgm:cxn modelId="{454301DF-6ED0-4506-B700-B7046130C390}" type="presOf" srcId="{B7128A1A-1F3E-442B-BD99-FB2C76CB27C7}" destId="{643FCF15-A99A-4DB6-BA0A-5197C74062FF}" srcOrd="0" destOrd="1" presId="urn:microsoft.com/office/officeart/2016/7/layout/RepeatingBendingProcessNew"/>
    <dgm:cxn modelId="{668E4CE2-C65E-477E-8BAB-6982404AD37C}" type="presOf" srcId="{161DBA4D-1CF3-4C94-A637-F5493AE0B8C0}" destId="{C7CC5C60-BF28-43F2-B935-E9635F90DA8B}" srcOrd="0" destOrd="0" presId="urn:microsoft.com/office/officeart/2016/7/layout/RepeatingBendingProcessNew"/>
    <dgm:cxn modelId="{F6336DE3-768B-4D9C-961F-E0EA1CCBE555}" type="presOf" srcId="{D6BBBE61-E79D-4346-83FF-616FB61552FE}" destId="{B53E479B-6EC7-468B-A3DE-ED429F5063E7}" srcOrd="0" destOrd="0" presId="urn:microsoft.com/office/officeart/2016/7/layout/RepeatingBendingProcessNew"/>
    <dgm:cxn modelId="{5F6CE6E3-A125-40BB-8092-C627A856A041}" type="presOf" srcId="{BCAFD351-C51B-4E23-ACDC-E4F51603B180}" destId="{73227A82-41EA-4B88-B0EE-22B6FC139438}" srcOrd="1" destOrd="0" presId="urn:microsoft.com/office/officeart/2016/7/layout/RepeatingBendingProcessNew"/>
    <dgm:cxn modelId="{1E8F6EF4-88ED-44BD-8413-D2619D8FB4DC}" srcId="{8635EE2E-DE91-4859-8802-7D513AA2DCC1}" destId="{B4E940A6-AF9F-4A21-89FD-B3DE77FDF401}" srcOrd="3" destOrd="0" parTransId="{DF06733E-C183-455D-8580-87DB5E933655}" sibTransId="{626F6D35-AB15-4420-B672-8DEC2C3DC266}"/>
    <dgm:cxn modelId="{7847FAF4-95B8-4285-ADC7-252050C0480E}" type="presOf" srcId="{8635EE2E-DE91-4859-8802-7D513AA2DCC1}" destId="{643FCF15-A99A-4DB6-BA0A-5197C74062FF}" srcOrd="0" destOrd="0" presId="urn:microsoft.com/office/officeart/2016/7/layout/RepeatingBendingProcessNew"/>
    <dgm:cxn modelId="{15F705F8-DEEC-4816-8208-CED1B0EC4697}" srcId="{AF2EC0BB-3F1F-4A09-88CE-9F84B2ED6BAE}" destId="{8635EE2E-DE91-4859-8802-7D513AA2DCC1}" srcOrd="1" destOrd="0" parTransId="{138C4590-0841-4023-A970-30B2E15B9BE9}" sibTransId="{161DBA4D-1CF3-4C94-A637-F5493AE0B8C0}"/>
    <dgm:cxn modelId="{80257CFD-EA7A-432E-9FEA-7F92ED6D4A62}" type="presOf" srcId="{EA5D4A7E-BF94-4C48-846E-5046BCF7B58D}" destId="{4329E7CB-7211-4DD2-B7F3-F6EFB7A6987E}" srcOrd="1" destOrd="0" presId="urn:microsoft.com/office/officeart/2016/7/layout/RepeatingBendingProcessNew"/>
    <dgm:cxn modelId="{268E7AFE-36C3-4384-A685-129B95DCC15E}" srcId="{8635EE2E-DE91-4859-8802-7D513AA2DCC1}" destId="{7542F74E-8FDF-41DF-A79F-9E3805ECB2B2}" srcOrd="1" destOrd="0" parTransId="{7838172E-5977-4240-995A-E464D7313967}" sibTransId="{9B859B5D-AE0F-4653-A3E7-65C2B30E7646}"/>
    <dgm:cxn modelId="{A88B7FFE-F978-435D-97F7-A3CAC5FB7E8E}" type="presOf" srcId="{EA5D4A7E-BF94-4C48-846E-5046BCF7B58D}" destId="{D1284AF4-110B-45DE-BEDD-23827F60529F}" srcOrd="0" destOrd="0" presId="urn:microsoft.com/office/officeart/2016/7/layout/RepeatingBendingProcessNew"/>
    <dgm:cxn modelId="{32E81384-93B1-404C-9238-8A58DEB6551C}" type="presParOf" srcId="{9381000A-763E-48A2-ADBB-E2F68BA62EDA}" destId="{742EDBE8-A77D-4B7A-87D6-D4A151BA787A}" srcOrd="0" destOrd="0" presId="urn:microsoft.com/office/officeart/2016/7/layout/RepeatingBendingProcessNew"/>
    <dgm:cxn modelId="{0D1501D4-08E6-4FC3-AB92-A9E799EE294E}" type="presParOf" srcId="{9381000A-763E-48A2-ADBB-E2F68BA62EDA}" destId="{D821B298-B7F2-40E2-B8C2-A7F764E77B4D}" srcOrd="1" destOrd="0" presId="urn:microsoft.com/office/officeart/2016/7/layout/RepeatingBendingProcessNew"/>
    <dgm:cxn modelId="{D561206B-66DA-4873-8207-F47A16C87D72}" type="presParOf" srcId="{D821B298-B7F2-40E2-B8C2-A7F764E77B4D}" destId="{DEA65D97-0584-4C46-8E6F-ACD3118D8A99}" srcOrd="0" destOrd="0" presId="urn:microsoft.com/office/officeart/2016/7/layout/RepeatingBendingProcessNew"/>
    <dgm:cxn modelId="{81522C0F-AEA3-4E15-A2CA-751F7B4C55FE}" type="presParOf" srcId="{9381000A-763E-48A2-ADBB-E2F68BA62EDA}" destId="{643FCF15-A99A-4DB6-BA0A-5197C74062FF}" srcOrd="2" destOrd="0" presId="urn:microsoft.com/office/officeart/2016/7/layout/RepeatingBendingProcessNew"/>
    <dgm:cxn modelId="{49F1141A-A641-4BA7-A5F4-1E6FF53178C5}" type="presParOf" srcId="{9381000A-763E-48A2-ADBB-E2F68BA62EDA}" destId="{C7CC5C60-BF28-43F2-B935-E9635F90DA8B}" srcOrd="3" destOrd="0" presId="urn:microsoft.com/office/officeart/2016/7/layout/RepeatingBendingProcessNew"/>
    <dgm:cxn modelId="{CCB5C083-608E-4F3C-836F-E15BAA4DA3C0}" type="presParOf" srcId="{C7CC5C60-BF28-43F2-B935-E9635F90DA8B}" destId="{50E757FD-3975-4F5A-9425-159A7FE3BF1A}" srcOrd="0" destOrd="0" presId="urn:microsoft.com/office/officeart/2016/7/layout/RepeatingBendingProcessNew"/>
    <dgm:cxn modelId="{3F489CD5-96FF-4BE3-9148-678D4A9B531C}" type="presParOf" srcId="{9381000A-763E-48A2-ADBB-E2F68BA62EDA}" destId="{B53E479B-6EC7-468B-A3DE-ED429F5063E7}" srcOrd="4" destOrd="0" presId="urn:microsoft.com/office/officeart/2016/7/layout/RepeatingBendingProcessNew"/>
    <dgm:cxn modelId="{75A149AE-B213-4A3A-A554-80E5D6FE5A73}" type="presParOf" srcId="{9381000A-763E-48A2-ADBB-E2F68BA62EDA}" destId="{D1284AF4-110B-45DE-BEDD-23827F60529F}" srcOrd="5" destOrd="0" presId="urn:microsoft.com/office/officeart/2016/7/layout/RepeatingBendingProcessNew"/>
    <dgm:cxn modelId="{42C5FD5F-E2A3-49EC-BEDE-D1142ABA8575}" type="presParOf" srcId="{D1284AF4-110B-45DE-BEDD-23827F60529F}" destId="{4329E7CB-7211-4DD2-B7F3-F6EFB7A6987E}" srcOrd="0" destOrd="0" presId="urn:microsoft.com/office/officeart/2016/7/layout/RepeatingBendingProcessNew"/>
    <dgm:cxn modelId="{7F446A81-C44A-4753-99D6-88F5D9A21B09}" type="presParOf" srcId="{9381000A-763E-48A2-ADBB-E2F68BA62EDA}" destId="{9867AB26-FA42-4409-AEC1-E60679CE900A}" srcOrd="6" destOrd="0" presId="urn:microsoft.com/office/officeart/2016/7/layout/RepeatingBendingProcessNew"/>
    <dgm:cxn modelId="{B56C9E86-F1E1-469B-876D-69071B13AC9D}" type="presParOf" srcId="{9381000A-763E-48A2-ADBB-E2F68BA62EDA}" destId="{FB3B372A-8221-41C6-9D5F-4E9A84F7AC94}" srcOrd="7" destOrd="0" presId="urn:microsoft.com/office/officeart/2016/7/layout/RepeatingBendingProcessNew"/>
    <dgm:cxn modelId="{447924A8-96AB-4AEF-8B11-B793E3109921}" type="presParOf" srcId="{FB3B372A-8221-41C6-9D5F-4E9A84F7AC94}" destId="{73227A82-41EA-4B88-B0EE-22B6FC139438}" srcOrd="0" destOrd="0" presId="urn:microsoft.com/office/officeart/2016/7/layout/RepeatingBendingProcessNew"/>
    <dgm:cxn modelId="{0D92EF23-9A08-44CC-9648-0B64E9AB4BCF}" type="presParOf" srcId="{9381000A-763E-48A2-ADBB-E2F68BA62EDA}" destId="{C161EF33-79AB-4967-B354-C132E2BC552F}" srcOrd="8" destOrd="0" presId="urn:microsoft.com/office/officeart/2016/7/layout/RepeatingBendingProcessNew"/>
    <dgm:cxn modelId="{6A8C7EE5-682D-4CBB-9951-0A5DBCDDD4D4}" type="presParOf" srcId="{9381000A-763E-48A2-ADBB-E2F68BA62EDA}" destId="{D6BFD130-5C55-4634-84CB-976704BCB646}" srcOrd="9" destOrd="0" presId="urn:microsoft.com/office/officeart/2016/7/layout/RepeatingBendingProcessNew"/>
    <dgm:cxn modelId="{AAF96935-A6D8-49A8-957F-607030A64CC9}" type="presParOf" srcId="{D6BFD130-5C55-4634-84CB-976704BCB646}" destId="{7A57B1BA-ED3A-4BA7-B4D3-AAA1BFCC1940}" srcOrd="0" destOrd="0" presId="urn:microsoft.com/office/officeart/2016/7/layout/RepeatingBendingProcessNew"/>
    <dgm:cxn modelId="{D11C7D77-F62C-4330-BC64-15F5D1517829}" type="presParOf" srcId="{9381000A-763E-48A2-ADBB-E2F68BA62EDA}" destId="{3C57FBED-F243-43FA-A3AF-C20E5C0BE92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0F8A5A-F985-4456-B834-E13057995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630E1-DCB6-450D-8C08-8D109DE3F352}">
      <dgm:prSet/>
      <dgm:spPr/>
      <dgm:t>
        <a:bodyPr/>
        <a:lstStyle/>
        <a:p>
          <a:r>
            <a:rPr lang="en-IN"/>
            <a:t>Packaging of entire testcases script</a:t>
          </a:r>
          <a:endParaRPr lang="en-US"/>
        </a:p>
      </dgm:t>
    </dgm:pt>
    <dgm:pt modelId="{3E15A79B-1FB4-4266-B26B-5A63380DF1AC}" type="parTrans" cxnId="{5AF2A669-3CD8-4B52-8203-81866F400105}">
      <dgm:prSet/>
      <dgm:spPr/>
      <dgm:t>
        <a:bodyPr/>
        <a:lstStyle/>
        <a:p>
          <a:endParaRPr lang="en-US"/>
        </a:p>
      </dgm:t>
    </dgm:pt>
    <dgm:pt modelId="{69DCA22E-D5E4-4F3C-973D-457419838491}" type="sibTrans" cxnId="{5AF2A669-3CD8-4B52-8203-81866F400105}">
      <dgm:prSet/>
      <dgm:spPr/>
      <dgm:t>
        <a:bodyPr/>
        <a:lstStyle/>
        <a:p>
          <a:endParaRPr lang="en-US"/>
        </a:p>
      </dgm:t>
    </dgm:pt>
    <dgm:pt modelId="{DD961287-5606-4435-9E0D-616AE75A3A55}">
      <dgm:prSet/>
      <dgm:spPr/>
      <dgm:t>
        <a:bodyPr/>
        <a:lstStyle/>
        <a:p>
          <a:r>
            <a:rPr lang="en-IN" dirty="0"/>
            <a:t>Release of all project artefacts withheld</a:t>
          </a:r>
          <a:endParaRPr lang="en-US" dirty="0"/>
        </a:p>
      </dgm:t>
    </dgm:pt>
    <dgm:pt modelId="{B3FA65C9-27C1-4327-B91A-8DEC8E8A1A38}" type="parTrans" cxnId="{A9DA2A38-1391-420E-8310-B8C4743C2603}">
      <dgm:prSet/>
      <dgm:spPr/>
      <dgm:t>
        <a:bodyPr/>
        <a:lstStyle/>
        <a:p>
          <a:endParaRPr lang="en-US"/>
        </a:p>
      </dgm:t>
    </dgm:pt>
    <dgm:pt modelId="{0CFD45A1-59C6-4CAA-8326-C5EA4B29EB97}" type="sibTrans" cxnId="{A9DA2A38-1391-420E-8310-B8C4743C2603}">
      <dgm:prSet/>
      <dgm:spPr/>
      <dgm:t>
        <a:bodyPr/>
        <a:lstStyle/>
        <a:p>
          <a:endParaRPr lang="en-US"/>
        </a:p>
      </dgm:t>
    </dgm:pt>
    <dgm:pt modelId="{E2DC979C-4FB4-46D6-935F-FE809CB19686}">
      <dgm:prSet/>
      <dgm:spPr/>
      <dgm:t>
        <a:bodyPr/>
        <a:lstStyle/>
        <a:p>
          <a:r>
            <a:rPr lang="en-IN"/>
            <a:t>Share final Recommendation</a:t>
          </a:r>
          <a:endParaRPr lang="en-US"/>
        </a:p>
      </dgm:t>
    </dgm:pt>
    <dgm:pt modelId="{6A677CDA-D178-446B-AE1C-5B743B6B275D}" type="parTrans" cxnId="{2E9F1C75-0571-495E-8684-BAB4B468EEFB}">
      <dgm:prSet/>
      <dgm:spPr/>
      <dgm:t>
        <a:bodyPr/>
        <a:lstStyle/>
        <a:p>
          <a:endParaRPr lang="en-US"/>
        </a:p>
      </dgm:t>
    </dgm:pt>
    <dgm:pt modelId="{69111540-484B-46C3-81CB-08E11B6C1FC2}" type="sibTrans" cxnId="{2E9F1C75-0571-495E-8684-BAB4B468EEFB}">
      <dgm:prSet/>
      <dgm:spPr/>
      <dgm:t>
        <a:bodyPr/>
        <a:lstStyle/>
        <a:p>
          <a:endParaRPr lang="en-US"/>
        </a:p>
      </dgm:t>
    </dgm:pt>
    <dgm:pt modelId="{466AD496-E7DB-455D-8E74-7575D40BE0C9}">
      <dgm:prSet/>
      <dgm:spPr/>
      <dgm:t>
        <a:bodyPr/>
        <a:lstStyle/>
        <a:p>
          <a:r>
            <a:rPr lang="en-IN"/>
            <a:t>Close Project</a:t>
          </a:r>
          <a:endParaRPr lang="en-US"/>
        </a:p>
      </dgm:t>
    </dgm:pt>
    <dgm:pt modelId="{75493234-A690-4078-B115-733CED6BBB37}" type="parTrans" cxnId="{C04A6362-2396-4BCD-843F-1C8575376CC7}">
      <dgm:prSet/>
      <dgm:spPr/>
      <dgm:t>
        <a:bodyPr/>
        <a:lstStyle/>
        <a:p>
          <a:endParaRPr lang="en-US"/>
        </a:p>
      </dgm:t>
    </dgm:pt>
    <dgm:pt modelId="{4B27D6BF-8DC0-4098-9658-45725C3C216B}" type="sibTrans" cxnId="{C04A6362-2396-4BCD-843F-1C8575376CC7}">
      <dgm:prSet/>
      <dgm:spPr/>
      <dgm:t>
        <a:bodyPr/>
        <a:lstStyle/>
        <a:p>
          <a:endParaRPr lang="en-US"/>
        </a:p>
      </dgm:t>
    </dgm:pt>
    <dgm:pt modelId="{CAEF3B59-A53C-49BB-84EC-2195DF8F0532}" type="pres">
      <dgm:prSet presAssocID="{7F0F8A5A-F985-4456-B834-E13057995E5A}" presName="linear" presStyleCnt="0">
        <dgm:presLayoutVars>
          <dgm:animLvl val="lvl"/>
          <dgm:resizeHandles val="exact"/>
        </dgm:presLayoutVars>
      </dgm:prSet>
      <dgm:spPr/>
    </dgm:pt>
    <dgm:pt modelId="{D7C111F2-846F-46F5-970E-3411791C06BD}" type="pres">
      <dgm:prSet presAssocID="{4C3630E1-DCB6-450D-8C08-8D109DE3F3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7D8D22-FEB7-4076-983C-F504D74E59FA}" type="pres">
      <dgm:prSet presAssocID="{69DCA22E-D5E4-4F3C-973D-457419838491}" presName="spacer" presStyleCnt="0"/>
      <dgm:spPr/>
    </dgm:pt>
    <dgm:pt modelId="{39B9A551-63BC-4BFE-9270-C197C8F4E483}" type="pres">
      <dgm:prSet presAssocID="{DD961287-5606-4435-9E0D-616AE75A3A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943F3B-F906-40FC-90E9-08A2374D62A9}" type="pres">
      <dgm:prSet presAssocID="{0CFD45A1-59C6-4CAA-8326-C5EA4B29EB97}" presName="spacer" presStyleCnt="0"/>
      <dgm:spPr/>
    </dgm:pt>
    <dgm:pt modelId="{33A99062-C602-4A60-BF06-4754F6FDACA6}" type="pres">
      <dgm:prSet presAssocID="{E2DC979C-4FB4-46D6-935F-FE809CB196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960BE6-E119-4D66-A928-92254A4EFDE9}" type="pres">
      <dgm:prSet presAssocID="{69111540-484B-46C3-81CB-08E11B6C1FC2}" presName="spacer" presStyleCnt="0"/>
      <dgm:spPr/>
    </dgm:pt>
    <dgm:pt modelId="{19A0E906-2B32-4346-A80D-C5BC85484C96}" type="pres">
      <dgm:prSet presAssocID="{466AD496-E7DB-455D-8E74-7575D40BE0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DA2A38-1391-420E-8310-B8C4743C2603}" srcId="{7F0F8A5A-F985-4456-B834-E13057995E5A}" destId="{DD961287-5606-4435-9E0D-616AE75A3A55}" srcOrd="1" destOrd="0" parTransId="{B3FA65C9-27C1-4327-B91A-8DEC8E8A1A38}" sibTransId="{0CFD45A1-59C6-4CAA-8326-C5EA4B29EB97}"/>
    <dgm:cxn modelId="{C04A6362-2396-4BCD-843F-1C8575376CC7}" srcId="{7F0F8A5A-F985-4456-B834-E13057995E5A}" destId="{466AD496-E7DB-455D-8E74-7575D40BE0C9}" srcOrd="3" destOrd="0" parTransId="{75493234-A690-4078-B115-733CED6BBB37}" sibTransId="{4B27D6BF-8DC0-4098-9658-45725C3C216B}"/>
    <dgm:cxn modelId="{D1145946-6C1B-4DF0-AD5E-385A5563F639}" type="presOf" srcId="{7F0F8A5A-F985-4456-B834-E13057995E5A}" destId="{CAEF3B59-A53C-49BB-84EC-2195DF8F0532}" srcOrd="0" destOrd="0" presId="urn:microsoft.com/office/officeart/2005/8/layout/vList2"/>
    <dgm:cxn modelId="{5AF2A669-3CD8-4B52-8203-81866F400105}" srcId="{7F0F8A5A-F985-4456-B834-E13057995E5A}" destId="{4C3630E1-DCB6-450D-8C08-8D109DE3F352}" srcOrd="0" destOrd="0" parTransId="{3E15A79B-1FB4-4266-B26B-5A63380DF1AC}" sibTransId="{69DCA22E-D5E4-4F3C-973D-457419838491}"/>
    <dgm:cxn modelId="{2E9F1C75-0571-495E-8684-BAB4B468EEFB}" srcId="{7F0F8A5A-F985-4456-B834-E13057995E5A}" destId="{E2DC979C-4FB4-46D6-935F-FE809CB19686}" srcOrd="2" destOrd="0" parTransId="{6A677CDA-D178-446B-AE1C-5B743B6B275D}" sibTransId="{69111540-484B-46C3-81CB-08E11B6C1FC2}"/>
    <dgm:cxn modelId="{A58A6F76-1482-4F96-9BBD-413BE6F0762B}" type="presOf" srcId="{4C3630E1-DCB6-450D-8C08-8D109DE3F352}" destId="{D7C111F2-846F-46F5-970E-3411791C06BD}" srcOrd="0" destOrd="0" presId="urn:microsoft.com/office/officeart/2005/8/layout/vList2"/>
    <dgm:cxn modelId="{CEFB57BA-7B9B-4782-A556-8D4F2D2214B6}" type="presOf" srcId="{E2DC979C-4FB4-46D6-935F-FE809CB19686}" destId="{33A99062-C602-4A60-BF06-4754F6FDACA6}" srcOrd="0" destOrd="0" presId="urn:microsoft.com/office/officeart/2005/8/layout/vList2"/>
    <dgm:cxn modelId="{72167AC3-E44A-4D23-A44C-1F06E09953AD}" type="presOf" srcId="{466AD496-E7DB-455D-8E74-7575D40BE0C9}" destId="{19A0E906-2B32-4346-A80D-C5BC85484C96}" srcOrd="0" destOrd="0" presId="urn:microsoft.com/office/officeart/2005/8/layout/vList2"/>
    <dgm:cxn modelId="{A770C9CC-E373-4AF2-BD6E-96C510242082}" type="presOf" srcId="{DD961287-5606-4435-9E0D-616AE75A3A55}" destId="{39B9A551-63BC-4BFE-9270-C197C8F4E483}" srcOrd="0" destOrd="0" presId="urn:microsoft.com/office/officeart/2005/8/layout/vList2"/>
    <dgm:cxn modelId="{AF70F609-CDB5-499C-B566-538D7667C408}" type="presParOf" srcId="{CAEF3B59-A53C-49BB-84EC-2195DF8F0532}" destId="{D7C111F2-846F-46F5-970E-3411791C06BD}" srcOrd="0" destOrd="0" presId="urn:microsoft.com/office/officeart/2005/8/layout/vList2"/>
    <dgm:cxn modelId="{38B1A7E3-79B1-4C6D-84D8-C6444EE2B07C}" type="presParOf" srcId="{CAEF3B59-A53C-49BB-84EC-2195DF8F0532}" destId="{6B7D8D22-FEB7-4076-983C-F504D74E59FA}" srcOrd="1" destOrd="0" presId="urn:microsoft.com/office/officeart/2005/8/layout/vList2"/>
    <dgm:cxn modelId="{5F9C3688-C55C-45DC-99D2-DD7C02519D99}" type="presParOf" srcId="{CAEF3B59-A53C-49BB-84EC-2195DF8F0532}" destId="{39B9A551-63BC-4BFE-9270-C197C8F4E483}" srcOrd="2" destOrd="0" presId="urn:microsoft.com/office/officeart/2005/8/layout/vList2"/>
    <dgm:cxn modelId="{8B200CB5-014B-4FAB-841C-1E8C32122091}" type="presParOf" srcId="{CAEF3B59-A53C-49BB-84EC-2195DF8F0532}" destId="{20943F3B-F906-40FC-90E9-08A2374D62A9}" srcOrd="3" destOrd="0" presId="urn:microsoft.com/office/officeart/2005/8/layout/vList2"/>
    <dgm:cxn modelId="{48995879-2CDF-4110-B46B-211B90DD21D2}" type="presParOf" srcId="{CAEF3B59-A53C-49BB-84EC-2195DF8F0532}" destId="{33A99062-C602-4A60-BF06-4754F6FDACA6}" srcOrd="4" destOrd="0" presId="urn:microsoft.com/office/officeart/2005/8/layout/vList2"/>
    <dgm:cxn modelId="{CE252AA4-5D49-46BA-9869-FF306EA18671}" type="presParOf" srcId="{CAEF3B59-A53C-49BB-84EC-2195DF8F0532}" destId="{CF960BE6-E119-4D66-A928-92254A4EFDE9}" srcOrd="5" destOrd="0" presId="urn:microsoft.com/office/officeart/2005/8/layout/vList2"/>
    <dgm:cxn modelId="{8D0ABAC3-5C45-4391-8CDD-64FD4FE026F8}" type="presParOf" srcId="{CAEF3B59-A53C-49BB-84EC-2195DF8F0532}" destId="{19A0E906-2B32-4346-A80D-C5BC85484C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C2A6-BC01-4B68-98A9-79DE5344A969}">
      <dsp:nvSpPr>
        <dsp:cNvPr id="0" name=""/>
        <dsp:cNvSpPr/>
      </dsp:nvSpPr>
      <dsp:spPr>
        <a:xfrm>
          <a:off x="205509" y="787718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DEB84-E3EB-4DC0-A59D-658E77BB7669}">
      <dsp:nvSpPr>
        <dsp:cNvPr id="0" name=""/>
        <dsp:cNvSpPr/>
      </dsp:nvSpPr>
      <dsp:spPr>
        <a:xfrm>
          <a:off x="396960" y="97917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C08C5-C5BB-408B-BB5F-74F0B96A4AA5}">
      <dsp:nvSpPr>
        <dsp:cNvPr id="0" name=""/>
        <dsp:cNvSpPr/>
      </dsp:nvSpPr>
      <dsp:spPr>
        <a:xfrm>
          <a:off x="1312541" y="787718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Acquaint with existing development approach</a:t>
          </a:r>
          <a:endParaRPr lang="en-US" sz="1500" kern="1200"/>
        </a:p>
      </dsp:txBody>
      <dsp:txXfrm>
        <a:off x="1312541" y="787718"/>
        <a:ext cx="2148945" cy="911674"/>
      </dsp:txXfrm>
    </dsp:sp>
    <dsp:sp modelId="{6A2A170D-2864-4DC1-B2A8-6231E7E8205B}">
      <dsp:nvSpPr>
        <dsp:cNvPr id="0" name=""/>
        <dsp:cNvSpPr/>
      </dsp:nvSpPr>
      <dsp:spPr>
        <a:xfrm>
          <a:off x="3835925" y="787718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9EE63-2BC1-40F3-BF49-F7285C074CF9}">
      <dsp:nvSpPr>
        <dsp:cNvPr id="0" name=""/>
        <dsp:cNvSpPr/>
      </dsp:nvSpPr>
      <dsp:spPr>
        <a:xfrm>
          <a:off x="4027376" y="97917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6AE8-66A0-47AA-AB96-308A3E03B3B3}">
      <dsp:nvSpPr>
        <dsp:cNvPr id="0" name=""/>
        <dsp:cNvSpPr/>
      </dsp:nvSpPr>
      <dsp:spPr>
        <a:xfrm>
          <a:off x="4942957" y="787718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Capture all development Artefacts</a:t>
          </a:r>
          <a:endParaRPr lang="en-US" sz="1500" kern="1200" dirty="0"/>
        </a:p>
      </dsp:txBody>
      <dsp:txXfrm>
        <a:off x="4942957" y="787718"/>
        <a:ext cx="2148945" cy="911674"/>
      </dsp:txXfrm>
    </dsp:sp>
    <dsp:sp modelId="{98A46FED-79EE-437F-9E74-B86788B78EEA}">
      <dsp:nvSpPr>
        <dsp:cNvPr id="0" name=""/>
        <dsp:cNvSpPr/>
      </dsp:nvSpPr>
      <dsp:spPr>
        <a:xfrm>
          <a:off x="7466341" y="787718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52AFF-5088-4857-B45E-F487FFC37394}">
      <dsp:nvSpPr>
        <dsp:cNvPr id="0" name=""/>
        <dsp:cNvSpPr/>
      </dsp:nvSpPr>
      <dsp:spPr>
        <a:xfrm>
          <a:off x="7657792" y="97917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A65D-0806-4AFC-AF8C-FF5D9E125699}">
      <dsp:nvSpPr>
        <dsp:cNvPr id="0" name=""/>
        <dsp:cNvSpPr/>
      </dsp:nvSpPr>
      <dsp:spPr>
        <a:xfrm>
          <a:off x="8573374" y="787718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What is the current QA Strategy?</a:t>
          </a:r>
          <a:endParaRPr lang="en-US" sz="1500" kern="1200"/>
        </a:p>
      </dsp:txBody>
      <dsp:txXfrm>
        <a:off x="8573374" y="787718"/>
        <a:ext cx="2148945" cy="911674"/>
      </dsp:txXfrm>
    </dsp:sp>
    <dsp:sp modelId="{626044DC-81C9-4647-B19A-B01BA1B206BC}">
      <dsp:nvSpPr>
        <dsp:cNvPr id="0" name=""/>
        <dsp:cNvSpPr/>
      </dsp:nvSpPr>
      <dsp:spPr>
        <a:xfrm>
          <a:off x="205509" y="23955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C1980-08AB-4CDB-B078-C5760722998A}">
      <dsp:nvSpPr>
        <dsp:cNvPr id="0" name=""/>
        <dsp:cNvSpPr/>
      </dsp:nvSpPr>
      <dsp:spPr>
        <a:xfrm>
          <a:off x="396960" y="2586980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02AB1-920B-4C9D-BF4C-B42F71AD2045}">
      <dsp:nvSpPr>
        <dsp:cNvPr id="0" name=""/>
        <dsp:cNvSpPr/>
      </dsp:nvSpPr>
      <dsp:spPr>
        <a:xfrm>
          <a:off x="1312541" y="23955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Sample Templates/Documentation</a:t>
          </a:r>
          <a:endParaRPr lang="en-US" sz="1500" kern="1200"/>
        </a:p>
      </dsp:txBody>
      <dsp:txXfrm>
        <a:off x="1312541" y="2395529"/>
        <a:ext cx="2148945" cy="911674"/>
      </dsp:txXfrm>
    </dsp:sp>
    <dsp:sp modelId="{BFCB4A78-96D7-416E-B5B9-4BDB7AD6F8E8}">
      <dsp:nvSpPr>
        <dsp:cNvPr id="0" name=""/>
        <dsp:cNvSpPr/>
      </dsp:nvSpPr>
      <dsp:spPr>
        <a:xfrm>
          <a:off x="3835925" y="23955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48BA9-6F46-45C3-8E01-EF1E76E24D26}">
      <dsp:nvSpPr>
        <dsp:cNvPr id="0" name=""/>
        <dsp:cNvSpPr/>
      </dsp:nvSpPr>
      <dsp:spPr>
        <a:xfrm>
          <a:off x="4027376" y="2586980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1994D-6B43-42B6-94A1-A6F43809E5C3}">
      <dsp:nvSpPr>
        <dsp:cNvPr id="0" name=""/>
        <dsp:cNvSpPr/>
      </dsp:nvSpPr>
      <dsp:spPr>
        <a:xfrm>
          <a:off x="4942957" y="23955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Demonstration of the functional QA Process &amp; Development Process</a:t>
          </a:r>
          <a:endParaRPr lang="en-US" sz="1500" kern="1200"/>
        </a:p>
      </dsp:txBody>
      <dsp:txXfrm>
        <a:off x="4942957" y="2395529"/>
        <a:ext cx="2148945" cy="911674"/>
      </dsp:txXfrm>
    </dsp:sp>
    <dsp:sp modelId="{A83232C6-ECA0-48FD-B8F9-344ACFEA813D}">
      <dsp:nvSpPr>
        <dsp:cNvPr id="0" name=""/>
        <dsp:cNvSpPr/>
      </dsp:nvSpPr>
      <dsp:spPr>
        <a:xfrm>
          <a:off x="7466341" y="23955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76574-C3AC-4560-AA05-DFFD82968BF0}">
      <dsp:nvSpPr>
        <dsp:cNvPr id="0" name=""/>
        <dsp:cNvSpPr/>
      </dsp:nvSpPr>
      <dsp:spPr>
        <a:xfrm>
          <a:off x="7657792" y="2586980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9E9C-5C35-41FA-97B6-CF5DAC1FEE01}">
      <dsp:nvSpPr>
        <dsp:cNvPr id="0" name=""/>
        <dsp:cNvSpPr/>
      </dsp:nvSpPr>
      <dsp:spPr>
        <a:xfrm>
          <a:off x="8573374" y="23955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Process Documentation Review</a:t>
          </a:r>
          <a:endParaRPr lang="en-US" sz="1500" kern="1200"/>
        </a:p>
      </dsp:txBody>
      <dsp:txXfrm>
        <a:off x="8573374" y="2395529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6B58E-DE7A-4C17-A58B-390930A8F182}">
      <dsp:nvSpPr>
        <dsp:cNvPr id="0" name=""/>
        <dsp:cNvSpPr/>
      </dsp:nvSpPr>
      <dsp:spPr>
        <a:xfrm>
          <a:off x="3409358" y="797878"/>
          <a:ext cx="616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474"/>
              </a:moveTo>
              <a:lnTo>
                <a:pt x="325179" y="49474"/>
              </a:lnTo>
              <a:lnTo>
                <a:pt x="325179" y="45720"/>
              </a:lnTo>
              <a:lnTo>
                <a:pt x="6161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1268" y="840364"/>
        <a:ext cx="32338" cy="6467"/>
      </dsp:txXfrm>
    </dsp:sp>
    <dsp:sp modelId="{14F73130-AD1B-4F48-BEA1-DBC625BD9CA1}">
      <dsp:nvSpPr>
        <dsp:cNvPr id="0" name=""/>
        <dsp:cNvSpPr/>
      </dsp:nvSpPr>
      <dsp:spPr>
        <a:xfrm>
          <a:off x="599163" y="3754"/>
          <a:ext cx="2811995" cy="16871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Requirements Gathering</a:t>
          </a:r>
          <a:endParaRPr lang="en-US" sz="1400" kern="1200"/>
        </a:p>
      </dsp:txBody>
      <dsp:txXfrm>
        <a:off x="599163" y="3754"/>
        <a:ext cx="2811995" cy="1687197"/>
      </dsp:txXfrm>
    </dsp:sp>
    <dsp:sp modelId="{61F7BBA5-3DFF-41F7-B089-5685E2695F8D}">
      <dsp:nvSpPr>
        <dsp:cNvPr id="0" name=""/>
        <dsp:cNvSpPr/>
      </dsp:nvSpPr>
      <dsp:spPr>
        <a:xfrm>
          <a:off x="6868112" y="797878"/>
          <a:ext cx="616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5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0022" y="840364"/>
        <a:ext cx="32337" cy="6467"/>
      </dsp:txXfrm>
    </dsp:sp>
    <dsp:sp modelId="{9E670C15-F3FC-4826-B412-BC1B9EBB5920}">
      <dsp:nvSpPr>
        <dsp:cNvPr id="0" name=""/>
        <dsp:cNvSpPr/>
      </dsp:nvSpPr>
      <dsp:spPr>
        <a:xfrm>
          <a:off x="4057916" y="0"/>
          <a:ext cx="2811995" cy="16871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Requirements Validation</a:t>
          </a:r>
          <a:endParaRPr lang="en-US" sz="1400" kern="1200" dirty="0"/>
        </a:p>
      </dsp:txBody>
      <dsp:txXfrm>
        <a:off x="4057916" y="0"/>
        <a:ext cx="2811995" cy="1687197"/>
      </dsp:txXfrm>
    </dsp:sp>
    <dsp:sp modelId="{BD007BB2-63A4-47AC-8A68-777958E4F683}">
      <dsp:nvSpPr>
        <dsp:cNvPr id="0" name=""/>
        <dsp:cNvSpPr/>
      </dsp:nvSpPr>
      <dsp:spPr>
        <a:xfrm>
          <a:off x="2005160" y="1685397"/>
          <a:ext cx="6917507" cy="619912"/>
        </a:xfrm>
        <a:custGeom>
          <a:avLst/>
          <a:gdLst/>
          <a:ahLst/>
          <a:cxnLst/>
          <a:rect l="0" t="0" r="0" b="0"/>
          <a:pathLst>
            <a:path>
              <a:moveTo>
                <a:pt x="6917507" y="0"/>
              </a:moveTo>
              <a:lnTo>
                <a:pt x="6917507" y="327056"/>
              </a:lnTo>
              <a:lnTo>
                <a:pt x="0" y="327056"/>
              </a:lnTo>
              <a:lnTo>
                <a:pt x="0" y="61991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0213" y="1992119"/>
        <a:ext cx="347401" cy="6467"/>
      </dsp:txXfrm>
    </dsp:sp>
    <dsp:sp modelId="{0DE0D0CF-0073-4C12-B0BA-C97C94BDD7A1}">
      <dsp:nvSpPr>
        <dsp:cNvPr id="0" name=""/>
        <dsp:cNvSpPr/>
      </dsp:nvSpPr>
      <dsp:spPr>
        <a:xfrm>
          <a:off x="7516670" y="0"/>
          <a:ext cx="2811995" cy="16871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Application Design Approach</a:t>
          </a:r>
          <a:endParaRPr lang="en-US" sz="1400" kern="1200"/>
        </a:p>
      </dsp:txBody>
      <dsp:txXfrm>
        <a:off x="7516670" y="0"/>
        <a:ext cx="2811995" cy="1687197"/>
      </dsp:txXfrm>
    </dsp:sp>
    <dsp:sp modelId="{4ABB70CB-C6B6-4058-9368-EFBCF3247D32}">
      <dsp:nvSpPr>
        <dsp:cNvPr id="0" name=""/>
        <dsp:cNvSpPr/>
      </dsp:nvSpPr>
      <dsp:spPr>
        <a:xfrm>
          <a:off x="3409358" y="3135588"/>
          <a:ext cx="616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5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1268" y="3178074"/>
        <a:ext cx="32337" cy="6467"/>
      </dsp:txXfrm>
    </dsp:sp>
    <dsp:sp modelId="{3FD000E0-B6E8-4626-AF66-D8AF86F2313E}">
      <dsp:nvSpPr>
        <dsp:cNvPr id="0" name=""/>
        <dsp:cNvSpPr/>
      </dsp:nvSpPr>
      <dsp:spPr>
        <a:xfrm>
          <a:off x="599163" y="2337709"/>
          <a:ext cx="2811995" cy="16871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Architecture</a:t>
          </a:r>
          <a:endParaRPr lang="en-US" sz="1400" kern="1200" dirty="0"/>
        </a:p>
      </dsp:txBody>
      <dsp:txXfrm>
        <a:off x="599163" y="2337709"/>
        <a:ext cx="2811995" cy="1687197"/>
      </dsp:txXfrm>
    </dsp:sp>
    <dsp:sp modelId="{AC31ABFB-3B6C-43EC-B2FB-86AAFB0406A0}">
      <dsp:nvSpPr>
        <dsp:cNvPr id="0" name=""/>
        <dsp:cNvSpPr/>
      </dsp:nvSpPr>
      <dsp:spPr>
        <a:xfrm>
          <a:off x="6868112" y="3135588"/>
          <a:ext cx="616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5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0022" y="3178074"/>
        <a:ext cx="32337" cy="6467"/>
      </dsp:txXfrm>
    </dsp:sp>
    <dsp:sp modelId="{338F21C2-86F7-4468-BE1B-510A8075F719}">
      <dsp:nvSpPr>
        <dsp:cNvPr id="0" name=""/>
        <dsp:cNvSpPr/>
      </dsp:nvSpPr>
      <dsp:spPr>
        <a:xfrm>
          <a:off x="4057916" y="2337709"/>
          <a:ext cx="2811995" cy="16871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Development/Implementation</a:t>
          </a:r>
          <a:endParaRPr lang="en-US" sz="1400" kern="1200"/>
        </a:p>
      </dsp:txBody>
      <dsp:txXfrm>
        <a:off x="4057916" y="2337709"/>
        <a:ext cx="2811995" cy="1687197"/>
      </dsp:txXfrm>
    </dsp:sp>
    <dsp:sp modelId="{21F82DE0-5B29-490E-93EC-B3BF82F4A6F4}">
      <dsp:nvSpPr>
        <dsp:cNvPr id="0" name=""/>
        <dsp:cNvSpPr/>
      </dsp:nvSpPr>
      <dsp:spPr>
        <a:xfrm>
          <a:off x="7516670" y="2337709"/>
          <a:ext cx="2811995" cy="16871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90" tIns="144635" rIns="137790" bIns="14463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What process of development- TDD,BDD,FPA</a:t>
          </a:r>
          <a:endParaRPr lang="en-US" sz="1400" kern="1200"/>
        </a:p>
      </dsp:txBody>
      <dsp:txXfrm>
        <a:off x="7516670" y="2337709"/>
        <a:ext cx="2811995" cy="168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F5C2D-D6A5-4220-8FCE-E40A9959943C}">
      <dsp:nvSpPr>
        <dsp:cNvPr id="0" name=""/>
        <dsp:cNvSpPr/>
      </dsp:nvSpPr>
      <dsp:spPr>
        <a:xfrm>
          <a:off x="0" y="0"/>
          <a:ext cx="8414428" cy="820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Demonstrate how you test an application</a:t>
          </a:r>
          <a:endParaRPr lang="en-US" sz="3300" kern="1200" dirty="0"/>
        </a:p>
      </dsp:txBody>
      <dsp:txXfrm>
        <a:off x="24034" y="24034"/>
        <a:ext cx="7432956" cy="772506"/>
      </dsp:txXfrm>
    </dsp:sp>
    <dsp:sp modelId="{00A01758-FC59-4C93-92FC-E8A5B30CA49F}">
      <dsp:nvSpPr>
        <dsp:cNvPr id="0" name=""/>
        <dsp:cNvSpPr/>
      </dsp:nvSpPr>
      <dsp:spPr>
        <a:xfrm>
          <a:off x="628350" y="934543"/>
          <a:ext cx="8414428" cy="820574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Defect Logging</a:t>
          </a:r>
          <a:endParaRPr lang="en-US" sz="3300" kern="1200"/>
        </a:p>
      </dsp:txBody>
      <dsp:txXfrm>
        <a:off x="652384" y="958577"/>
        <a:ext cx="7204636" cy="772506"/>
      </dsp:txXfrm>
    </dsp:sp>
    <dsp:sp modelId="{230D5FB9-51AE-4144-B0D0-80BFD7ED42D0}">
      <dsp:nvSpPr>
        <dsp:cNvPr id="0" name=""/>
        <dsp:cNvSpPr/>
      </dsp:nvSpPr>
      <dsp:spPr>
        <a:xfrm>
          <a:off x="1256700" y="1869086"/>
          <a:ext cx="8414428" cy="82057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Defect/Issue Tracking</a:t>
          </a:r>
          <a:endParaRPr lang="en-US" sz="3300" kern="1200" dirty="0"/>
        </a:p>
      </dsp:txBody>
      <dsp:txXfrm>
        <a:off x="1280734" y="1893120"/>
        <a:ext cx="7204636" cy="772506"/>
      </dsp:txXfrm>
    </dsp:sp>
    <dsp:sp modelId="{E6E3C9CF-5C06-4F9A-B8C5-77DB26EC0743}">
      <dsp:nvSpPr>
        <dsp:cNvPr id="0" name=""/>
        <dsp:cNvSpPr/>
      </dsp:nvSpPr>
      <dsp:spPr>
        <a:xfrm>
          <a:off x="1885050" y="2803629"/>
          <a:ext cx="8414428" cy="820574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Current defect Lifecycle</a:t>
          </a:r>
          <a:endParaRPr lang="en-US" sz="3300" kern="1200"/>
        </a:p>
      </dsp:txBody>
      <dsp:txXfrm>
        <a:off x="1909084" y="2827663"/>
        <a:ext cx="7204636" cy="772506"/>
      </dsp:txXfrm>
    </dsp:sp>
    <dsp:sp modelId="{7A87E811-04B2-4A9E-B07C-A99955CE1EA9}">
      <dsp:nvSpPr>
        <dsp:cNvPr id="0" name=""/>
        <dsp:cNvSpPr/>
      </dsp:nvSpPr>
      <dsp:spPr>
        <a:xfrm>
          <a:off x="2513400" y="3738172"/>
          <a:ext cx="8414428" cy="82057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Issue Validation and Regression </a:t>
          </a:r>
          <a:endParaRPr lang="en-US" sz="3300" kern="1200" dirty="0"/>
        </a:p>
      </dsp:txBody>
      <dsp:txXfrm>
        <a:off x="2537434" y="3762206"/>
        <a:ext cx="7204636" cy="772506"/>
      </dsp:txXfrm>
    </dsp:sp>
    <dsp:sp modelId="{2029060C-0234-4C34-9FD8-C777D1CAB4D5}">
      <dsp:nvSpPr>
        <dsp:cNvPr id="0" name=""/>
        <dsp:cNvSpPr/>
      </dsp:nvSpPr>
      <dsp:spPr>
        <a:xfrm>
          <a:off x="7881054" y="599475"/>
          <a:ext cx="533373" cy="5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1063" y="599475"/>
        <a:ext cx="293355" cy="401363"/>
      </dsp:txXfrm>
    </dsp:sp>
    <dsp:sp modelId="{DA82E7BE-9626-4A61-9767-EE1BF6BE5A3A}">
      <dsp:nvSpPr>
        <dsp:cNvPr id="0" name=""/>
        <dsp:cNvSpPr/>
      </dsp:nvSpPr>
      <dsp:spPr>
        <a:xfrm>
          <a:off x="8509405" y="1534018"/>
          <a:ext cx="533373" cy="5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29414" y="1534018"/>
        <a:ext cx="293355" cy="401363"/>
      </dsp:txXfrm>
    </dsp:sp>
    <dsp:sp modelId="{94CA4E0B-5A42-44C5-90FD-8B1183579677}">
      <dsp:nvSpPr>
        <dsp:cNvPr id="0" name=""/>
        <dsp:cNvSpPr/>
      </dsp:nvSpPr>
      <dsp:spPr>
        <a:xfrm>
          <a:off x="9137755" y="2454885"/>
          <a:ext cx="533373" cy="5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57764" y="2454885"/>
        <a:ext cx="293355" cy="401363"/>
      </dsp:txXfrm>
    </dsp:sp>
    <dsp:sp modelId="{20912D76-D8CA-4818-AB57-D455DA7FE0D0}">
      <dsp:nvSpPr>
        <dsp:cNvPr id="0" name=""/>
        <dsp:cNvSpPr/>
      </dsp:nvSpPr>
      <dsp:spPr>
        <a:xfrm>
          <a:off x="9766105" y="3398545"/>
          <a:ext cx="533373" cy="5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886114" y="3398545"/>
        <a:ext cx="293355" cy="401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9ECA-27EC-4F9C-BA7B-CDC37CC3B7C9}">
      <dsp:nvSpPr>
        <dsp:cNvPr id="0" name=""/>
        <dsp:cNvSpPr/>
      </dsp:nvSpPr>
      <dsp:spPr>
        <a:xfrm>
          <a:off x="421398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0A981-FC76-4579-8BC9-C3B56CC86F2C}">
      <dsp:nvSpPr>
        <dsp:cNvPr id="0" name=""/>
        <dsp:cNvSpPr/>
      </dsp:nvSpPr>
      <dsp:spPr>
        <a:xfrm>
          <a:off x="841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Demonstrate Key features /workflows</a:t>
          </a:r>
          <a:endParaRPr lang="en-US" sz="1300" kern="1200"/>
        </a:p>
      </dsp:txBody>
      <dsp:txXfrm>
        <a:off x="841" y="2370085"/>
        <a:ext cx="1529296" cy="611718"/>
      </dsp:txXfrm>
    </dsp:sp>
    <dsp:sp modelId="{020BED55-DBFC-4764-90ED-4208805D13F2}">
      <dsp:nvSpPr>
        <dsp:cNvPr id="0" name=""/>
        <dsp:cNvSpPr/>
      </dsp:nvSpPr>
      <dsp:spPr>
        <a:xfrm>
          <a:off x="2218322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BA8A8-E469-4FFB-95EF-6E4D1F235C70}">
      <dsp:nvSpPr>
        <dsp:cNvPr id="0" name=""/>
        <dsp:cNvSpPr/>
      </dsp:nvSpPr>
      <dsp:spPr>
        <a:xfrm>
          <a:off x="1797765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How all above mentioned areas are implemented</a:t>
          </a:r>
          <a:endParaRPr lang="en-US" sz="1300" kern="1200"/>
        </a:p>
      </dsp:txBody>
      <dsp:txXfrm>
        <a:off x="1797765" y="2370085"/>
        <a:ext cx="1529296" cy="611718"/>
      </dsp:txXfrm>
    </dsp:sp>
    <dsp:sp modelId="{34041265-3083-48B6-B438-5CE4A8E59C62}">
      <dsp:nvSpPr>
        <dsp:cNvPr id="0" name=""/>
        <dsp:cNvSpPr/>
      </dsp:nvSpPr>
      <dsp:spPr>
        <a:xfrm>
          <a:off x="4015246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2FA84-2081-4B5D-A33F-EE80228E21F5}">
      <dsp:nvSpPr>
        <dsp:cNvPr id="0" name=""/>
        <dsp:cNvSpPr/>
      </dsp:nvSpPr>
      <dsp:spPr>
        <a:xfrm>
          <a:off x="3594689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Run all the important workflows</a:t>
          </a:r>
          <a:endParaRPr lang="en-US" sz="1300" kern="1200"/>
        </a:p>
      </dsp:txBody>
      <dsp:txXfrm>
        <a:off x="3594689" y="2370085"/>
        <a:ext cx="1529296" cy="611718"/>
      </dsp:txXfrm>
    </dsp:sp>
    <dsp:sp modelId="{846E5C69-132F-4E14-80E7-219C678996DE}">
      <dsp:nvSpPr>
        <dsp:cNvPr id="0" name=""/>
        <dsp:cNvSpPr/>
      </dsp:nvSpPr>
      <dsp:spPr>
        <a:xfrm>
          <a:off x="5812170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7EA5-6A28-40CB-B12F-5C1A0EA8AD66}">
      <dsp:nvSpPr>
        <dsp:cNvPr id="0" name=""/>
        <dsp:cNvSpPr/>
      </dsp:nvSpPr>
      <dsp:spPr>
        <a:xfrm>
          <a:off x="5391613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Documentation of all Important workflows</a:t>
          </a:r>
          <a:endParaRPr lang="en-US" sz="1300" kern="1200"/>
        </a:p>
      </dsp:txBody>
      <dsp:txXfrm>
        <a:off x="5391613" y="2370085"/>
        <a:ext cx="1529296" cy="611718"/>
      </dsp:txXfrm>
    </dsp:sp>
    <dsp:sp modelId="{0F98BA7C-D8A5-4246-BC32-B1803B6F5545}">
      <dsp:nvSpPr>
        <dsp:cNvPr id="0" name=""/>
        <dsp:cNvSpPr/>
      </dsp:nvSpPr>
      <dsp:spPr>
        <a:xfrm>
          <a:off x="7609093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05DFC-0432-40FB-A1E4-9FEBDF4897FF}">
      <dsp:nvSpPr>
        <dsp:cNvPr id="0" name=""/>
        <dsp:cNvSpPr/>
      </dsp:nvSpPr>
      <dsp:spPr>
        <a:xfrm>
          <a:off x="7188537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Excelencia Team to automate each of the identified workflows</a:t>
          </a:r>
          <a:endParaRPr lang="en-US" sz="1300" kern="1200"/>
        </a:p>
      </dsp:txBody>
      <dsp:txXfrm>
        <a:off x="7188537" y="2370085"/>
        <a:ext cx="1529296" cy="611718"/>
      </dsp:txXfrm>
    </dsp:sp>
    <dsp:sp modelId="{5EB83157-5F86-403A-94D1-BE10818C4E23}">
      <dsp:nvSpPr>
        <dsp:cNvPr id="0" name=""/>
        <dsp:cNvSpPr/>
      </dsp:nvSpPr>
      <dsp:spPr>
        <a:xfrm>
          <a:off x="9406017" y="1417918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F5FA8-3BA2-4D34-9357-56238A77B1A2}">
      <dsp:nvSpPr>
        <dsp:cNvPr id="0" name=""/>
        <dsp:cNvSpPr/>
      </dsp:nvSpPr>
      <dsp:spPr>
        <a:xfrm>
          <a:off x="8985461" y="2370085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Provide an Estimate of each of the workflows</a:t>
          </a:r>
          <a:endParaRPr lang="en-US" sz="1300" kern="1200"/>
        </a:p>
      </dsp:txBody>
      <dsp:txXfrm>
        <a:off x="8985461" y="2370085"/>
        <a:ext cx="1529296" cy="611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77E1F-344B-45F5-9315-B810497DB552}">
      <dsp:nvSpPr>
        <dsp:cNvPr id="0" name=""/>
        <dsp:cNvSpPr/>
      </dsp:nvSpPr>
      <dsp:spPr>
        <a:xfrm>
          <a:off x="334624" y="116834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C360E-6B7D-4A6B-835A-F2F7654A8EDF}">
      <dsp:nvSpPr>
        <dsp:cNvPr id="0" name=""/>
        <dsp:cNvSpPr/>
      </dsp:nvSpPr>
      <dsp:spPr>
        <a:xfrm>
          <a:off x="556513" y="338723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B9611-672E-4291-84F0-462C30CB1751}">
      <dsp:nvSpPr>
        <dsp:cNvPr id="0" name=""/>
        <dsp:cNvSpPr/>
      </dsp:nvSpPr>
      <dsp:spPr>
        <a:xfrm>
          <a:off x="1791" y="148230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Issues identified manually</a:t>
          </a:r>
          <a:endParaRPr lang="en-US" sz="1200" kern="1200"/>
        </a:p>
      </dsp:txBody>
      <dsp:txXfrm>
        <a:off x="1791" y="1482303"/>
        <a:ext cx="1706835" cy="682734"/>
      </dsp:txXfrm>
    </dsp:sp>
    <dsp:sp modelId="{56103F50-92C5-4D58-B8C8-8BDA80D95E72}">
      <dsp:nvSpPr>
        <dsp:cNvPr id="0" name=""/>
        <dsp:cNvSpPr/>
      </dsp:nvSpPr>
      <dsp:spPr>
        <a:xfrm>
          <a:off x="2340157" y="116834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7593-533F-4367-A3D2-5A90D881148E}">
      <dsp:nvSpPr>
        <dsp:cNvPr id="0" name=""/>
        <dsp:cNvSpPr/>
      </dsp:nvSpPr>
      <dsp:spPr>
        <a:xfrm>
          <a:off x="2562045" y="338723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5DE4-C413-40C1-93E6-661D15DEEF7A}">
      <dsp:nvSpPr>
        <dsp:cNvPr id="0" name=""/>
        <dsp:cNvSpPr/>
      </dsp:nvSpPr>
      <dsp:spPr>
        <a:xfrm>
          <a:off x="2007324" y="148230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Issues Identified during automation</a:t>
          </a:r>
          <a:endParaRPr lang="en-US" sz="1200" kern="1200"/>
        </a:p>
      </dsp:txBody>
      <dsp:txXfrm>
        <a:off x="2007324" y="1482303"/>
        <a:ext cx="1706835" cy="682734"/>
      </dsp:txXfrm>
    </dsp:sp>
    <dsp:sp modelId="{B281FE6B-332C-4956-A4E5-531EFC55AE37}">
      <dsp:nvSpPr>
        <dsp:cNvPr id="0" name=""/>
        <dsp:cNvSpPr/>
      </dsp:nvSpPr>
      <dsp:spPr>
        <a:xfrm>
          <a:off x="4345689" y="116834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41F3-F3AA-4873-91AF-0C1E94119AAE}">
      <dsp:nvSpPr>
        <dsp:cNvPr id="0" name=""/>
        <dsp:cNvSpPr/>
      </dsp:nvSpPr>
      <dsp:spPr>
        <a:xfrm>
          <a:off x="4567577" y="338723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0DD53-5CA4-4C3C-8FDE-8D7E1F3E5118}">
      <dsp:nvSpPr>
        <dsp:cNvPr id="0" name=""/>
        <dsp:cNvSpPr/>
      </dsp:nvSpPr>
      <dsp:spPr>
        <a:xfrm>
          <a:off x="4012856" y="1482303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Logging of Issues</a:t>
          </a:r>
          <a:endParaRPr lang="en-US" sz="1200" kern="1200"/>
        </a:p>
      </dsp:txBody>
      <dsp:txXfrm>
        <a:off x="4012856" y="1482303"/>
        <a:ext cx="1706835" cy="682734"/>
      </dsp:txXfrm>
    </dsp:sp>
    <dsp:sp modelId="{7C2774BB-30F7-41CB-82DB-F96E56BFFC4E}">
      <dsp:nvSpPr>
        <dsp:cNvPr id="0" name=""/>
        <dsp:cNvSpPr/>
      </dsp:nvSpPr>
      <dsp:spPr>
        <a:xfrm>
          <a:off x="1337390" y="2591746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582A2-12FE-4AFF-9B57-F85F8C7A3647}">
      <dsp:nvSpPr>
        <dsp:cNvPr id="0" name=""/>
        <dsp:cNvSpPr/>
      </dsp:nvSpPr>
      <dsp:spPr>
        <a:xfrm>
          <a:off x="1559279" y="2813635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31063-A64D-4B5B-BA14-A00374D3BDAE}">
      <dsp:nvSpPr>
        <dsp:cNvPr id="0" name=""/>
        <dsp:cNvSpPr/>
      </dsp:nvSpPr>
      <dsp:spPr>
        <a:xfrm>
          <a:off x="1004557" y="3957215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 dirty="0"/>
            <a:t>Compare Automation development timeline, effort, tool usage</a:t>
          </a:r>
          <a:endParaRPr lang="en-US" sz="1200" kern="1200" dirty="0"/>
        </a:p>
      </dsp:txBody>
      <dsp:txXfrm>
        <a:off x="1004557" y="3957215"/>
        <a:ext cx="1706835" cy="682734"/>
      </dsp:txXfrm>
    </dsp:sp>
    <dsp:sp modelId="{2B363F86-4D8E-48CD-A7F4-D831F36D8717}">
      <dsp:nvSpPr>
        <dsp:cNvPr id="0" name=""/>
        <dsp:cNvSpPr/>
      </dsp:nvSpPr>
      <dsp:spPr>
        <a:xfrm>
          <a:off x="3342923" y="2591746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E8E1A-EEA3-4724-8C0F-6BDD5A89292D}">
      <dsp:nvSpPr>
        <dsp:cNvPr id="0" name=""/>
        <dsp:cNvSpPr/>
      </dsp:nvSpPr>
      <dsp:spPr>
        <a:xfrm>
          <a:off x="3564811" y="2813635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375BB-3F4F-400E-A87A-AE7D434E4C6B}">
      <dsp:nvSpPr>
        <dsp:cNvPr id="0" name=""/>
        <dsp:cNvSpPr/>
      </dsp:nvSpPr>
      <dsp:spPr>
        <a:xfrm>
          <a:off x="3010090" y="3957215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Recommendation on tool usage</a:t>
          </a:r>
          <a:endParaRPr lang="en-US" sz="1200" kern="1200"/>
        </a:p>
      </dsp:txBody>
      <dsp:txXfrm>
        <a:off x="3010090" y="3957215"/>
        <a:ext cx="1706835" cy="682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B298-B7F2-40E2-B8C2-A7F764E77B4D}">
      <dsp:nvSpPr>
        <dsp:cNvPr id="0" name=""/>
        <dsp:cNvSpPr/>
      </dsp:nvSpPr>
      <dsp:spPr>
        <a:xfrm>
          <a:off x="3040792" y="104130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083539"/>
        <a:ext cx="34897" cy="6979"/>
      </dsp:txXfrm>
    </dsp:sp>
    <dsp:sp modelId="{742EDBE8-A77D-4B7A-87D6-D4A151BA787A}">
      <dsp:nvSpPr>
        <dsp:cNvPr id="0" name=""/>
        <dsp:cNvSpPr/>
      </dsp:nvSpPr>
      <dsp:spPr>
        <a:xfrm>
          <a:off x="8061" y="176670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Identify all those features of GMS Application that will be automated</a:t>
          </a:r>
          <a:endParaRPr lang="en-US" sz="1500" kern="1200"/>
        </a:p>
      </dsp:txBody>
      <dsp:txXfrm>
        <a:off x="8061" y="176670"/>
        <a:ext cx="3034531" cy="1820718"/>
      </dsp:txXfrm>
    </dsp:sp>
    <dsp:sp modelId="{C7CC5C60-BF28-43F2-B935-E9635F90DA8B}">
      <dsp:nvSpPr>
        <dsp:cNvPr id="0" name=""/>
        <dsp:cNvSpPr/>
      </dsp:nvSpPr>
      <dsp:spPr>
        <a:xfrm>
          <a:off x="6773265" y="104130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083539"/>
        <a:ext cx="34897" cy="6979"/>
      </dsp:txXfrm>
    </dsp:sp>
    <dsp:sp modelId="{643FCF15-A99A-4DB6-BA0A-5197C74062FF}">
      <dsp:nvSpPr>
        <dsp:cNvPr id="0" name=""/>
        <dsp:cNvSpPr/>
      </dsp:nvSpPr>
      <dsp:spPr>
        <a:xfrm>
          <a:off x="3740534" y="176670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How will the automation for each of features identified be integrated in a test suite?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Test Suite Architecture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Test Suite Design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Primary Test Script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Documentation (If Any)</a:t>
          </a:r>
          <a:endParaRPr lang="en-US" sz="1200" kern="1200" dirty="0"/>
        </a:p>
      </dsp:txBody>
      <dsp:txXfrm>
        <a:off x="3740534" y="176670"/>
        <a:ext cx="3034531" cy="1820718"/>
      </dsp:txXfrm>
    </dsp:sp>
    <dsp:sp modelId="{D1284AF4-110B-45DE-BEDD-23827F60529F}">
      <dsp:nvSpPr>
        <dsp:cNvPr id="0" name=""/>
        <dsp:cNvSpPr/>
      </dsp:nvSpPr>
      <dsp:spPr>
        <a:xfrm>
          <a:off x="1525326" y="1995588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325770"/>
        <a:ext cx="374875" cy="6979"/>
      </dsp:txXfrm>
    </dsp:sp>
    <dsp:sp modelId="{B53E479B-6EC7-468B-A3DE-ED429F5063E7}">
      <dsp:nvSpPr>
        <dsp:cNvPr id="0" name=""/>
        <dsp:cNvSpPr/>
      </dsp:nvSpPr>
      <dsp:spPr>
        <a:xfrm>
          <a:off x="7473007" y="176670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Identification of Gap in Automation </a:t>
          </a:r>
          <a:endParaRPr lang="en-US" sz="1500" kern="1200"/>
        </a:p>
      </dsp:txBody>
      <dsp:txXfrm>
        <a:off x="7473007" y="176670"/>
        <a:ext cx="3034531" cy="1820718"/>
      </dsp:txXfrm>
    </dsp:sp>
    <dsp:sp modelId="{FB3B372A-8221-41C6-9D5F-4E9A84F7AC94}">
      <dsp:nvSpPr>
        <dsp:cNvPr id="0" name=""/>
        <dsp:cNvSpPr/>
      </dsp:nvSpPr>
      <dsp:spPr>
        <a:xfrm>
          <a:off x="3040792" y="355997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602200"/>
        <a:ext cx="34897" cy="6979"/>
      </dsp:txXfrm>
    </dsp:sp>
    <dsp:sp modelId="{9867AB26-FA42-4409-AEC1-E60679CE900A}">
      <dsp:nvSpPr>
        <dsp:cNvPr id="0" name=""/>
        <dsp:cNvSpPr/>
      </dsp:nvSpPr>
      <dsp:spPr>
        <a:xfrm>
          <a:off x="8061" y="2695331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Submit as Report	</a:t>
          </a:r>
          <a:endParaRPr lang="en-US" sz="1500" kern="1200"/>
        </a:p>
      </dsp:txBody>
      <dsp:txXfrm>
        <a:off x="8061" y="2695331"/>
        <a:ext cx="3034531" cy="1820718"/>
      </dsp:txXfrm>
    </dsp:sp>
    <dsp:sp modelId="{D6BFD130-5C55-4634-84CB-976704BCB646}">
      <dsp:nvSpPr>
        <dsp:cNvPr id="0" name=""/>
        <dsp:cNvSpPr/>
      </dsp:nvSpPr>
      <dsp:spPr>
        <a:xfrm>
          <a:off x="6773265" y="3559970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602200"/>
        <a:ext cx="34897" cy="6979"/>
      </dsp:txXfrm>
    </dsp:sp>
    <dsp:sp modelId="{C161EF33-79AB-4967-B354-C132E2BC552F}">
      <dsp:nvSpPr>
        <dsp:cNvPr id="0" name=""/>
        <dsp:cNvSpPr/>
      </dsp:nvSpPr>
      <dsp:spPr>
        <a:xfrm>
          <a:off x="3740534" y="2695331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Validation of Test automation scripts created</a:t>
          </a:r>
          <a:endParaRPr lang="en-US" sz="1500" kern="1200"/>
        </a:p>
      </dsp:txBody>
      <dsp:txXfrm>
        <a:off x="3740534" y="2695331"/>
        <a:ext cx="3034531" cy="1820718"/>
      </dsp:txXfrm>
    </dsp:sp>
    <dsp:sp modelId="{3C57FBED-F243-43FA-A3AF-C20E5C0BE922}">
      <dsp:nvSpPr>
        <dsp:cNvPr id="0" name=""/>
        <dsp:cNvSpPr/>
      </dsp:nvSpPr>
      <dsp:spPr>
        <a:xfrm>
          <a:off x="7473007" y="2695331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Rollout of Test Scripts	</a:t>
          </a:r>
          <a:endParaRPr lang="en-US" sz="1500" kern="1200"/>
        </a:p>
      </dsp:txBody>
      <dsp:txXfrm>
        <a:off x="7473007" y="2695331"/>
        <a:ext cx="3034531" cy="1820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111F2-846F-46F5-970E-3411791C06BD}">
      <dsp:nvSpPr>
        <dsp:cNvPr id="0" name=""/>
        <dsp:cNvSpPr/>
      </dsp:nvSpPr>
      <dsp:spPr>
        <a:xfrm>
          <a:off x="0" y="25715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Packaging of entire testcases script</a:t>
          </a:r>
          <a:endParaRPr lang="en-US" sz="4500" kern="1200"/>
        </a:p>
      </dsp:txBody>
      <dsp:txXfrm>
        <a:off x="52688" y="78403"/>
        <a:ext cx="10410224" cy="973949"/>
      </dsp:txXfrm>
    </dsp:sp>
    <dsp:sp modelId="{39B9A551-63BC-4BFE-9270-C197C8F4E483}">
      <dsp:nvSpPr>
        <dsp:cNvPr id="0" name=""/>
        <dsp:cNvSpPr/>
      </dsp:nvSpPr>
      <dsp:spPr>
        <a:xfrm>
          <a:off x="0" y="1234640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Release of all project artefacts withheld</a:t>
          </a:r>
          <a:endParaRPr lang="en-US" sz="4500" kern="1200" dirty="0"/>
        </a:p>
      </dsp:txBody>
      <dsp:txXfrm>
        <a:off x="52688" y="1287328"/>
        <a:ext cx="10410224" cy="973949"/>
      </dsp:txXfrm>
    </dsp:sp>
    <dsp:sp modelId="{33A99062-C602-4A60-BF06-4754F6FDACA6}">
      <dsp:nvSpPr>
        <dsp:cNvPr id="0" name=""/>
        <dsp:cNvSpPr/>
      </dsp:nvSpPr>
      <dsp:spPr>
        <a:xfrm>
          <a:off x="0" y="2443565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Share final Recommendation</a:t>
          </a:r>
          <a:endParaRPr lang="en-US" sz="4500" kern="1200"/>
        </a:p>
      </dsp:txBody>
      <dsp:txXfrm>
        <a:off x="52688" y="2496253"/>
        <a:ext cx="10410224" cy="973949"/>
      </dsp:txXfrm>
    </dsp:sp>
    <dsp:sp modelId="{19A0E906-2B32-4346-A80D-C5BC85484C96}">
      <dsp:nvSpPr>
        <dsp:cNvPr id="0" name=""/>
        <dsp:cNvSpPr/>
      </dsp:nvSpPr>
      <dsp:spPr>
        <a:xfrm>
          <a:off x="0" y="3652490"/>
          <a:ext cx="10515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Close Project</a:t>
          </a:r>
          <a:endParaRPr lang="en-US" sz="4500" kern="1200"/>
        </a:p>
      </dsp:txBody>
      <dsp:txXfrm>
        <a:off x="52688" y="3705178"/>
        <a:ext cx="1041022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905E67-FA94-7C2A-E001-243BEF53D89B}"/>
              </a:ext>
            </a:extLst>
          </p:cNvPr>
          <p:cNvSpPr/>
          <p:nvPr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18AF7-443D-D69F-0860-9370A7EE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4D1E8-DA25-D17C-3817-822FD1926BA4}"/>
              </a:ext>
            </a:extLst>
          </p:cNvPr>
          <p:cNvSpPr txBox="1"/>
          <p:nvPr/>
        </p:nvSpPr>
        <p:spPr>
          <a:xfrm>
            <a:off x="390618" y="2564754"/>
            <a:ext cx="6629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9357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California Institute of Regenerative Medicine (CIRM)</a:t>
            </a:r>
          </a:p>
          <a:p>
            <a:endParaRPr lang="en-US" sz="3600" b="1" dirty="0">
              <a:solidFill>
                <a:srgbClr val="19357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sz="2400" dirty="0"/>
              <a:t>Grant Management System (GMS) – QA Consulting Engagement Approach</a:t>
            </a:r>
          </a:p>
          <a:p>
            <a:endParaRPr lang="en-US" sz="3600" b="1" dirty="0">
              <a:solidFill>
                <a:srgbClr val="19357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3568-833C-810B-B4D3-7D0FDAE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911"/>
            <a:ext cx="5834576" cy="1099408"/>
          </a:xfrm>
        </p:spPr>
        <p:txBody>
          <a:bodyPr/>
          <a:lstStyle/>
          <a:p>
            <a:pPr algn="ctr"/>
            <a:r>
              <a:rPr lang="en-IN" dirty="0"/>
              <a:t>         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9D363-8C96-76F3-E935-8B2A72E7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470-5A04-2D01-379B-31CB018E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A96AB8E-710E-F04D-A8D6-E6C90508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527410" y="10"/>
            <a:ext cx="5663068" cy="635634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87F5ACA1-9ED4-8D7A-540B-2EF56C963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6527410" y="10"/>
            <a:ext cx="5663068" cy="635634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AB9E8C-DAA1-5897-F885-2B5A52D6ADEF}"/>
              </a:ext>
            </a:extLst>
          </p:cNvPr>
          <p:cNvSpPr txBox="1">
            <a:spLocks/>
          </p:cNvSpPr>
          <p:nvPr/>
        </p:nvSpPr>
        <p:spPr>
          <a:xfrm>
            <a:off x="692834" y="1960314"/>
            <a:ext cx="5141742" cy="31933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This Approach does not factor in the following:</a:t>
            </a:r>
          </a:p>
          <a:p>
            <a:r>
              <a:rPr lang="en-IN" sz="2800" dirty="0"/>
              <a:t>Training</a:t>
            </a:r>
          </a:p>
          <a:p>
            <a:r>
              <a:rPr lang="en-IN" sz="2800" dirty="0"/>
              <a:t>Documentation</a:t>
            </a:r>
          </a:p>
          <a:p>
            <a:r>
              <a:rPr lang="en-IN" sz="2800" dirty="0"/>
              <a:t>Automate the Complete application-only those complex</a:t>
            </a:r>
          </a:p>
          <a:p>
            <a:r>
              <a:rPr lang="en-IN" sz="2800" dirty="0"/>
              <a:t>Performance Validation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664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2D5-1494-FFAE-3D51-F5EAE609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"/>
            <a:ext cx="12192000" cy="799826"/>
          </a:xfrm>
        </p:spPr>
        <p:txBody>
          <a:bodyPr/>
          <a:lstStyle/>
          <a:p>
            <a:pPr algn="ctr"/>
            <a:r>
              <a:rPr lang="en-US" dirty="0"/>
              <a:t>Discovery Phase Plan/Approach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F5A426-864E-90E1-DFB4-55B2E61E3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557583"/>
              </p:ext>
            </p:extLst>
          </p:nvPr>
        </p:nvGraphicFramePr>
        <p:xfrm>
          <a:off x="644056" y="1696279"/>
          <a:ext cx="10927829" cy="409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1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2D5-1494-FFAE-3D51-F5EAE609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817"/>
            <a:ext cx="12192000" cy="808383"/>
          </a:xfrm>
        </p:spPr>
        <p:txBody>
          <a:bodyPr/>
          <a:lstStyle/>
          <a:p>
            <a:pPr algn="ctr"/>
            <a:r>
              <a:rPr lang="en-US" dirty="0"/>
              <a:t>Capture all Developmental Artefacts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E71EE6-A09B-69F9-2269-DEA05C43C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049417"/>
              </p:ext>
            </p:extLst>
          </p:nvPr>
        </p:nvGraphicFramePr>
        <p:xfrm>
          <a:off x="644056" y="1789043"/>
          <a:ext cx="10927829" cy="402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5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6BC1-3A7B-44B8-5207-4B1E5C59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547"/>
            <a:ext cx="12192000" cy="746815"/>
          </a:xfrm>
        </p:spPr>
        <p:txBody>
          <a:bodyPr/>
          <a:lstStyle/>
          <a:p>
            <a:pPr algn="ctr"/>
            <a:r>
              <a:rPr lang="en-US" dirty="0"/>
              <a:t>QA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BF6AE-8E9D-8537-F8F0-A0A6514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1364D-CAA4-05BE-2EFA-41990DB64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6F260-3348-2BB4-706A-440121EEB4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70999"/>
              </p:ext>
            </p:extLst>
          </p:nvPr>
        </p:nvGraphicFramePr>
        <p:xfrm>
          <a:off x="644056" y="1417983"/>
          <a:ext cx="10927829" cy="4558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72F-1458-C82E-8857-75815376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"/>
            <a:ext cx="12192000" cy="1033670"/>
          </a:xfrm>
        </p:spPr>
        <p:txBody>
          <a:bodyPr/>
          <a:lstStyle/>
          <a:p>
            <a:pPr algn="ctr"/>
            <a:r>
              <a:rPr lang="en-US" dirty="0"/>
              <a:t>Application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7E434-FE0D-B580-D4C2-58DD18A4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3557-89B5-52B1-065A-9EB9E54F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0BA7BC-4FFE-11CE-29D3-C0827CBD3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358217"/>
              </p:ext>
            </p:extLst>
          </p:nvPr>
        </p:nvGraphicFramePr>
        <p:xfrm>
          <a:off x="838200" y="1470991"/>
          <a:ext cx="10515600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9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FAA2-9210-4D59-09C8-FCDB4C0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642" y="689113"/>
            <a:ext cx="6745357" cy="1007165"/>
          </a:xfrm>
        </p:spPr>
        <p:txBody>
          <a:bodyPr/>
          <a:lstStyle/>
          <a:p>
            <a:pPr algn="ctr"/>
            <a:r>
              <a:rPr lang="en-US" dirty="0"/>
              <a:t>Recommendation Approach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CCF3F-F237-CBDA-E9FE-46522AE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4350-4F5D-87A8-1168-77DB17E2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1823C-AE39-4677-DE9D-AE6113B36098}"/>
              </a:ext>
            </a:extLst>
          </p:cNvPr>
          <p:cNvSpPr txBox="1"/>
          <p:nvPr/>
        </p:nvSpPr>
        <p:spPr>
          <a:xfrm>
            <a:off x="5075582" y="2245019"/>
            <a:ext cx="64803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Excelencia Team to identify distinct workflows and capture all details:</a:t>
            </a:r>
          </a:p>
          <a:p>
            <a:pPr marL="0" indent="0">
              <a:buNone/>
            </a:pPr>
            <a:r>
              <a:rPr lang="en-IN" sz="2400" dirty="0"/>
              <a:t>		Ease of Automation Tool</a:t>
            </a:r>
          </a:p>
          <a:p>
            <a:pPr marL="0" indent="0">
              <a:buNone/>
            </a:pPr>
            <a:r>
              <a:rPr lang="en-IN" sz="2400" dirty="0"/>
              <a:t>		Effort Required</a:t>
            </a:r>
          </a:p>
          <a:p>
            <a:pPr marL="0" indent="0">
              <a:buNone/>
            </a:pPr>
            <a:r>
              <a:rPr lang="en-IN" sz="2400" dirty="0"/>
              <a:t>		Timeline</a:t>
            </a:r>
          </a:p>
          <a:p>
            <a:pPr marL="0" indent="0">
              <a:buNone/>
            </a:pPr>
            <a:r>
              <a:rPr lang="en-IN" sz="2400" dirty="0"/>
              <a:t>		Resources</a:t>
            </a:r>
          </a:p>
          <a:p>
            <a:pPr marL="0" indent="0">
              <a:buNone/>
            </a:pPr>
            <a:r>
              <a:rPr lang="en-IN" sz="2400" dirty="0"/>
              <a:t>		Dependencies</a:t>
            </a:r>
          </a:p>
          <a:p>
            <a:pPr marL="0" indent="0">
              <a:buNone/>
            </a:pPr>
            <a:r>
              <a:rPr lang="en-IN" sz="2400" dirty="0"/>
              <a:t>		Risks </a:t>
            </a:r>
          </a:p>
        </p:txBody>
      </p:sp>
      <p:pic>
        <p:nvPicPr>
          <p:cNvPr id="27" name="Picture 26" descr="Large skydiving group mid-air">
            <a:extLst>
              <a:ext uri="{FF2B5EF4-FFF2-40B4-BE49-F238E27FC236}">
                <a16:creationId xmlns:a16="http://schemas.microsoft.com/office/drawing/2014/main" id="{A197CABF-3EBF-6C33-1E93-B5EC8BE4F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42" r="25875"/>
          <a:stretch/>
        </p:blipFill>
        <p:spPr>
          <a:xfrm>
            <a:off x="350443" y="1"/>
            <a:ext cx="4380583" cy="6042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92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38AA-D187-9C8E-05B7-94755B90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104" y="-1"/>
            <a:ext cx="6983896" cy="1463041"/>
          </a:xfrm>
        </p:spPr>
        <p:txBody>
          <a:bodyPr/>
          <a:lstStyle/>
          <a:p>
            <a:r>
              <a:rPr lang="en-US" dirty="0"/>
              <a:t>Excelencia to handover to CIRM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1596C-6E5B-FF14-EFA4-C0419032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F284-1F59-BD41-C4ED-5B3340DD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EC103-8684-39AB-2997-2ACB01F0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1" r="34743"/>
          <a:stretch/>
        </p:blipFill>
        <p:spPr>
          <a:xfrm>
            <a:off x="352513" y="0"/>
            <a:ext cx="4855591" cy="6100343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D89CFB-306A-1425-8BA4-9BF2101F1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623875"/>
              </p:ext>
            </p:extLst>
          </p:nvPr>
        </p:nvGraphicFramePr>
        <p:xfrm>
          <a:off x="5827048" y="1463040"/>
          <a:ext cx="5721484" cy="475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668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2D5-1494-FFAE-3D51-F5EAE609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"/>
            <a:ext cx="12192000" cy="742122"/>
          </a:xfrm>
        </p:spPr>
        <p:txBody>
          <a:bodyPr/>
          <a:lstStyle/>
          <a:p>
            <a:pPr algn="ctr"/>
            <a:r>
              <a:rPr lang="en-US" dirty="0"/>
              <a:t>QA Suite Development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A65F3EE-2849-1545-4F3D-54FCEE86B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63993"/>
              </p:ext>
            </p:extLst>
          </p:nvPr>
        </p:nvGraphicFramePr>
        <p:xfrm>
          <a:off x="838200" y="1484243"/>
          <a:ext cx="10515600" cy="469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92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F7E6-0E5F-69E3-8F9F-347621C5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539"/>
            <a:ext cx="12192000" cy="813076"/>
          </a:xfrm>
        </p:spPr>
        <p:txBody>
          <a:bodyPr/>
          <a:lstStyle/>
          <a:p>
            <a:pPr algn="ctr"/>
            <a:r>
              <a:rPr lang="en-IN" dirty="0"/>
              <a:t>Closure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BC976-8CA5-B0E1-508A-D6D98DD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A643-CC23-C247-2856-721100BA1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2AA5E3-3D59-6039-134F-932161FE4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883907"/>
              </p:ext>
            </p:extLst>
          </p:nvPr>
        </p:nvGraphicFramePr>
        <p:xfrm>
          <a:off x="838200" y="1325217"/>
          <a:ext cx="10515600" cy="4757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3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20518</TotalTime>
  <Words>356</Words>
  <Application>Microsoft Office PowerPoint</Application>
  <PresentationFormat>Widescreen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Office Theme</vt:lpstr>
      <vt:lpstr>Custom Design</vt:lpstr>
      <vt:lpstr>PowerPoint Presentation</vt:lpstr>
      <vt:lpstr>Discovery Phase Plan/Approach</vt:lpstr>
      <vt:lpstr>Capture all Developmental Artefacts</vt:lpstr>
      <vt:lpstr>QA Strategy</vt:lpstr>
      <vt:lpstr>Application Validation</vt:lpstr>
      <vt:lpstr>Recommendation Approach</vt:lpstr>
      <vt:lpstr>Excelencia to handover to CIRM</vt:lpstr>
      <vt:lpstr>QA Suite Development Strategy</vt:lpstr>
      <vt:lpstr>Closure</vt:lpstr>
      <vt:lpstr>          Notes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71</cp:revision>
  <dcterms:created xsi:type="dcterms:W3CDTF">2022-07-25T05:51:25Z</dcterms:created>
  <dcterms:modified xsi:type="dcterms:W3CDTF">2023-06-01T09:52:56Z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