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8"/>
  </p:notesMasterIdLst>
  <p:sldIdLst>
    <p:sldId id="563" r:id="rId3"/>
    <p:sldId id="588" r:id="rId4"/>
    <p:sldId id="592" r:id="rId5"/>
    <p:sldId id="587" r:id="rId6"/>
    <p:sldId id="54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22"/>
    <a:srgbClr val="193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89921-2757-4567-B431-3FE8057E791D}" v="8" dt="2023-07-12T08:41:41.729"/>
    <p1510:client id="{170CE6D6-2334-493C-BCDD-802452F06048}" v="2" dt="2023-07-12T08:55:30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 Ahisha, Ancy" userId="6030012f-8086-4d60-9de6-7d61cb74dfb3" providerId="ADAL" clId="{15589921-2757-4567-B431-3FE8057E791D}"/>
    <pc:docChg chg="undo custSel addSld delSld modSld">
      <pc:chgData name="Xavi Ahisha, Ancy" userId="6030012f-8086-4d60-9de6-7d61cb74dfb3" providerId="ADAL" clId="{15589921-2757-4567-B431-3FE8057E791D}" dt="2023-07-12T08:42:03.115" v="68" actId="20577"/>
      <pc:docMkLst>
        <pc:docMk/>
      </pc:docMkLst>
      <pc:sldChg chg="add">
        <pc:chgData name="Xavi Ahisha, Ancy" userId="6030012f-8086-4d60-9de6-7d61cb74dfb3" providerId="ADAL" clId="{15589921-2757-4567-B431-3FE8057E791D}" dt="2023-07-12T08:41:41.728" v="58"/>
        <pc:sldMkLst>
          <pc:docMk/>
          <pc:sldMk cId="2095440750" sldId="587"/>
        </pc:sldMkLst>
      </pc:sldChg>
      <pc:sldChg chg="addSp delSp modSp del mod">
        <pc:chgData name="Xavi Ahisha, Ancy" userId="6030012f-8086-4d60-9de6-7d61cb74dfb3" providerId="ADAL" clId="{15589921-2757-4567-B431-3FE8057E791D}" dt="2023-07-12T08:41:36.155" v="57" actId="2696"/>
        <pc:sldMkLst>
          <pc:docMk/>
          <pc:sldMk cId="4150721185" sldId="587"/>
        </pc:sldMkLst>
        <pc:spChg chg="add del mod">
          <ac:chgData name="Xavi Ahisha, Ancy" userId="6030012f-8086-4d60-9de6-7d61cb74dfb3" providerId="ADAL" clId="{15589921-2757-4567-B431-3FE8057E791D}" dt="2023-07-12T08:38:24.233" v="4"/>
          <ac:spMkLst>
            <pc:docMk/>
            <pc:sldMk cId="4150721185" sldId="587"/>
            <ac:spMk id="2" creationId="{EBD38D91-ADCF-911E-D518-4C7EB5DEC437}"/>
          </ac:spMkLst>
        </pc:spChg>
        <pc:spChg chg="add mod">
          <ac:chgData name="Xavi Ahisha, Ancy" userId="6030012f-8086-4d60-9de6-7d61cb74dfb3" providerId="ADAL" clId="{15589921-2757-4567-B431-3FE8057E791D}" dt="2023-07-12T08:39:00.605" v="20" actId="12"/>
          <ac:spMkLst>
            <pc:docMk/>
            <pc:sldMk cId="4150721185" sldId="587"/>
            <ac:spMk id="5" creationId="{45C744F0-6D1B-F89B-CB13-3BA17FCB67BE}"/>
          </ac:spMkLst>
        </pc:spChg>
        <pc:spChg chg="mod">
          <ac:chgData name="Xavi Ahisha, Ancy" userId="6030012f-8086-4d60-9de6-7d61cb74dfb3" providerId="ADAL" clId="{15589921-2757-4567-B431-3FE8057E791D}" dt="2023-07-12T08:38:30.565" v="15" actId="20577"/>
          <ac:spMkLst>
            <pc:docMk/>
            <pc:sldMk cId="4150721185" sldId="587"/>
            <ac:spMk id="6" creationId="{42696AE3-AE71-DEDD-3783-8FF532F19B76}"/>
          </ac:spMkLst>
        </pc:spChg>
      </pc:sldChg>
      <pc:sldChg chg="addSp delSp modSp mod">
        <pc:chgData name="Xavi Ahisha, Ancy" userId="6030012f-8086-4d60-9de6-7d61cb74dfb3" providerId="ADAL" clId="{15589921-2757-4567-B431-3FE8057E791D}" dt="2023-07-12T08:42:03.115" v="68" actId="20577"/>
        <pc:sldMkLst>
          <pc:docMk/>
          <pc:sldMk cId="1365679784" sldId="588"/>
        </pc:sldMkLst>
        <pc:spChg chg="mod">
          <ac:chgData name="Xavi Ahisha, Ancy" userId="6030012f-8086-4d60-9de6-7d61cb74dfb3" providerId="ADAL" clId="{15589921-2757-4567-B431-3FE8057E791D}" dt="2023-07-12T08:42:03.115" v="68" actId="20577"/>
          <ac:spMkLst>
            <pc:docMk/>
            <pc:sldMk cId="1365679784" sldId="588"/>
            <ac:spMk id="6" creationId="{0A85E8BE-B53C-C460-660C-E4D1DBDC5E95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7" creationId="{87373EB1-EAD5-FFA2-C7A1-719FDEE29C68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8" creationId="{261A5E20-266A-3534-3312-37E3DE1BDCB2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9" creationId="{7CF1577B-95F0-A381-7406-505389C80A06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10" creationId="{6D6B483B-3DE9-0820-B660-CAC5F69B6E88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11" creationId="{E3F717CD-D046-71C9-4078-A6D7DBA1ABBC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12" creationId="{7F854C5C-24E3-8039-DE38-D53897454AD8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13" creationId="{C7E715AF-D264-ECBD-7F46-D14D780B3589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14" creationId="{27B0DD22-5F96-56DF-938F-E7B20A373CCF}"/>
          </ac:spMkLst>
        </pc:spChg>
        <pc:spChg chg="add del mod">
          <ac:chgData name="Xavi Ahisha, Ancy" userId="6030012f-8086-4d60-9de6-7d61cb74dfb3" providerId="ADAL" clId="{15589921-2757-4567-B431-3FE8057E791D}" dt="2023-07-12T08:40:49.680" v="55"/>
          <ac:spMkLst>
            <pc:docMk/>
            <pc:sldMk cId="1365679784" sldId="588"/>
            <ac:spMk id="15" creationId="{3E8D80FB-3058-488B-2E8B-DE293598D777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0" creationId="{5F09477E-EA86-2D96-F6D3-E3929AB3A0B6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1" creationId="{5E3EC719-9ECD-FD98-F507-5F94084170E5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2" creationId="{8F1A624A-4221-3ED8-3FB3-D120BE4F14AA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3" creationId="{73EAA6F2-F90B-5991-CCBC-66D9A8BFB330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4" creationId="{2DA260BC-1F9C-6BEA-604A-D129CD719172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5" creationId="{B2EFE216-19B0-9B4A-F62A-6C2B5BD07907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6" creationId="{7AE8FC99-38F9-48D1-CE1F-B71953DABE40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7" creationId="{76AC8815-C36D-86BB-0100-850445FD9D49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8" creationId="{A796815D-126C-B837-B09E-9A974298BC85}"/>
          </ac:spMkLst>
        </pc:spChg>
        <pc:spChg chg="add mod">
          <ac:chgData name="Xavi Ahisha, Ancy" userId="6030012f-8086-4d60-9de6-7d61cb74dfb3" providerId="ADAL" clId="{15589921-2757-4567-B431-3FE8057E791D}" dt="2023-07-12T08:41:15.263" v="56"/>
          <ac:spMkLst>
            <pc:docMk/>
            <pc:sldMk cId="1365679784" sldId="588"/>
            <ac:spMk id="29" creationId="{0B2F0020-63B1-15D9-5DD1-B1E47372A0DC}"/>
          </ac:spMkLst>
        </pc:spChg>
        <pc:cxnChg chg="add del mod">
          <ac:chgData name="Xavi Ahisha, Ancy" userId="6030012f-8086-4d60-9de6-7d61cb74dfb3" providerId="ADAL" clId="{15589921-2757-4567-B431-3FE8057E791D}" dt="2023-07-12T08:40:49.680" v="55"/>
          <ac:cxnSpMkLst>
            <pc:docMk/>
            <pc:sldMk cId="1365679784" sldId="588"/>
            <ac:cxnSpMk id="2" creationId="{5E852CD6-CF12-7722-BA60-01A235EAE001}"/>
          </ac:cxnSpMkLst>
        </pc:cxnChg>
        <pc:cxnChg chg="add del mod">
          <ac:chgData name="Xavi Ahisha, Ancy" userId="6030012f-8086-4d60-9de6-7d61cb74dfb3" providerId="ADAL" clId="{15589921-2757-4567-B431-3FE8057E791D}" dt="2023-07-12T08:40:49.680" v="55"/>
          <ac:cxnSpMkLst>
            <pc:docMk/>
            <pc:sldMk cId="1365679784" sldId="588"/>
            <ac:cxnSpMk id="5" creationId="{4B2DD084-B999-9156-6057-30D891E198D4}"/>
          </ac:cxnSpMkLst>
        </pc:cxnChg>
        <pc:cxnChg chg="add del mod">
          <ac:chgData name="Xavi Ahisha, Ancy" userId="6030012f-8086-4d60-9de6-7d61cb74dfb3" providerId="ADAL" clId="{15589921-2757-4567-B431-3FE8057E791D}" dt="2023-07-12T08:40:49.680" v="55"/>
          <ac:cxnSpMkLst>
            <pc:docMk/>
            <pc:sldMk cId="1365679784" sldId="588"/>
            <ac:cxnSpMk id="16" creationId="{426802B4-0C57-E154-8701-C0BF5D0D3FAC}"/>
          </ac:cxnSpMkLst>
        </pc:cxnChg>
        <pc:cxnChg chg="add mod">
          <ac:chgData name="Xavi Ahisha, Ancy" userId="6030012f-8086-4d60-9de6-7d61cb74dfb3" providerId="ADAL" clId="{15589921-2757-4567-B431-3FE8057E791D}" dt="2023-07-12T08:41:15.263" v="56"/>
          <ac:cxnSpMkLst>
            <pc:docMk/>
            <pc:sldMk cId="1365679784" sldId="588"/>
            <ac:cxnSpMk id="17" creationId="{7805AF05-271A-3B2C-7EC5-CEB2C53286CD}"/>
          </ac:cxnSpMkLst>
        </pc:cxnChg>
        <pc:cxnChg chg="add mod">
          <ac:chgData name="Xavi Ahisha, Ancy" userId="6030012f-8086-4d60-9de6-7d61cb74dfb3" providerId="ADAL" clId="{15589921-2757-4567-B431-3FE8057E791D}" dt="2023-07-12T08:41:15.263" v="56"/>
          <ac:cxnSpMkLst>
            <pc:docMk/>
            <pc:sldMk cId="1365679784" sldId="588"/>
            <ac:cxnSpMk id="18" creationId="{435597C8-4C63-D4FE-1598-41859E0D1D63}"/>
          </ac:cxnSpMkLst>
        </pc:cxnChg>
        <pc:cxnChg chg="add mod">
          <ac:chgData name="Xavi Ahisha, Ancy" userId="6030012f-8086-4d60-9de6-7d61cb74dfb3" providerId="ADAL" clId="{15589921-2757-4567-B431-3FE8057E791D}" dt="2023-07-12T08:41:15.263" v="56"/>
          <ac:cxnSpMkLst>
            <pc:docMk/>
            <pc:sldMk cId="1365679784" sldId="588"/>
            <ac:cxnSpMk id="19" creationId="{2FB59BE0-D8B5-7707-D73D-CCB2FC5AB63E}"/>
          </ac:cxnSpMkLst>
        </pc:cxnChg>
        <pc:cxnChg chg="add mod">
          <ac:chgData name="Xavi Ahisha, Ancy" userId="6030012f-8086-4d60-9de6-7d61cb74dfb3" providerId="ADAL" clId="{15589921-2757-4567-B431-3FE8057E791D}" dt="2023-07-12T08:41:15.263" v="56"/>
          <ac:cxnSpMkLst>
            <pc:docMk/>
            <pc:sldMk cId="1365679784" sldId="588"/>
            <ac:cxnSpMk id="30" creationId="{D80BBAD1-A4D6-0A4A-5FCA-19E5B08A34C9}"/>
          </ac:cxnSpMkLst>
        </pc:cxnChg>
      </pc:sldChg>
      <pc:sldChg chg="del">
        <pc:chgData name="Xavi Ahisha, Ancy" userId="6030012f-8086-4d60-9de6-7d61cb74dfb3" providerId="ADAL" clId="{15589921-2757-4567-B431-3FE8057E791D}" dt="2023-07-12T08:41:48.165" v="60" actId="47"/>
        <pc:sldMkLst>
          <pc:docMk/>
          <pc:sldMk cId="2720945336" sldId="589"/>
        </pc:sldMkLst>
      </pc:sldChg>
      <pc:sldChg chg="del">
        <pc:chgData name="Xavi Ahisha, Ancy" userId="6030012f-8086-4d60-9de6-7d61cb74dfb3" providerId="ADAL" clId="{15589921-2757-4567-B431-3FE8057E791D}" dt="2023-07-12T08:41:44.042" v="59" actId="47"/>
        <pc:sldMkLst>
          <pc:docMk/>
          <pc:sldMk cId="1510670506" sldId="591"/>
        </pc:sldMkLst>
      </pc:sldChg>
      <pc:sldChg chg="addSp modSp mod">
        <pc:chgData name="Xavi Ahisha, Ancy" userId="6030012f-8086-4d60-9de6-7d61cb74dfb3" providerId="ADAL" clId="{15589921-2757-4567-B431-3FE8057E791D}" dt="2023-07-12T08:39:49.650" v="36"/>
        <pc:sldMkLst>
          <pc:docMk/>
          <pc:sldMk cId="652484960" sldId="592"/>
        </pc:sldMkLst>
        <pc:spChg chg="mod">
          <ac:chgData name="Xavi Ahisha, Ancy" userId="6030012f-8086-4d60-9de6-7d61cb74dfb3" providerId="ADAL" clId="{15589921-2757-4567-B431-3FE8057E791D}" dt="2023-07-12T08:39:21.308" v="35" actId="20577"/>
          <ac:spMkLst>
            <pc:docMk/>
            <pc:sldMk cId="652484960" sldId="592"/>
            <ac:spMk id="2" creationId="{755F2411-F6B0-4595-18C2-4EC3B9AFE94C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15" creationId="{138A9763-3FD2-8ED0-38F0-CB762E41294D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16" creationId="{00AD9657-7AE1-BD12-F608-BD1D63063675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17" creationId="{9A87DA51-76D6-3DAC-B96C-4DA93067BEC8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18" creationId="{01389AD7-71D8-6A0A-3A55-DCDAE90AF2DF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19" creationId="{7F671DB4-394E-149E-38F1-70BCABA8324E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0" creationId="{C5789A54-D388-602E-C3C2-9E816EE6A9D9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1" creationId="{AA9761D7-8C27-CDF7-01FC-812A4FE681EF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2" creationId="{412B4264-DC2A-065E-7A71-2BC2EFEF030A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3" creationId="{562A6945-C2F0-5EB3-3A10-DD34CF7C37B8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4" creationId="{21EE8F82-58A3-A6FB-FB3B-A9FA04730C6E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5" creationId="{27B3AF89-5B65-91AB-9E34-85F90B76FB83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6" creationId="{6B84BD69-69E9-9CC0-46DA-FA2EB2B48D0A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7" creationId="{E2CA37D7-CC79-5E9C-A524-AE9FC747D648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8" creationId="{F244A83E-7421-68DA-0A39-84A169936654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29" creationId="{300238E3-9568-1F05-3629-37111DBC7661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0" creationId="{64FE86C7-BFB4-E8F3-FEBE-82E10771494A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1" creationId="{D528409C-B5B1-5B8D-FA7E-FC5375B6628F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2" creationId="{3DA75D22-6CA1-91AE-5998-8A46EC2392E9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3" creationId="{1BE5566E-96A5-A34F-9F3B-4D95F9A641F9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4" creationId="{67D1AF72-B6E9-0BB9-4DC8-B1D18121C392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5" creationId="{F7D0648E-633E-CEEC-6770-A4BB787C4D91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6" creationId="{A9962599-512C-970C-C79B-F43A9F79882E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7" creationId="{587DDA4F-2E64-EBC8-C240-8545374825F7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8" creationId="{D2FEC046-4800-485B-26B0-BFE67418C7A1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39" creationId="{4706ADB0-B24F-764D-0732-0EFB69BF863D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0" creationId="{1A0E73C7-1E2C-3A23-35C6-0DD06FDA89DC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1" creationId="{720B7DC3-E09C-02AC-EF6C-334693AF0340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2" creationId="{2E41CBBB-5FDE-F7F9-E0A4-1221C9F8E8CA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3" creationId="{B2430E54-CDF6-7AF3-9826-76FF502741AD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4" creationId="{85A447B1-A450-50AA-044C-550629E1931A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5" creationId="{75AE94C7-88E6-1141-FAA8-7893CDDD5E4F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6" creationId="{959AAD23-BCA1-38C5-28CC-5D1D7FC4BBA1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7" creationId="{E93D954A-5181-9D8E-C977-125E17C239D3}"/>
          </ac:spMkLst>
        </pc:spChg>
        <pc:spChg chg="add mod">
          <ac:chgData name="Xavi Ahisha, Ancy" userId="6030012f-8086-4d60-9de6-7d61cb74dfb3" providerId="ADAL" clId="{15589921-2757-4567-B431-3FE8057E791D}" dt="2023-07-12T08:39:49.650" v="36"/>
          <ac:spMkLst>
            <pc:docMk/>
            <pc:sldMk cId="652484960" sldId="592"/>
            <ac:spMk id="48" creationId="{6667D9E3-4FFF-0591-2E9C-4983241119D6}"/>
          </ac:spMkLst>
        </pc:sp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" creationId="{70730218-8385-3AB5-B3D9-2DEA49C3933E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6" creationId="{04882E4F-5FF8-7989-EC5D-8F2609BBD64F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7" creationId="{AB95AE67-2E22-EA75-D09C-D6967B2E7897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8" creationId="{23BF62C4-5BC7-CA39-97F6-C5DA0F3521FE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9" creationId="{5A38EE32-7D49-F3E7-D241-42246EAA719A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10" creationId="{203C90BC-8351-FD41-18CF-819674E67588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11" creationId="{1A46D559-E587-7097-53EF-EDF4D355F9AD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12" creationId="{60CD8A7A-3E62-FDB6-3D38-FE1B4DE4283A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13" creationId="{A805E18A-BE29-6372-83FE-20A510379FE9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14" creationId="{7C317BB6-DC34-2C78-E7D5-0D207E565116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49" creationId="{7E01EF04-3A3A-6288-EA73-375F2670CBE0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0" creationId="{6A463572-EE20-1B92-AF8C-798DC7C9557C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1" creationId="{5BFAEBEF-E1A4-B8DA-4890-C308270758C2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2" creationId="{7B7D147F-E7DE-6194-2222-570C54848416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3" creationId="{2D5CCBE6-FD31-4E28-479F-CBB5BB8DD18E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4" creationId="{C10BF9D7-1F18-ADA7-600F-54892F24D984}"/>
          </ac:cxnSpMkLst>
        </pc:cxnChg>
        <pc:cxnChg chg="add mod">
          <ac:chgData name="Xavi Ahisha, Ancy" userId="6030012f-8086-4d60-9de6-7d61cb74dfb3" providerId="ADAL" clId="{15589921-2757-4567-B431-3FE8057E791D}" dt="2023-07-12T08:39:49.650" v="36"/>
          <ac:cxnSpMkLst>
            <pc:docMk/>
            <pc:sldMk cId="652484960" sldId="592"/>
            <ac:cxnSpMk id="55" creationId="{D780864B-DC76-C3A9-FD9D-A0300B9FACE0}"/>
          </ac:cxnSpMkLst>
        </pc:cxnChg>
      </pc:sldChg>
    </pc:docChg>
  </pc:docChgLst>
  <pc:docChgLst>
    <pc:chgData name="Xavi Ahisha, Ancy" userId="1b7c2530-f55a-427c-877b-14d4ee95c04d" providerId="ADAL" clId="{15589921-2757-4567-B431-3FE8057E791D}"/>
    <pc:docChg chg="custSel addSld modSld">
      <pc:chgData name="Xavi Ahisha, Ancy" userId="1b7c2530-f55a-427c-877b-14d4ee95c04d" providerId="ADAL" clId="{15589921-2757-4567-B431-3FE8057E791D}" dt="2023-06-23T06:31:51.334" v="12" actId="680"/>
      <pc:docMkLst>
        <pc:docMk/>
      </pc:docMkLst>
      <pc:sldChg chg="addSp delSp modSp mod">
        <pc:chgData name="Xavi Ahisha, Ancy" userId="1b7c2530-f55a-427c-877b-14d4ee95c04d" providerId="ADAL" clId="{15589921-2757-4567-B431-3FE8057E791D}" dt="2023-06-23T06:31:04.298" v="3" actId="478"/>
        <pc:sldMkLst>
          <pc:docMk/>
          <pc:sldMk cId="4150721185" sldId="587"/>
        </pc:sldMkLst>
        <pc:spChg chg="del">
          <ac:chgData name="Xavi Ahisha, Ancy" userId="1b7c2530-f55a-427c-877b-14d4ee95c04d" providerId="ADAL" clId="{15589921-2757-4567-B431-3FE8057E791D}" dt="2023-06-23T06:31:04.298" v="3" actId="478"/>
          <ac:spMkLst>
            <pc:docMk/>
            <pc:sldMk cId="4150721185" sldId="587"/>
            <ac:spMk id="2" creationId="{E67752A5-CDCC-F017-B6BE-D39836D87229}"/>
          </ac:spMkLst>
        </pc:spChg>
        <pc:spChg chg="add mod">
          <ac:chgData name="Xavi Ahisha, Ancy" userId="1b7c2530-f55a-427c-877b-14d4ee95c04d" providerId="ADAL" clId="{15589921-2757-4567-B431-3FE8057E791D}" dt="2023-06-23T06:31:04.298" v="3" actId="478"/>
          <ac:spMkLst>
            <pc:docMk/>
            <pc:sldMk cId="4150721185" sldId="587"/>
            <ac:spMk id="6" creationId="{42696AE3-AE71-DEDD-3783-8FF532F19B76}"/>
          </ac:spMkLst>
        </pc:spChg>
        <pc:spChg chg="del mod">
          <ac:chgData name="Xavi Ahisha, Ancy" userId="1b7c2530-f55a-427c-877b-14d4ee95c04d" providerId="ADAL" clId="{15589921-2757-4567-B431-3FE8057E791D}" dt="2023-06-23T06:31:00.446" v="2" actId="478"/>
          <ac:spMkLst>
            <pc:docMk/>
            <pc:sldMk cId="4150721185" sldId="587"/>
            <ac:spMk id="8" creationId="{F5DFAD8B-2B66-3EBC-67CA-6A0245E0A146}"/>
          </ac:spMkLst>
        </pc:spChg>
      </pc:sldChg>
      <pc:sldChg chg="addSp delSp modSp mod">
        <pc:chgData name="Xavi Ahisha, Ancy" userId="1b7c2530-f55a-427c-877b-14d4ee95c04d" providerId="ADAL" clId="{15589921-2757-4567-B431-3FE8057E791D}" dt="2023-06-23T06:31:17.895" v="5" actId="478"/>
        <pc:sldMkLst>
          <pc:docMk/>
          <pc:sldMk cId="1365679784" sldId="588"/>
        </pc:sldMkLst>
        <pc:spChg chg="del">
          <ac:chgData name="Xavi Ahisha, Ancy" userId="1b7c2530-f55a-427c-877b-14d4ee95c04d" providerId="ADAL" clId="{15589921-2757-4567-B431-3FE8057E791D}" dt="2023-06-23T06:31:14.131" v="4" actId="478"/>
          <ac:spMkLst>
            <pc:docMk/>
            <pc:sldMk cId="1365679784" sldId="588"/>
            <ac:spMk id="5" creationId="{4774CF44-AFD1-FF9E-D309-DEAD8F648AE0}"/>
          </ac:spMkLst>
        </pc:spChg>
        <pc:spChg chg="add mod">
          <ac:chgData name="Xavi Ahisha, Ancy" userId="1b7c2530-f55a-427c-877b-14d4ee95c04d" providerId="ADAL" clId="{15589921-2757-4567-B431-3FE8057E791D}" dt="2023-06-23T06:31:14.131" v="4" actId="478"/>
          <ac:spMkLst>
            <pc:docMk/>
            <pc:sldMk cId="1365679784" sldId="588"/>
            <ac:spMk id="6" creationId="{0A85E8BE-B53C-C460-660C-E4D1DBDC5E95}"/>
          </ac:spMkLst>
        </pc:spChg>
        <pc:spChg chg="del">
          <ac:chgData name="Xavi Ahisha, Ancy" userId="1b7c2530-f55a-427c-877b-14d4ee95c04d" providerId="ADAL" clId="{15589921-2757-4567-B431-3FE8057E791D}" dt="2023-06-23T06:31:17.895" v="5" actId="478"/>
          <ac:spMkLst>
            <pc:docMk/>
            <pc:sldMk cId="1365679784" sldId="588"/>
            <ac:spMk id="8" creationId="{E313A66D-A9D9-EF5A-79CF-FB94FC9266AC}"/>
          </ac:spMkLst>
        </pc:spChg>
      </pc:sldChg>
      <pc:sldChg chg="addSp delSp modSp mod">
        <pc:chgData name="Xavi Ahisha, Ancy" userId="1b7c2530-f55a-427c-877b-14d4ee95c04d" providerId="ADAL" clId="{15589921-2757-4567-B431-3FE8057E791D}" dt="2023-06-23T06:31:41.630" v="11" actId="478"/>
        <pc:sldMkLst>
          <pc:docMk/>
          <pc:sldMk cId="2720945336" sldId="589"/>
        </pc:sldMkLst>
        <pc:spChg chg="del mod">
          <ac:chgData name="Xavi Ahisha, Ancy" userId="1b7c2530-f55a-427c-877b-14d4ee95c04d" providerId="ADAL" clId="{15589921-2757-4567-B431-3FE8057E791D}" dt="2023-06-23T06:31:36.474" v="10" actId="478"/>
          <ac:spMkLst>
            <pc:docMk/>
            <pc:sldMk cId="2720945336" sldId="589"/>
            <ac:spMk id="2" creationId="{F2A51C0C-2FFB-D606-D9CB-59CD1CE3FD94}"/>
          </ac:spMkLst>
        </pc:spChg>
        <pc:spChg chg="add mod">
          <ac:chgData name="Xavi Ahisha, Ancy" userId="1b7c2530-f55a-427c-877b-14d4ee95c04d" providerId="ADAL" clId="{15589921-2757-4567-B431-3FE8057E791D}" dt="2023-06-23T06:31:36.474" v="10" actId="478"/>
          <ac:spMkLst>
            <pc:docMk/>
            <pc:sldMk cId="2720945336" sldId="589"/>
            <ac:spMk id="7" creationId="{CA286170-2D4A-0A91-76E1-0CDAF6D10A0A}"/>
          </ac:spMkLst>
        </pc:spChg>
        <pc:graphicFrameChg chg="del">
          <ac:chgData name="Xavi Ahisha, Ancy" userId="1b7c2530-f55a-427c-877b-14d4ee95c04d" providerId="ADAL" clId="{15589921-2757-4567-B431-3FE8057E791D}" dt="2023-06-23T06:31:41.630" v="11" actId="478"/>
          <ac:graphicFrameMkLst>
            <pc:docMk/>
            <pc:sldMk cId="2720945336" sldId="589"/>
            <ac:graphicFrameMk id="5" creationId="{4EE61ECC-6266-C43F-294C-02D9C4152499}"/>
          </ac:graphicFrameMkLst>
        </pc:graphicFrameChg>
      </pc:sldChg>
      <pc:sldChg chg="addSp delSp modSp mod">
        <pc:chgData name="Xavi Ahisha, Ancy" userId="1b7c2530-f55a-427c-877b-14d4ee95c04d" providerId="ADAL" clId="{15589921-2757-4567-B431-3FE8057E791D}" dt="2023-06-23T06:31:29.474" v="8" actId="478"/>
        <pc:sldMkLst>
          <pc:docMk/>
          <pc:sldMk cId="1510670506" sldId="591"/>
        </pc:sldMkLst>
        <pc:spChg chg="del">
          <ac:chgData name="Xavi Ahisha, Ancy" userId="1b7c2530-f55a-427c-877b-14d4ee95c04d" providerId="ADAL" clId="{15589921-2757-4567-B431-3FE8057E791D}" dt="2023-06-23T06:31:26.024" v="6" actId="478"/>
          <ac:spMkLst>
            <pc:docMk/>
            <pc:sldMk cId="1510670506" sldId="591"/>
            <ac:spMk id="5" creationId="{4774CF44-AFD1-FF9E-D309-DEAD8F648AE0}"/>
          </ac:spMkLst>
        </pc:spChg>
        <pc:spChg chg="add mod">
          <ac:chgData name="Xavi Ahisha, Ancy" userId="1b7c2530-f55a-427c-877b-14d4ee95c04d" providerId="ADAL" clId="{15589921-2757-4567-B431-3FE8057E791D}" dt="2023-06-23T06:31:26.024" v="6" actId="478"/>
          <ac:spMkLst>
            <pc:docMk/>
            <pc:sldMk cId="1510670506" sldId="591"/>
            <ac:spMk id="6" creationId="{84ED38B3-9266-EDBF-EC78-12D4258D8E60}"/>
          </ac:spMkLst>
        </pc:spChg>
        <pc:spChg chg="del mod">
          <ac:chgData name="Xavi Ahisha, Ancy" userId="1b7c2530-f55a-427c-877b-14d4ee95c04d" providerId="ADAL" clId="{15589921-2757-4567-B431-3FE8057E791D}" dt="2023-06-23T06:31:29.474" v="8" actId="478"/>
          <ac:spMkLst>
            <pc:docMk/>
            <pc:sldMk cId="1510670506" sldId="591"/>
            <ac:spMk id="8" creationId="{E313A66D-A9D9-EF5A-79CF-FB94FC9266AC}"/>
          </ac:spMkLst>
        </pc:spChg>
      </pc:sldChg>
      <pc:sldChg chg="new">
        <pc:chgData name="Xavi Ahisha, Ancy" userId="1b7c2530-f55a-427c-877b-14d4ee95c04d" providerId="ADAL" clId="{15589921-2757-4567-B431-3FE8057E791D}" dt="2023-06-23T06:31:51.334" v="12" actId="680"/>
        <pc:sldMkLst>
          <pc:docMk/>
          <pc:sldMk cId="652484960" sldId="592"/>
        </pc:sldMkLst>
      </pc:sldChg>
    </pc:docChg>
  </pc:docChgLst>
  <pc:docChgLst>
    <pc:chgData name="Xavi Ahisha, Ancy" userId="1b7c2530-f55a-427c-877b-14d4ee95c04d" providerId="ADAL" clId="{A8FB3121-BFAC-4C8C-BAA1-C7355B52B60D}"/>
    <pc:docChg chg="modSld">
      <pc:chgData name="Xavi Ahisha, Ancy" userId="1b7c2530-f55a-427c-877b-14d4ee95c04d" providerId="ADAL" clId="{A8FB3121-BFAC-4C8C-BAA1-C7355B52B60D}" dt="2023-06-23T06:27:35.546" v="8" actId="6549"/>
      <pc:docMkLst>
        <pc:docMk/>
      </pc:docMkLst>
      <pc:sldChg chg="modSp mod">
        <pc:chgData name="Xavi Ahisha, Ancy" userId="1b7c2530-f55a-427c-877b-14d4ee95c04d" providerId="ADAL" clId="{A8FB3121-BFAC-4C8C-BAA1-C7355B52B60D}" dt="2023-06-23T06:27:35.546" v="8" actId="6549"/>
        <pc:sldMkLst>
          <pc:docMk/>
          <pc:sldMk cId="2720945336" sldId="589"/>
        </pc:sldMkLst>
        <pc:graphicFrameChg chg="modGraphic">
          <ac:chgData name="Xavi Ahisha, Ancy" userId="1b7c2530-f55a-427c-877b-14d4ee95c04d" providerId="ADAL" clId="{A8FB3121-BFAC-4C8C-BAA1-C7355B52B60D}" dt="2023-06-23T06:27:35.546" v="8" actId="6549"/>
          <ac:graphicFrameMkLst>
            <pc:docMk/>
            <pc:sldMk cId="2720945336" sldId="589"/>
            <ac:graphicFrameMk id="5" creationId="{4EE61ECC-6266-C43F-294C-02D9C4152499}"/>
          </ac:graphicFrameMkLst>
        </pc:graphicFrameChg>
      </pc:sldChg>
    </pc:docChg>
  </pc:docChgLst>
  <pc:docChgLst>
    <pc:chgData name="Xavi Ahisha, Ancy" userId="6030012f-8086-4d60-9de6-7d61cb74dfb3" providerId="ADAL" clId="{170CE6D6-2334-493C-BCDD-802452F06048}"/>
    <pc:docChg chg="addSld delSld modSld">
      <pc:chgData name="Xavi Ahisha, Ancy" userId="6030012f-8086-4d60-9de6-7d61cb74dfb3" providerId="ADAL" clId="{170CE6D6-2334-493C-BCDD-802452F06048}" dt="2023-07-12T08:58:41.856" v="254" actId="1036"/>
      <pc:docMkLst>
        <pc:docMk/>
      </pc:docMkLst>
      <pc:sldChg chg="modSp mod">
        <pc:chgData name="Xavi Ahisha, Ancy" userId="6030012f-8086-4d60-9de6-7d61cb74dfb3" providerId="ADAL" clId="{170CE6D6-2334-493C-BCDD-802452F06048}" dt="2023-07-12T08:50:58.109" v="231" actId="20577"/>
        <pc:sldMkLst>
          <pc:docMk/>
          <pc:sldMk cId="2095440750" sldId="587"/>
        </pc:sldMkLst>
        <pc:spChg chg="mod">
          <ac:chgData name="Xavi Ahisha, Ancy" userId="6030012f-8086-4d60-9de6-7d61cb74dfb3" providerId="ADAL" clId="{170CE6D6-2334-493C-BCDD-802452F06048}" dt="2023-07-12T08:50:58.109" v="231" actId="20577"/>
          <ac:spMkLst>
            <pc:docMk/>
            <pc:sldMk cId="2095440750" sldId="587"/>
            <ac:spMk id="5" creationId="{45C744F0-6D1B-F89B-CB13-3BA17FCB67BE}"/>
          </ac:spMkLst>
        </pc:spChg>
      </pc:sldChg>
      <pc:sldChg chg="del">
        <pc:chgData name="Xavi Ahisha, Ancy" userId="6030012f-8086-4d60-9de6-7d61cb74dfb3" providerId="ADAL" clId="{170CE6D6-2334-493C-BCDD-802452F06048}" dt="2023-07-12T08:55:19.268" v="232" actId="2696"/>
        <pc:sldMkLst>
          <pc:docMk/>
          <pc:sldMk cId="1365679784" sldId="588"/>
        </pc:sldMkLst>
      </pc:sldChg>
      <pc:sldChg chg="modSp add mod">
        <pc:chgData name="Xavi Ahisha, Ancy" userId="6030012f-8086-4d60-9de6-7d61cb74dfb3" providerId="ADAL" clId="{170CE6D6-2334-493C-BCDD-802452F06048}" dt="2023-07-12T08:58:41.856" v="254" actId="1036"/>
        <pc:sldMkLst>
          <pc:docMk/>
          <pc:sldMk cId="3654495446" sldId="588"/>
        </pc:sldMkLst>
        <pc:spChg chg="mod">
          <ac:chgData name="Xavi Ahisha, Ancy" userId="6030012f-8086-4d60-9de6-7d61cb74dfb3" providerId="ADAL" clId="{170CE6D6-2334-493C-BCDD-802452F06048}" dt="2023-07-12T08:58:24.539" v="245" actId="1036"/>
          <ac:spMkLst>
            <pc:docMk/>
            <pc:sldMk cId="3654495446" sldId="588"/>
            <ac:spMk id="27" creationId="{76AC8815-C36D-86BB-0100-850445FD9D49}"/>
          </ac:spMkLst>
        </pc:spChg>
        <pc:spChg chg="mod">
          <ac:chgData name="Xavi Ahisha, Ancy" userId="6030012f-8086-4d60-9de6-7d61cb74dfb3" providerId="ADAL" clId="{170CE6D6-2334-493C-BCDD-802452F06048}" dt="2023-07-12T08:58:41.856" v="254" actId="1036"/>
          <ac:spMkLst>
            <pc:docMk/>
            <pc:sldMk cId="3654495446" sldId="588"/>
            <ac:spMk id="28" creationId="{A796815D-126C-B837-B09E-9A974298BC85}"/>
          </ac:spMkLst>
        </pc:spChg>
      </pc:sldChg>
      <pc:sldChg chg="add del">
        <pc:chgData name="Xavi Ahisha, Ancy" userId="6030012f-8086-4d60-9de6-7d61cb74dfb3" providerId="ADAL" clId="{170CE6D6-2334-493C-BCDD-802452F06048}" dt="2023-07-12T08:55:26.759" v="234" actId="2696"/>
        <pc:sldMkLst>
          <pc:docMk/>
          <pc:sldMk cId="3818429522" sldId="5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7F1F-CC78-42C9-84F3-9AA790958410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025E5-B229-43BD-B052-B24719429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2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025E5-B229-43BD-B052-B24719429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025E5-B229-43BD-B052-B24719429D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4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F270-6003-A6C0-14E4-2E0E8FE8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1041400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D5A39-089A-F262-84DA-6303364FD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6" y="342900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4F65-56DB-704C-69E9-54C1CC2D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4423A5-7F91-AE71-FC9E-8BF8FC58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23347-F9F5-E1EF-CA78-4759E75B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6775" y="1427897"/>
            <a:ext cx="11254154" cy="4751840"/>
          </a:xfrm>
        </p:spPr>
        <p:txBody>
          <a:bodyPr vert="eaVert" lIns="365760" r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6708-EC65-7085-9F47-4DEB9282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0FBF92-AE6F-07C5-BF34-C7B12BC90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F1D58-C2F4-7CDA-F892-AEE3C914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7E94511-27D9-2E62-B6A8-C613F5AE0D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5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CD4DE-754E-3F6C-5F21-D8E089C25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6AF17-78F6-A8E7-9FB3-BD84E86D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5249" y="365125"/>
            <a:ext cx="789725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65B2-6104-A63D-49DA-AA44D8AE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7128-2643-4D5C-CEE7-263D90B2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0293CC40-B5EE-2F54-DDF9-3B1A00D9D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5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C0302-4E97-A09F-D308-03BA53F5A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1024-3517-0C6C-631E-F71F608C3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908CCE-CEF2-5C0B-3DC3-15431FE5D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2184"/>
            <a:ext cx="121920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    Click to edit Master title style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00058A95-1407-36E0-9BD6-6FB380A25E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6303-50F7-AC5C-56A0-DC4344E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5764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3C59-6215-629A-9C66-33AC835D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7F43EE-1385-C689-C37B-0BC0B5832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1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E32F-0CB0-39F7-AEC5-B641A1CD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8" y="97821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6153-0D96-8D76-3552-A344B8D8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718" y="38309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0D4B-E2FD-89C5-AC64-E7B5163F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A8D0-D2E8-3B09-6B04-82070FD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33FABBA4-7FE7-B964-8BE4-FF11DB6906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3FC6-FF6B-0EFB-EDFF-3EB591D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2A94-0F85-F94A-09BD-E8573C5AFD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1480" y="1325563"/>
            <a:ext cx="5760720" cy="466344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EEC40-86F9-C22C-5FED-FD282CAE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760720" cy="466344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FEAE-884A-0192-9E2D-706166D0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E2FB1-8541-88EF-6C3D-FE7FD5F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EB4B63F4-057E-7480-CDB8-856377E776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E9E3-A14B-4C72-D447-3F930D97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595" y="1417004"/>
            <a:ext cx="5760720" cy="4729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B48-238A-21B0-7883-D3A20861514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0595" y="2285049"/>
            <a:ext cx="5760720" cy="384048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34E32-5F21-13FF-9CAB-D81025019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315" y="1417004"/>
            <a:ext cx="5760720" cy="3885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C4A5E-56F3-C74E-AAFC-4A65DFED1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1315" y="2285049"/>
            <a:ext cx="5760720" cy="384048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2F51F-40E7-CC63-27AB-A0E7945B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EE152-1D28-6EF4-6FFF-047043F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F9F3EA-EE4A-6089-0FF6-D76D968D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31DF53AC-D359-A743-3C65-E63A03C26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589F2-4A50-9BAE-5E7A-4411726C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C849-B449-70F2-7C46-EDD8F48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995DC-76B4-1F68-AF55-B2291838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24CC0C13-F82C-E3B1-ABDE-AC97906476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93143-A849-56FB-ED84-58439621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5DA4E-A8A3-3CF6-6B4F-24AF20E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9E5731-552E-0517-046F-0AF2E904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9466E799-D1BE-095A-4F40-F0D453BC4B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1FCF-A803-5CC2-D695-DDE34F74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1" y="1435622"/>
            <a:ext cx="6544237" cy="4529932"/>
          </a:xfrm>
        </p:spPr>
        <p:txBody>
          <a:bodyPr lIns="27432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C1CC-9A66-061A-CEA0-DA584BF65EA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2073-94D8-0690-5D3C-20C8C8C3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2CE7-286C-EC98-CB36-F29BC6F9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F2AD23-8E95-DF3A-EB1B-B2C1FB9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8D12946E-B35F-6A8D-F30E-93780AC4A7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76226-C4CE-6A9E-112D-EB5E70CF2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35622"/>
            <a:ext cx="6172200" cy="45299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2329-AF7E-8D24-39ED-8ACD0290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211D-FC3D-4A1D-DC50-DA89A114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8F1E38-B73A-4678-0EBB-EECCF565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BEEA4ED-CF7F-ABC3-06D7-BE2B85A5632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72DF5104-9A66-15B1-521D-CE603DCF6C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DF76A-2463-309A-1679-066D1E53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</p:spPr>
        <p:txBody>
          <a:bodyPr vert="horz" lIns="64008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13E3-7619-6B0F-CCF0-D8540A50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8514"/>
            <a:ext cx="12192000" cy="4751840"/>
          </a:xfrm>
          <a:prstGeom prst="rect">
            <a:avLst/>
          </a:prstGeom>
        </p:spPr>
        <p:txBody>
          <a:bodyPr vert="horz" lIns="64008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5C73-01DA-A61E-C719-5784924EA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C499-789F-B8E9-2FD3-6E5FD6D1B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48A71-9AE7-68A7-9409-5CF3E84FC765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B7AAE76-4CCF-85DC-1756-69769B1F7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F188C-55EF-3594-BD82-7FDA107B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45720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A78B9F-7B8B-1C20-66B0-7B67CAF81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99A0ED-5444-1F16-96C6-F3DE01AE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9310AC-C985-217F-B4D2-AAD9BB3C452C}"/>
              </a:ext>
            </a:extLst>
          </p:cNvPr>
          <p:cNvSpPr txBox="1">
            <a:spLocks/>
          </p:cNvSpPr>
          <p:nvPr userDrawn="1"/>
        </p:nvSpPr>
        <p:spPr>
          <a:xfrm>
            <a:off x="0" y="1371870"/>
            <a:ext cx="12192000" cy="4733508"/>
          </a:xfrm>
          <a:prstGeom prst="rect">
            <a:avLst/>
          </a:prstGeom>
        </p:spPr>
        <p:txBody>
          <a:bodyPr vert="horz" lIns="45720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</a:t>
            </a:r>
            <a:r>
              <a:rPr lang="en-US" sz="2000" dirty="0"/>
              <a:t>Click to edit Master text styles</a:t>
            </a:r>
          </a:p>
          <a:p>
            <a:pPr lvl="1"/>
            <a:r>
              <a:rPr lang="en-US" sz="1800" dirty="0"/>
              <a:t>Second level</a:t>
            </a:r>
          </a:p>
          <a:p>
            <a:pPr lvl="2"/>
            <a:r>
              <a:rPr lang="en-US" sz="1600" dirty="0"/>
              <a:t>Third level</a:t>
            </a:r>
          </a:p>
          <a:p>
            <a:pPr lvl="3"/>
            <a:r>
              <a:rPr lang="en-US" sz="1400" dirty="0"/>
              <a:t>Fourth level</a:t>
            </a:r>
          </a:p>
          <a:p>
            <a:pPr lvl="4"/>
            <a:r>
              <a:rPr lang="en-US" sz="1200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5380C-9EFF-D33C-9253-0507FD21BA20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55DEC95-2030-9CE0-8674-40F42E9BED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448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905E67-FA94-7C2A-E001-243BEF53D89B}"/>
              </a:ext>
            </a:extLst>
          </p:cNvPr>
          <p:cNvSpPr/>
          <p:nvPr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D18AF7-443D-D69F-0860-9370A7EE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B4D1E8-DA25-D17C-3817-822FD1926BA4}"/>
              </a:ext>
            </a:extLst>
          </p:cNvPr>
          <p:cNvSpPr txBox="1"/>
          <p:nvPr/>
        </p:nvSpPr>
        <p:spPr>
          <a:xfrm>
            <a:off x="390618" y="2564754"/>
            <a:ext cx="6629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9357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California Institute of Regenerative Medicine (CIRM)</a:t>
            </a:r>
          </a:p>
          <a:p>
            <a:endParaRPr lang="en-US" sz="3600" b="1" dirty="0">
              <a:solidFill>
                <a:srgbClr val="19357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IN" sz="2400" dirty="0"/>
              <a:t>Grant Management System (GMS) – QA Consulting Engagement Approach</a:t>
            </a:r>
          </a:p>
          <a:p>
            <a:endParaRPr lang="en-US" sz="3600" b="1" dirty="0">
              <a:solidFill>
                <a:srgbClr val="19357E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7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9268C-D21C-66C5-8F83-C9B41D30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C7A63-07D5-61A5-716E-77ED70B0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85E8BE-B53C-C460-660C-E4D1DBDC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Process in CIRM: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05AF05-271A-3B2C-7EC5-CEB2C53286CD}"/>
              </a:ext>
            </a:extLst>
          </p:cNvPr>
          <p:cNvCxnSpPr>
            <a:cxnSpLocks/>
          </p:cNvCxnSpPr>
          <p:nvPr/>
        </p:nvCxnSpPr>
        <p:spPr>
          <a:xfrm>
            <a:off x="6096000" y="4439382"/>
            <a:ext cx="0" cy="2776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5597C8-4C63-D4FE-1598-41859E0D1D63}"/>
              </a:ext>
            </a:extLst>
          </p:cNvPr>
          <p:cNvCxnSpPr>
            <a:cxnSpLocks/>
          </p:cNvCxnSpPr>
          <p:nvPr/>
        </p:nvCxnSpPr>
        <p:spPr>
          <a:xfrm>
            <a:off x="6096000" y="3588249"/>
            <a:ext cx="0" cy="2776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B59BE0-D8B5-7707-D73D-CCB2FC5AB63E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>
            <a:off x="6096000" y="2250423"/>
            <a:ext cx="0" cy="86292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09477E-EA86-2D96-F6D3-E3929AB3A0B6}"/>
              </a:ext>
            </a:extLst>
          </p:cNvPr>
          <p:cNvSpPr/>
          <p:nvPr/>
        </p:nvSpPr>
        <p:spPr>
          <a:xfrm>
            <a:off x="4843975" y="2250423"/>
            <a:ext cx="2504050" cy="608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3EC719-9ECD-FD98-F507-5F94084170E5}"/>
              </a:ext>
            </a:extLst>
          </p:cNvPr>
          <p:cNvSpPr/>
          <p:nvPr/>
        </p:nvSpPr>
        <p:spPr>
          <a:xfrm>
            <a:off x="4843975" y="3113345"/>
            <a:ext cx="2504050" cy="608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1A624A-4221-3ED8-3FB3-D120BE4F14AA}"/>
              </a:ext>
            </a:extLst>
          </p:cNvPr>
          <p:cNvSpPr/>
          <p:nvPr/>
        </p:nvSpPr>
        <p:spPr>
          <a:xfrm>
            <a:off x="4843975" y="3887718"/>
            <a:ext cx="2504050" cy="608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EAA6F2-F90B-5991-CCBC-66D9A8BFB330}"/>
              </a:ext>
            </a:extLst>
          </p:cNvPr>
          <p:cNvSpPr/>
          <p:nvPr/>
        </p:nvSpPr>
        <p:spPr>
          <a:xfrm>
            <a:off x="4843975" y="4716995"/>
            <a:ext cx="2539726" cy="6082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DA260BC-1F9C-6BEA-604A-D129CD719172}"/>
              </a:ext>
            </a:extLst>
          </p:cNvPr>
          <p:cNvSpPr/>
          <p:nvPr/>
        </p:nvSpPr>
        <p:spPr>
          <a:xfrm>
            <a:off x="4857781" y="5568708"/>
            <a:ext cx="2391507" cy="6082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EFE216-19B0-9B4A-F62A-6C2B5BD07907}"/>
              </a:ext>
            </a:extLst>
          </p:cNvPr>
          <p:cNvSpPr txBox="1"/>
          <p:nvPr/>
        </p:nvSpPr>
        <p:spPr>
          <a:xfrm>
            <a:off x="4909362" y="2368522"/>
            <a:ext cx="250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Gathering </a:t>
            </a: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8FC99-38F9-48D1-CE1F-B71953DABE40}"/>
              </a:ext>
            </a:extLst>
          </p:cNvPr>
          <p:cNvSpPr txBox="1"/>
          <p:nvPr/>
        </p:nvSpPr>
        <p:spPr>
          <a:xfrm>
            <a:off x="4879651" y="3098300"/>
            <a:ext cx="2504050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Frontend and Backend code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AC8815-C36D-86BB-0100-850445FD9D49}"/>
              </a:ext>
            </a:extLst>
          </p:cNvPr>
          <p:cNvSpPr txBox="1"/>
          <p:nvPr/>
        </p:nvSpPr>
        <p:spPr>
          <a:xfrm>
            <a:off x="4879651" y="3988445"/>
            <a:ext cx="250405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Testing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96815D-126C-B837-B09E-9A974298BC85}"/>
              </a:ext>
            </a:extLst>
          </p:cNvPr>
          <p:cNvSpPr txBox="1"/>
          <p:nvPr/>
        </p:nvSpPr>
        <p:spPr>
          <a:xfrm>
            <a:off x="4909362" y="4817886"/>
            <a:ext cx="250405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 Instance Testing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2F0020-63B1-15D9-5DD1-B1E47372A0DC}"/>
              </a:ext>
            </a:extLst>
          </p:cNvPr>
          <p:cNvSpPr txBox="1"/>
          <p:nvPr/>
        </p:nvSpPr>
        <p:spPr>
          <a:xfrm>
            <a:off x="4569208" y="5627918"/>
            <a:ext cx="284420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0BBAD1-A4D6-0A4A-5FCA-19E5B08A34C9}"/>
              </a:ext>
            </a:extLst>
          </p:cNvPr>
          <p:cNvCxnSpPr>
            <a:cxnSpLocks/>
          </p:cNvCxnSpPr>
          <p:nvPr/>
        </p:nvCxnSpPr>
        <p:spPr>
          <a:xfrm>
            <a:off x="6096000" y="5325249"/>
            <a:ext cx="0" cy="2201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9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2411-F6B0-4595-18C2-4EC3B9AF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5F0E0-3DDE-06D1-7A9E-EAE4A58E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C59CE-C205-55C3-7B1C-F9175C205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730218-8385-3AB5-B3D9-2DEA49C3933E}"/>
              </a:ext>
            </a:extLst>
          </p:cNvPr>
          <p:cNvCxnSpPr>
            <a:cxnSpLocks/>
          </p:cNvCxnSpPr>
          <p:nvPr/>
        </p:nvCxnSpPr>
        <p:spPr>
          <a:xfrm flipV="1">
            <a:off x="7092236" y="6024390"/>
            <a:ext cx="798922" cy="8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882E4F-5FF8-7989-EC5D-8F2609BBD64F}"/>
              </a:ext>
            </a:extLst>
          </p:cNvPr>
          <p:cNvCxnSpPr>
            <a:cxnSpLocks/>
          </p:cNvCxnSpPr>
          <p:nvPr/>
        </p:nvCxnSpPr>
        <p:spPr>
          <a:xfrm flipV="1">
            <a:off x="5344805" y="6033477"/>
            <a:ext cx="798922" cy="8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95AE67-2E22-EA75-D09C-D6967B2E7897}"/>
              </a:ext>
            </a:extLst>
          </p:cNvPr>
          <p:cNvCxnSpPr>
            <a:cxnSpLocks/>
          </p:cNvCxnSpPr>
          <p:nvPr/>
        </p:nvCxnSpPr>
        <p:spPr>
          <a:xfrm flipV="1">
            <a:off x="3597335" y="6033477"/>
            <a:ext cx="798922" cy="8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3BF62C4-5BC7-CA39-97F6-C5DA0F3521F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309477" y="3723515"/>
            <a:ext cx="767960" cy="324342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38EE32-7D49-F3E7-D241-42246EAA719A}"/>
              </a:ext>
            </a:extLst>
          </p:cNvPr>
          <p:cNvCxnSpPr/>
          <p:nvPr/>
        </p:nvCxnSpPr>
        <p:spPr>
          <a:xfrm>
            <a:off x="9848850" y="3700467"/>
            <a:ext cx="0" cy="3473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3C90BC-8351-FD41-18CF-819674E67588}"/>
              </a:ext>
            </a:extLst>
          </p:cNvPr>
          <p:cNvCxnSpPr/>
          <p:nvPr/>
        </p:nvCxnSpPr>
        <p:spPr>
          <a:xfrm>
            <a:off x="7600950" y="3688732"/>
            <a:ext cx="0" cy="3473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46D559-E587-7097-53EF-EDF4D355F9AD}"/>
              </a:ext>
            </a:extLst>
          </p:cNvPr>
          <p:cNvCxnSpPr/>
          <p:nvPr/>
        </p:nvCxnSpPr>
        <p:spPr>
          <a:xfrm>
            <a:off x="8743950" y="3676767"/>
            <a:ext cx="0" cy="3473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CD8A7A-3E62-FDB6-3D38-FE1B4DE4283A}"/>
              </a:ext>
            </a:extLst>
          </p:cNvPr>
          <p:cNvCxnSpPr>
            <a:cxnSpLocks/>
          </p:cNvCxnSpPr>
          <p:nvPr/>
        </p:nvCxnSpPr>
        <p:spPr>
          <a:xfrm>
            <a:off x="5936567" y="2421370"/>
            <a:ext cx="0" cy="2776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5E18A-BE29-6372-83FE-20A510379FE9}"/>
              </a:ext>
            </a:extLst>
          </p:cNvPr>
          <p:cNvCxnSpPr>
            <a:cxnSpLocks/>
          </p:cNvCxnSpPr>
          <p:nvPr/>
        </p:nvCxnSpPr>
        <p:spPr>
          <a:xfrm>
            <a:off x="5936567" y="1570237"/>
            <a:ext cx="0" cy="2776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17BB6-DC34-2C78-E7D5-0D207E565116}"/>
              </a:ext>
            </a:extLst>
          </p:cNvPr>
          <p:cNvCxnSpPr>
            <a:stCxn id="15" idx="0"/>
            <a:endCxn id="16" idx="0"/>
          </p:cNvCxnSpPr>
          <p:nvPr/>
        </p:nvCxnSpPr>
        <p:spPr>
          <a:xfrm>
            <a:off x="5936567" y="232411"/>
            <a:ext cx="0" cy="86292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8A9763-3FD2-8ED0-38F0-CB762E41294D}"/>
              </a:ext>
            </a:extLst>
          </p:cNvPr>
          <p:cNvSpPr/>
          <p:nvPr/>
        </p:nvSpPr>
        <p:spPr>
          <a:xfrm>
            <a:off x="4684542" y="232411"/>
            <a:ext cx="2504050" cy="608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AD9657-7AE1-BD12-F608-BD1D63063675}"/>
              </a:ext>
            </a:extLst>
          </p:cNvPr>
          <p:cNvSpPr/>
          <p:nvPr/>
        </p:nvSpPr>
        <p:spPr>
          <a:xfrm>
            <a:off x="4684542" y="1095333"/>
            <a:ext cx="2504050" cy="608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87DA51-76D6-3DAC-B96C-4DA93067BEC8}"/>
              </a:ext>
            </a:extLst>
          </p:cNvPr>
          <p:cNvSpPr/>
          <p:nvPr/>
        </p:nvSpPr>
        <p:spPr>
          <a:xfrm>
            <a:off x="4684542" y="1869706"/>
            <a:ext cx="2504050" cy="608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389AD7-71D8-6A0A-3A55-DCDAE90AF2DF}"/>
              </a:ext>
            </a:extLst>
          </p:cNvPr>
          <p:cNvSpPr/>
          <p:nvPr/>
        </p:nvSpPr>
        <p:spPr>
          <a:xfrm>
            <a:off x="4684542" y="2698983"/>
            <a:ext cx="2539726" cy="6082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F671DB4-394E-149E-38F1-70BCABA8324E}"/>
              </a:ext>
            </a:extLst>
          </p:cNvPr>
          <p:cNvSpPr/>
          <p:nvPr/>
        </p:nvSpPr>
        <p:spPr>
          <a:xfrm>
            <a:off x="1368025" y="3225487"/>
            <a:ext cx="3050403" cy="6082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5789A54-D388-602E-C3C2-9E816EE6A9D9}"/>
              </a:ext>
            </a:extLst>
          </p:cNvPr>
          <p:cNvSpPr/>
          <p:nvPr/>
        </p:nvSpPr>
        <p:spPr>
          <a:xfrm>
            <a:off x="7453938" y="3230457"/>
            <a:ext cx="2504050" cy="6082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9761D7-8C27-CDF7-01FC-812A4FE681EF}"/>
              </a:ext>
            </a:extLst>
          </p:cNvPr>
          <p:cNvSpPr/>
          <p:nvPr/>
        </p:nvSpPr>
        <p:spPr>
          <a:xfrm>
            <a:off x="652630" y="4037551"/>
            <a:ext cx="1575986" cy="60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12B4264-DC2A-065E-7A71-2BC2EFEF030A}"/>
              </a:ext>
            </a:extLst>
          </p:cNvPr>
          <p:cNvSpPr/>
          <p:nvPr/>
        </p:nvSpPr>
        <p:spPr>
          <a:xfrm>
            <a:off x="2448948" y="4055171"/>
            <a:ext cx="1575986" cy="60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2A6945-C2F0-5EB3-3A10-DD34CF7C37B8}"/>
              </a:ext>
            </a:extLst>
          </p:cNvPr>
          <p:cNvSpPr/>
          <p:nvPr/>
        </p:nvSpPr>
        <p:spPr>
          <a:xfrm>
            <a:off x="4205635" y="4055171"/>
            <a:ext cx="1796319" cy="60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1EE8F82-58A3-A6FB-FB3B-A9FA04730C6E}"/>
              </a:ext>
            </a:extLst>
          </p:cNvPr>
          <p:cNvSpPr/>
          <p:nvPr/>
        </p:nvSpPr>
        <p:spPr>
          <a:xfrm>
            <a:off x="6190046" y="4037551"/>
            <a:ext cx="1575986" cy="60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B3AF89-5B65-91AB-9E34-85F90B76FB83}"/>
              </a:ext>
            </a:extLst>
          </p:cNvPr>
          <p:cNvSpPr/>
          <p:nvPr/>
        </p:nvSpPr>
        <p:spPr>
          <a:xfrm>
            <a:off x="7986364" y="4055171"/>
            <a:ext cx="1575986" cy="60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B84BD69-69E9-9CC0-46DA-FA2EB2B48D0A}"/>
              </a:ext>
            </a:extLst>
          </p:cNvPr>
          <p:cNvSpPr/>
          <p:nvPr/>
        </p:nvSpPr>
        <p:spPr>
          <a:xfrm>
            <a:off x="9743052" y="4055171"/>
            <a:ext cx="1575986" cy="60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CA37D7-CC79-5E9C-A524-AE9FC747D648}"/>
              </a:ext>
            </a:extLst>
          </p:cNvPr>
          <p:cNvSpPr/>
          <p:nvPr/>
        </p:nvSpPr>
        <p:spPr>
          <a:xfrm>
            <a:off x="2587650" y="5716702"/>
            <a:ext cx="1575986" cy="608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244A83E-7421-68DA-0A39-84A169936654}"/>
              </a:ext>
            </a:extLst>
          </p:cNvPr>
          <p:cNvSpPr/>
          <p:nvPr/>
        </p:nvSpPr>
        <p:spPr>
          <a:xfrm>
            <a:off x="4396257" y="5734322"/>
            <a:ext cx="1575986" cy="608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0238E3-9568-1F05-3629-37111DBC7661}"/>
              </a:ext>
            </a:extLst>
          </p:cNvPr>
          <p:cNvSpPr/>
          <p:nvPr/>
        </p:nvSpPr>
        <p:spPr>
          <a:xfrm>
            <a:off x="6140656" y="5734322"/>
            <a:ext cx="1575986" cy="608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FE86C7-BFB4-E8F3-FEBE-82E10771494A}"/>
              </a:ext>
            </a:extLst>
          </p:cNvPr>
          <p:cNvSpPr/>
          <p:nvPr/>
        </p:nvSpPr>
        <p:spPr>
          <a:xfrm>
            <a:off x="4811151" y="4892822"/>
            <a:ext cx="2391507" cy="6082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28409C-B5B1-5B8D-FA7E-FC5375B6628F}"/>
              </a:ext>
            </a:extLst>
          </p:cNvPr>
          <p:cNvSpPr/>
          <p:nvPr/>
        </p:nvSpPr>
        <p:spPr>
          <a:xfrm>
            <a:off x="7884204" y="5734321"/>
            <a:ext cx="1575986" cy="608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75D22-6CA1-91AE-5998-8A46EC2392E9}"/>
              </a:ext>
            </a:extLst>
          </p:cNvPr>
          <p:cNvSpPr txBox="1"/>
          <p:nvPr/>
        </p:nvSpPr>
        <p:spPr>
          <a:xfrm>
            <a:off x="4749929" y="350510"/>
            <a:ext cx="250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document </a:t>
            </a:r>
          </a:p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E5566E-96A5-A34F-9F3B-4D95F9A641F9}"/>
              </a:ext>
            </a:extLst>
          </p:cNvPr>
          <p:cNvSpPr txBox="1"/>
          <p:nvPr/>
        </p:nvSpPr>
        <p:spPr>
          <a:xfrm>
            <a:off x="4754879" y="1205783"/>
            <a:ext cx="250405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Grooming /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D1AF72-B6E9-0BB9-4DC8-B1D18121C392}"/>
              </a:ext>
            </a:extLst>
          </p:cNvPr>
          <p:cNvSpPr txBox="1"/>
          <p:nvPr/>
        </p:nvSpPr>
        <p:spPr>
          <a:xfrm>
            <a:off x="4720218" y="1837913"/>
            <a:ext cx="2504050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the efforts/estimations.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D0648E-633E-CEEC-6770-A4BB787C4D91}"/>
              </a:ext>
            </a:extLst>
          </p:cNvPr>
          <p:cNvSpPr txBox="1"/>
          <p:nvPr/>
        </p:nvSpPr>
        <p:spPr>
          <a:xfrm>
            <a:off x="4738063" y="2689627"/>
            <a:ext cx="2504050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 design/Low level design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962599-512C-970C-C79B-F43A9F79882E}"/>
              </a:ext>
            </a:extLst>
          </p:cNvPr>
          <p:cNvSpPr txBox="1"/>
          <p:nvPr/>
        </p:nvSpPr>
        <p:spPr>
          <a:xfrm>
            <a:off x="1328257" y="3211114"/>
            <a:ext cx="31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Frontend and backend code. [Implementation] 	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7DDA4F-2E64-EBC8-C240-8545374825F7}"/>
              </a:ext>
            </a:extLst>
          </p:cNvPr>
          <p:cNvSpPr txBox="1"/>
          <p:nvPr/>
        </p:nvSpPr>
        <p:spPr>
          <a:xfrm>
            <a:off x="7491697" y="3340071"/>
            <a:ext cx="250405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QA Process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FEC046-4800-485B-26B0-BFE67418C7A1}"/>
              </a:ext>
            </a:extLst>
          </p:cNvPr>
          <p:cNvSpPr txBox="1"/>
          <p:nvPr/>
        </p:nvSpPr>
        <p:spPr>
          <a:xfrm>
            <a:off x="692260" y="4156183"/>
            <a:ext cx="157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review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06ADB0-B24F-764D-0732-0EFB69BF863D}"/>
              </a:ext>
            </a:extLst>
          </p:cNvPr>
          <p:cNvSpPr txBox="1"/>
          <p:nvPr/>
        </p:nvSpPr>
        <p:spPr>
          <a:xfrm>
            <a:off x="2475763" y="4145241"/>
            <a:ext cx="157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Testing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0E73C7-1E2C-3A23-35C6-0DD06FDA89DC}"/>
              </a:ext>
            </a:extLst>
          </p:cNvPr>
          <p:cNvSpPr txBox="1"/>
          <p:nvPr/>
        </p:nvSpPr>
        <p:spPr>
          <a:xfrm>
            <a:off x="4094494" y="4047857"/>
            <a:ext cx="196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deployment for testing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B7DC3-E09C-02AC-EF6C-334693AF0340}"/>
              </a:ext>
            </a:extLst>
          </p:cNvPr>
          <p:cNvSpPr txBox="1"/>
          <p:nvPr/>
        </p:nvSpPr>
        <p:spPr>
          <a:xfrm>
            <a:off x="6147301" y="4156183"/>
            <a:ext cx="157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Plan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41CBBB-5FDE-F7F9-E0A4-1221C9F8E8CA}"/>
              </a:ext>
            </a:extLst>
          </p:cNvPr>
          <p:cNvSpPr txBox="1"/>
          <p:nvPr/>
        </p:nvSpPr>
        <p:spPr>
          <a:xfrm>
            <a:off x="7993272" y="4138456"/>
            <a:ext cx="157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Strategy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430E54-CDF6-7AF3-9826-76FF502741AD}"/>
              </a:ext>
            </a:extLst>
          </p:cNvPr>
          <p:cNvSpPr txBox="1"/>
          <p:nvPr/>
        </p:nvSpPr>
        <p:spPr>
          <a:xfrm>
            <a:off x="9957988" y="4026385"/>
            <a:ext cx="122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 creation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47B1-A450-50AA-044C-550629E1931A}"/>
              </a:ext>
            </a:extLst>
          </p:cNvPr>
          <p:cNvSpPr txBox="1"/>
          <p:nvPr/>
        </p:nvSpPr>
        <p:spPr>
          <a:xfrm>
            <a:off x="4609734" y="5002288"/>
            <a:ext cx="284420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Testing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AE94C7-88E6-1141-FAA8-7893CDDD5E4F}"/>
              </a:ext>
            </a:extLst>
          </p:cNvPr>
          <p:cNvSpPr txBox="1"/>
          <p:nvPr/>
        </p:nvSpPr>
        <p:spPr>
          <a:xfrm>
            <a:off x="2587650" y="5684435"/>
            <a:ext cx="1415616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Defect Reporting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9AAD23-BCA1-38C5-28CC-5D1D7FC4BBA1}"/>
              </a:ext>
            </a:extLst>
          </p:cNvPr>
          <p:cNvSpPr txBox="1"/>
          <p:nvPr/>
        </p:nvSpPr>
        <p:spPr>
          <a:xfrm>
            <a:off x="4396257" y="5845383"/>
            <a:ext cx="16113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Closure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3D954A-5181-9D8E-C977-125E17C239D3}"/>
              </a:ext>
            </a:extLst>
          </p:cNvPr>
          <p:cNvSpPr txBox="1"/>
          <p:nvPr/>
        </p:nvSpPr>
        <p:spPr>
          <a:xfrm>
            <a:off x="6105296" y="5868384"/>
            <a:ext cx="16113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67D9E3-4FFF-0591-2E9C-4983241119D6}"/>
              </a:ext>
            </a:extLst>
          </p:cNvPr>
          <p:cNvSpPr txBox="1"/>
          <p:nvPr/>
        </p:nvSpPr>
        <p:spPr>
          <a:xfrm>
            <a:off x="7951004" y="5874258"/>
            <a:ext cx="16113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E01EF04-3A3A-6288-EA73-375F2670CBE0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>
            <a:off x="7242113" y="3025585"/>
            <a:ext cx="211825" cy="509000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A463572-EE20-1B92-AF8C-798DC7C9557C}"/>
              </a:ext>
            </a:extLst>
          </p:cNvPr>
          <p:cNvCxnSpPr>
            <a:cxnSpLocks/>
            <a:stCxn id="18" idx="1"/>
            <a:endCxn id="36" idx="3"/>
          </p:cNvCxnSpPr>
          <p:nvPr/>
        </p:nvCxnSpPr>
        <p:spPr>
          <a:xfrm rot="10800000" flipV="1">
            <a:off x="4472718" y="3003110"/>
            <a:ext cx="211825" cy="531170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BFAEBEF-E1A4-B8DA-4890-C308270758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3949" y="3534279"/>
            <a:ext cx="204307" cy="513577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7D147F-E7DE-6194-2222-570C54848416}"/>
              </a:ext>
            </a:extLst>
          </p:cNvPr>
          <p:cNvCxnSpPr>
            <a:endCxn id="22" idx="0"/>
          </p:cNvCxnSpPr>
          <p:nvPr/>
        </p:nvCxnSpPr>
        <p:spPr>
          <a:xfrm>
            <a:off x="3236941" y="3833742"/>
            <a:ext cx="0" cy="2214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5CCBE6-FD31-4E28-479F-CBB5BB8DD18E}"/>
              </a:ext>
            </a:extLst>
          </p:cNvPr>
          <p:cNvCxnSpPr/>
          <p:nvPr/>
        </p:nvCxnSpPr>
        <p:spPr>
          <a:xfrm>
            <a:off x="5534025" y="4672716"/>
            <a:ext cx="0" cy="2201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10BF9D7-1F18-ADA7-600F-54892F24D984}"/>
              </a:ext>
            </a:extLst>
          </p:cNvPr>
          <p:cNvCxnSpPr>
            <a:stCxn id="43" idx="2"/>
          </p:cNvCxnSpPr>
          <p:nvPr/>
        </p:nvCxnSpPr>
        <p:spPr>
          <a:xfrm rot="5400000">
            <a:off x="8635316" y="3261669"/>
            <a:ext cx="524233" cy="3346327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780864B-DC76-C3A9-FD9D-A0300B9FACE0}"/>
              </a:ext>
            </a:extLst>
          </p:cNvPr>
          <p:cNvCxnSpPr>
            <a:cxnSpLocks/>
            <a:endCxn id="45" idx="0"/>
          </p:cNvCxnSpPr>
          <p:nvPr/>
        </p:nvCxnSpPr>
        <p:spPr>
          <a:xfrm rot="10800000" flipV="1">
            <a:off x="3295459" y="5207257"/>
            <a:ext cx="1454471" cy="477177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8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C4505-390D-2145-1B87-A722A71E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AC808-9AAB-0D71-E4ED-3F33EC20C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696AE3-AE71-DEDD-3783-8FF532F1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C744F0-6D1B-F89B-CB13-3BA17FCB67BE}"/>
              </a:ext>
            </a:extLst>
          </p:cNvPr>
          <p:cNvSpPr txBox="1">
            <a:spLocks/>
          </p:cNvSpPr>
          <p:nvPr/>
        </p:nvSpPr>
        <p:spPr>
          <a:xfrm>
            <a:off x="838200" y="1069145"/>
            <a:ext cx="10515600" cy="37811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Need to follow defect management cycle.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Validation should be there in the coding level.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Need to prepare the testcases and identify the inputs for every application creation process for test coverage.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For Budget and Fund calculator fields, need to identify range of  values we need to give and check the proper working condition.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Functional testing should be done properly before promoting the code.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Need to do the performance testing because for Page loading it takes more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44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791B4-3915-DA44-9FF1-18B5E31B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B599D-FBF5-6CCB-CD31-91A4CF930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AE3D9-F851-F53D-ED00-F94EB4A6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7"/>
            <a:ext cx="12192000" cy="1325563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44E6F-F5A2-6366-99FE-F3FFBF9B1615}"/>
              </a:ext>
            </a:extLst>
          </p:cNvPr>
          <p:cNvSpPr/>
          <p:nvPr/>
        </p:nvSpPr>
        <p:spPr>
          <a:xfrm>
            <a:off x="687432" y="3357978"/>
            <a:ext cx="1154097" cy="71022"/>
          </a:xfrm>
          <a:prstGeom prst="rect">
            <a:avLst/>
          </a:prstGeom>
          <a:solidFill>
            <a:srgbClr val="F0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3d People Man Person Dialog Bubble Stock Illustration 173758514 |  Shutterstock">
            <a:extLst>
              <a:ext uri="{FF2B5EF4-FFF2-40B4-BE49-F238E27FC236}">
                <a16:creationId xmlns:a16="http://schemas.microsoft.com/office/drawing/2014/main" id="{0497574F-760E-4C26-3CB0-4D1BF9C9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0" t="9494" r="50000" b="14624"/>
          <a:stretch/>
        </p:blipFill>
        <p:spPr bwMode="auto">
          <a:xfrm>
            <a:off x="8388912" y="180577"/>
            <a:ext cx="1729047" cy="47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7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21573</TotalTime>
  <Words>199</Words>
  <Application>Microsoft Office PowerPoint</Application>
  <PresentationFormat>Widescreen</PresentationFormat>
  <Paragraphs>45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Wingdings</vt:lpstr>
      <vt:lpstr>Office Theme</vt:lpstr>
      <vt:lpstr>Custom Design</vt:lpstr>
      <vt:lpstr>PowerPoint Presentation</vt:lpstr>
      <vt:lpstr>Existing Process in CIRM:</vt:lpstr>
      <vt:lpstr>Recommendation:</vt:lpstr>
      <vt:lpstr>Suggestion: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Velmurugan Sivasubramanian</dc:creator>
  <cp:lastModifiedBy>Xavi Ahisha, Ancy</cp:lastModifiedBy>
  <cp:revision>74</cp:revision>
  <dcterms:created xsi:type="dcterms:W3CDTF">2022-07-25T05:51:25Z</dcterms:created>
  <dcterms:modified xsi:type="dcterms:W3CDTF">2023-07-12T08:58:48Z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bb892f-314c-414e-9616-04a62a8d51c6_Enabled">
    <vt:lpwstr>true</vt:lpwstr>
  </property>
  <property fmtid="{D5CDD505-2E9C-101B-9397-08002B2CF9AE}" pid="3" name="MSIP_Label_23bb892f-314c-414e-9616-04a62a8d51c6_SetDate">
    <vt:lpwstr>2022-12-02T05:58:49Z</vt:lpwstr>
  </property>
  <property fmtid="{D5CDD505-2E9C-101B-9397-08002B2CF9AE}" pid="4" name="MSIP_Label_23bb892f-314c-414e-9616-04a62a8d51c6_Method">
    <vt:lpwstr>Standard</vt:lpwstr>
  </property>
  <property fmtid="{D5CDD505-2E9C-101B-9397-08002B2CF9AE}" pid="5" name="MSIP_Label_23bb892f-314c-414e-9616-04a62a8d51c6_Name">
    <vt:lpwstr>defa4170-0d19-0005-0004-bc88714345d2</vt:lpwstr>
  </property>
  <property fmtid="{D5CDD505-2E9C-101B-9397-08002B2CF9AE}" pid="6" name="MSIP_Label_23bb892f-314c-414e-9616-04a62a8d51c6_SiteId">
    <vt:lpwstr>82865691-8932-4788-bbb9-e67f905bfafd</vt:lpwstr>
  </property>
  <property fmtid="{D5CDD505-2E9C-101B-9397-08002B2CF9AE}" pid="7" name="MSIP_Label_23bb892f-314c-414e-9616-04a62a8d51c6_ActionId">
    <vt:lpwstr>06f21f08-6c18-4a6e-a2ec-2a5164ec05eb</vt:lpwstr>
  </property>
  <property fmtid="{D5CDD505-2E9C-101B-9397-08002B2CF9AE}" pid="8" name="MSIP_Label_23bb892f-314c-414e-9616-04a62a8d51c6_ContentBits">
    <vt:lpwstr>0</vt:lpwstr>
  </property>
</Properties>
</file>