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582" r:id="rId4"/>
    <p:sldId id="584" r:id="rId5"/>
    <p:sldId id="564" r:id="rId6"/>
    <p:sldId id="576" r:id="rId7"/>
    <p:sldId id="567" r:id="rId8"/>
    <p:sldId id="585" r:id="rId9"/>
    <p:sldId id="5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22"/>
    <a:srgbClr val="193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D1C8C-8A16-435D-B719-EBBBC26F6AED}" v="11" dt="2023-06-09T11:15:09.225"/>
    <p1510:client id="{4D528A1C-31A9-4936-82C2-41E8B5A2B49C}" v="75" dt="2023-06-12T05:21:3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 Ahisha, Ancy" userId="S::xavi.ancy@excelenciaconsulting.com::1b7c2530-f55a-427c-877b-14d4ee95c04d" providerId="AD" clId="Web-{4D528A1C-31A9-4936-82C2-41E8B5A2B49C}"/>
    <pc:docChg chg="modSld">
      <pc:chgData name="Xavi Ahisha, Ancy" userId="S::xavi.ancy@excelenciaconsulting.com::1b7c2530-f55a-427c-877b-14d4ee95c04d" providerId="AD" clId="Web-{4D528A1C-31A9-4936-82C2-41E8B5A2B49C}" dt="2023-06-12T05:21:25.271" v="72"/>
      <pc:docMkLst>
        <pc:docMk/>
      </pc:docMkLst>
      <pc:sldChg chg="modSp">
        <pc:chgData name="Xavi Ahisha, Ancy" userId="S::xavi.ancy@excelenciaconsulting.com::1b7c2530-f55a-427c-877b-14d4ee95c04d" providerId="AD" clId="Web-{4D528A1C-31A9-4936-82C2-41E8B5A2B49C}" dt="2023-06-12T05:21:25.271" v="72"/>
        <pc:sldMkLst>
          <pc:docMk/>
          <pc:sldMk cId="4247296855" sldId="585"/>
        </pc:sldMkLst>
        <pc:graphicFrameChg chg="mod modGraphic">
          <ac:chgData name="Xavi Ahisha, Ancy" userId="S::xavi.ancy@excelenciaconsulting.com::1b7c2530-f55a-427c-877b-14d4ee95c04d" providerId="AD" clId="Web-{4D528A1C-31A9-4936-82C2-41E8B5A2B49C}" dt="2023-06-12T05:21:25.271" v="72"/>
          <ac:graphicFrameMkLst>
            <pc:docMk/>
            <pc:sldMk cId="4247296855" sldId="585"/>
            <ac:graphicFrameMk id="5" creationId="{D4F3DD93-0B4F-98EC-68BE-E9F59776F6FC}"/>
          </ac:graphicFrameMkLst>
        </pc:graphicFrameChg>
      </pc:sldChg>
    </pc:docChg>
  </pc:docChgLst>
  <pc:docChgLst>
    <pc:chgData name="Xavi Ahisha, Ancy" userId="1b7c2530-f55a-427c-877b-14d4ee95c04d" providerId="ADAL" clId="{401D1C8C-8A16-435D-B719-EBBBC26F6AED}"/>
    <pc:docChg chg="custSel addSld delSld modSld">
      <pc:chgData name="Xavi Ahisha, Ancy" userId="1b7c2530-f55a-427c-877b-14d4ee95c04d" providerId="ADAL" clId="{401D1C8C-8A16-435D-B719-EBBBC26F6AED}" dt="2023-06-09T11:30:37.363" v="361" actId="20577"/>
      <pc:docMkLst>
        <pc:docMk/>
      </pc:docMkLst>
      <pc:sldChg chg="delSp modSp add mod setBg setClrOvrMap delDesignElem">
        <pc:chgData name="Xavi Ahisha, Ancy" userId="1b7c2530-f55a-427c-877b-14d4ee95c04d" providerId="ADAL" clId="{401D1C8C-8A16-435D-B719-EBBBC26F6AED}" dt="2023-06-09T10:54:31.433" v="10" actId="26606"/>
        <pc:sldMkLst>
          <pc:docMk/>
          <pc:sldMk cId="239490625" sldId="256"/>
        </pc:sldMkLst>
        <pc:spChg chg="mod">
          <ac:chgData name="Xavi Ahisha, Ancy" userId="1b7c2530-f55a-427c-877b-14d4ee95c04d" providerId="ADAL" clId="{401D1C8C-8A16-435D-B719-EBBBC26F6AED}" dt="2023-06-09T10:54:31.433" v="10" actId="26606"/>
          <ac:spMkLst>
            <pc:docMk/>
            <pc:sldMk cId="239490625" sldId="256"/>
            <ac:spMk id="2" creationId="{C0D87A2C-BDD5-3284-6315-B9E559178E8D}"/>
          </ac:spMkLst>
        </pc:spChg>
        <pc:spChg chg="mod">
          <ac:chgData name="Xavi Ahisha, Ancy" userId="1b7c2530-f55a-427c-877b-14d4ee95c04d" providerId="ADAL" clId="{401D1C8C-8A16-435D-B719-EBBBC26F6AED}" dt="2023-06-09T10:54:31.433" v="10" actId="26606"/>
          <ac:spMkLst>
            <pc:docMk/>
            <pc:sldMk cId="239490625" sldId="256"/>
            <ac:spMk id="3" creationId="{3EFED932-BE81-5691-B064-1772457EB7A7}"/>
          </ac:spMkLst>
        </pc:spChg>
        <pc:spChg chg="del">
          <ac:chgData name="Xavi Ahisha, Ancy" userId="1b7c2530-f55a-427c-877b-14d4ee95c04d" providerId="ADAL" clId="{401D1C8C-8A16-435D-B719-EBBBC26F6AED}" dt="2023-06-09T10:54:05.082" v="8"/>
          <ac:spMkLst>
            <pc:docMk/>
            <pc:sldMk cId="239490625" sldId="256"/>
            <ac:spMk id="22" creationId="{733E0473-C315-42D8-A82A-A2FE49DC67DA}"/>
          </ac:spMkLst>
        </pc:spChg>
        <pc:spChg chg="del">
          <ac:chgData name="Xavi Ahisha, Ancy" userId="1b7c2530-f55a-427c-877b-14d4ee95c04d" providerId="ADAL" clId="{401D1C8C-8A16-435D-B719-EBBBC26F6AED}" dt="2023-06-09T10:54:05.082" v="8"/>
          <ac:spMkLst>
            <pc:docMk/>
            <pc:sldMk cId="239490625" sldId="256"/>
            <ac:spMk id="24" creationId="{AD23A251-68F2-43E5-812B-4BBAE1AF535E}"/>
          </ac:spMkLst>
        </pc:spChg>
        <pc:grpChg chg="del">
          <ac:chgData name="Xavi Ahisha, Ancy" userId="1b7c2530-f55a-427c-877b-14d4ee95c04d" providerId="ADAL" clId="{401D1C8C-8A16-435D-B719-EBBBC26F6AED}" dt="2023-06-09T10:54:05.082" v="8"/>
          <ac:grpSpMkLst>
            <pc:docMk/>
            <pc:sldMk cId="239490625" sldId="256"/>
            <ac:grpSpMk id="26" creationId="{0350AF23-2606-421F-AB7B-23D9B48F3E9B}"/>
          </ac:grpSpMkLst>
        </pc:grpChg>
        <pc:picChg chg="mod">
          <ac:chgData name="Xavi Ahisha, Ancy" userId="1b7c2530-f55a-427c-877b-14d4ee95c04d" providerId="ADAL" clId="{401D1C8C-8A16-435D-B719-EBBBC26F6AED}" dt="2023-06-09T10:54:31.433" v="10" actId="26606"/>
          <ac:picMkLst>
            <pc:docMk/>
            <pc:sldMk cId="239490625" sldId="256"/>
            <ac:picMk id="4" creationId="{56B7D8B3-656A-D14F-E30D-26F670D2CB49}"/>
          </ac:picMkLst>
        </pc:picChg>
      </pc:sldChg>
      <pc:sldChg chg="delSp modSp del mod">
        <pc:chgData name="Xavi Ahisha, Ancy" userId="1b7c2530-f55a-427c-877b-14d4ee95c04d" providerId="ADAL" clId="{401D1C8C-8A16-435D-B719-EBBBC26F6AED}" dt="2023-06-09T10:54:14.385" v="9" actId="47"/>
        <pc:sldMkLst>
          <pc:docMk/>
          <pc:sldMk cId="579372913" sldId="563"/>
        </pc:sldMkLst>
        <pc:spChg chg="del mod">
          <ac:chgData name="Xavi Ahisha, Ancy" userId="1b7c2530-f55a-427c-877b-14d4ee95c04d" providerId="ADAL" clId="{401D1C8C-8A16-435D-B719-EBBBC26F6AED}" dt="2023-06-09T10:54:02.413" v="6"/>
          <ac:spMkLst>
            <pc:docMk/>
            <pc:sldMk cId="579372913" sldId="563"/>
            <ac:spMk id="15" creationId="{1CB4D1E8-DA25-D17C-3817-822FD1926BA4}"/>
          </ac:spMkLst>
        </pc:spChg>
        <pc:picChg chg="del">
          <ac:chgData name="Xavi Ahisha, Ancy" userId="1b7c2530-f55a-427c-877b-14d4ee95c04d" providerId="ADAL" clId="{401D1C8C-8A16-435D-B719-EBBBC26F6AED}" dt="2023-06-09T10:53:56.968" v="2" actId="478"/>
          <ac:picMkLst>
            <pc:docMk/>
            <pc:sldMk cId="579372913" sldId="563"/>
            <ac:picMk id="12" creationId="{A7D18AF7-443D-D69F-0860-9370A7EED915}"/>
          </ac:picMkLst>
        </pc:picChg>
      </pc:sldChg>
      <pc:sldChg chg="addSp delSp modSp mod">
        <pc:chgData name="Xavi Ahisha, Ancy" userId="1b7c2530-f55a-427c-877b-14d4ee95c04d" providerId="ADAL" clId="{401D1C8C-8A16-435D-B719-EBBBC26F6AED}" dt="2023-06-09T10:58:54.921" v="61" actId="20577"/>
        <pc:sldMkLst>
          <pc:docMk/>
          <pc:sldMk cId="3033973275" sldId="564"/>
        </pc:sldMkLst>
        <pc:spChg chg="mod">
          <ac:chgData name="Xavi Ahisha, Ancy" userId="1b7c2530-f55a-427c-877b-14d4ee95c04d" providerId="ADAL" clId="{401D1C8C-8A16-435D-B719-EBBBC26F6AED}" dt="2023-06-09T10:58:54.921" v="61" actId="20577"/>
          <ac:spMkLst>
            <pc:docMk/>
            <pc:sldMk cId="3033973275" sldId="564"/>
            <ac:spMk id="2" creationId="{962A6BC1-3A7B-44B8-5207-4B1E5C594ABE}"/>
          </ac:spMkLst>
        </pc:spChg>
        <pc:graphicFrameChg chg="del">
          <ac:chgData name="Xavi Ahisha, Ancy" userId="1b7c2530-f55a-427c-877b-14d4ee95c04d" providerId="ADAL" clId="{401D1C8C-8A16-435D-B719-EBBBC26F6AED}" dt="2023-06-09T10:56:34.282" v="35" actId="478"/>
          <ac:graphicFrameMkLst>
            <pc:docMk/>
            <pc:sldMk cId="3033973275" sldId="564"/>
            <ac:graphicFrameMk id="5" creationId="{3CE6F260-3348-2BB4-706A-440121EEB4C8}"/>
          </ac:graphicFrameMkLst>
        </pc:graphicFrameChg>
        <pc:graphicFrameChg chg="add mod">
          <ac:chgData name="Xavi Ahisha, Ancy" userId="1b7c2530-f55a-427c-877b-14d4ee95c04d" providerId="ADAL" clId="{401D1C8C-8A16-435D-B719-EBBBC26F6AED}" dt="2023-06-09T10:56:53.606" v="37"/>
          <ac:graphicFrameMkLst>
            <pc:docMk/>
            <pc:sldMk cId="3033973275" sldId="564"/>
            <ac:graphicFrameMk id="6" creationId="{E428BC4F-6140-BB08-B3B1-590427884442}"/>
          </ac:graphicFrameMkLst>
        </pc:graphicFrameChg>
      </pc:sldChg>
      <pc:sldChg chg="addSp delSp modSp mod">
        <pc:chgData name="Xavi Ahisha, Ancy" userId="1b7c2530-f55a-427c-877b-14d4ee95c04d" providerId="ADAL" clId="{401D1C8C-8A16-435D-B719-EBBBC26F6AED}" dt="2023-06-09T10:59:12.448" v="65" actId="14100"/>
        <pc:sldMkLst>
          <pc:docMk/>
          <pc:sldMk cId="639250826" sldId="567"/>
        </pc:sldMkLst>
        <pc:spChg chg="mod">
          <ac:chgData name="Xavi Ahisha, Ancy" userId="1b7c2530-f55a-427c-877b-14d4ee95c04d" providerId="ADAL" clId="{401D1C8C-8A16-435D-B719-EBBBC26F6AED}" dt="2023-06-09T10:59:12.448" v="65" actId="14100"/>
          <ac:spMkLst>
            <pc:docMk/>
            <pc:sldMk cId="639250826" sldId="567"/>
            <ac:spMk id="2" creationId="{11A7FAA2-9210-4D59-09C8-FCDB4C000E42}"/>
          </ac:spMkLst>
        </pc:spChg>
        <pc:spChg chg="del mod">
          <ac:chgData name="Xavi Ahisha, Ancy" userId="1b7c2530-f55a-427c-877b-14d4ee95c04d" providerId="ADAL" clId="{401D1C8C-8A16-435D-B719-EBBBC26F6AED}" dt="2023-06-09T10:57:31.127" v="45" actId="478"/>
          <ac:spMkLst>
            <pc:docMk/>
            <pc:sldMk cId="639250826" sldId="567"/>
            <ac:spMk id="26" creationId="{8681823C-AE39-4677-DE9D-AE6113B36098}"/>
          </ac:spMkLst>
        </pc:spChg>
        <pc:graphicFrameChg chg="add mod">
          <ac:chgData name="Xavi Ahisha, Ancy" userId="1b7c2530-f55a-427c-877b-14d4ee95c04d" providerId="ADAL" clId="{401D1C8C-8A16-435D-B719-EBBBC26F6AED}" dt="2023-06-09T10:57:55.156" v="48"/>
          <ac:graphicFrameMkLst>
            <pc:docMk/>
            <pc:sldMk cId="639250826" sldId="567"/>
            <ac:graphicFrameMk id="5" creationId="{783C478F-4A31-AE63-4350-2672CA0C81A6}"/>
          </ac:graphicFrameMkLst>
        </pc:graphicFrameChg>
        <pc:picChg chg="del">
          <ac:chgData name="Xavi Ahisha, Ancy" userId="1b7c2530-f55a-427c-877b-14d4ee95c04d" providerId="ADAL" clId="{401D1C8C-8A16-435D-B719-EBBBC26F6AED}" dt="2023-06-09T10:57:26.317" v="43" actId="478"/>
          <ac:picMkLst>
            <pc:docMk/>
            <pc:sldMk cId="639250826" sldId="567"/>
            <ac:picMk id="27" creationId="{A197CABF-3EBF-6C33-1E93-B5EC8BE4F077}"/>
          </ac:picMkLst>
        </pc:picChg>
      </pc:sldChg>
      <pc:sldChg chg="del">
        <pc:chgData name="Xavi Ahisha, Ancy" userId="1b7c2530-f55a-427c-877b-14d4ee95c04d" providerId="ADAL" clId="{401D1C8C-8A16-435D-B719-EBBBC26F6AED}" dt="2023-06-09T10:58:11.139" v="51" actId="2696"/>
        <pc:sldMkLst>
          <pc:docMk/>
          <pc:sldMk cId="3527921412" sldId="570"/>
        </pc:sldMkLst>
      </pc:sldChg>
      <pc:sldChg chg="addSp delSp modSp mod">
        <pc:chgData name="Xavi Ahisha, Ancy" userId="1b7c2530-f55a-427c-877b-14d4ee95c04d" providerId="ADAL" clId="{401D1C8C-8A16-435D-B719-EBBBC26F6AED}" dt="2023-06-09T11:01:11.608" v="73" actId="20577"/>
        <pc:sldMkLst>
          <pc:docMk/>
          <pc:sldMk cId="1575948248" sldId="576"/>
        </pc:sldMkLst>
        <pc:spChg chg="mod">
          <ac:chgData name="Xavi Ahisha, Ancy" userId="1b7c2530-f55a-427c-877b-14d4ee95c04d" providerId="ADAL" clId="{401D1C8C-8A16-435D-B719-EBBBC26F6AED}" dt="2023-06-09T11:01:11.608" v="73" actId="20577"/>
          <ac:spMkLst>
            <pc:docMk/>
            <pc:sldMk cId="1575948248" sldId="576"/>
            <ac:spMk id="2" creationId="{10AAB72F-1458-C82E-8857-758153766032}"/>
          </ac:spMkLst>
        </pc:spChg>
        <pc:graphicFrameChg chg="add mod">
          <ac:chgData name="Xavi Ahisha, Ancy" userId="1b7c2530-f55a-427c-877b-14d4ee95c04d" providerId="ADAL" clId="{401D1C8C-8A16-435D-B719-EBBBC26F6AED}" dt="2023-06-09T10:57:18.987" v="41"/>
          <ac:graphicFrameMkLst>
            <pc:docMk/>
            <pc:sldMk cId="1575948248" sldId="576"/>
            <ac:graphicFrameMk id="5" creationId="{EA27DFB9-D8E1-59EC-DCFE-48AD8A3E7A9B}"/>
          </ac:graphicFrameMkLst>
        </pc:graphicFrameChg>
        <pc:graphicFrameChg chg="del">
          <ac:chgData name="Xavi Ahisha, Ancy" userId="1b7c2530-f55a-427c-877b-14d4ee95c04d" providerId="ADAL" clId="{401D1C8C-8A16-435D-B719-EBBBC26F6AED}" dt="2023-06-09T10:57:00.910" v="39" actId="478"/>
          <ac:graphicFrameMkLst>
            <pc:docMk/>
            <pc:sldMk cId="1575948248" sldId="576"/>
            <ac:graphicFrameMk id="7" creationId="{990BA7BC-4FFE-11CE-29D3-C0827CBD37F5}"/>
          </ac:graphicFrameMkLst>
        </pc:graphicFrameChg>
      </pc:sldChg>
      <pc:sldChg chg="del">
        <pc:chgData name="Xavi Ahisha, Ancy" userId="1b7c2530-f55a-427c-877b-14d4ee95c04d" providerId="ADAL" clId="{401D1C8C-8A16-435D-B719-EBBBC26F6AED}" dt="2023-06-09T10:58:07.159" v="50" actId="2696"/>
        <pc:sldMkLst>
          <pc:docMk/>
          <pc:sldMk cId="2906688704" sldId="580"/>
        </pc:sldMkLst>
      </pc:sldChg>
      <pc:sldChg chg="addSp delSp modSp mod">
        <pc:chgData name="Xavi Ahisha, Ancy" userId="1b7c2530-f55a-427c-877b-14d4ee95c04d" providerId="ADAL" clId="{401D1C8C-8A16-435D-B719-EBBBC26F6AED}" dt="2023-06-09T11:12:56.152" v="101" actId="2165"/>
        <pc:sldMkLst>
          <pc:docMk/>
          <pc:sldMk cId="1054101328" sldId="582"/>
        </pc:sldMkLst>
        <pc:spChg chg="del">
          <ac:chgData name="Xavi Ahisha, Ancy" userId="1b7c2530-f55a-427c-877b-14d4ee95c04d" providerId="ADAL" clId="{401D1C8C-8A16-435D-B719-EBBBC26F6AED}" dt="2023-06-09T10:54:37.072" v="11" actId="478"/>
          <ac:spMkLst>
            <pc:docMk/>
            <pc:sldMk cId="1054101328" sldId="582"/>
            <ac:spMk id="2" creationId="{490482D5-1494-FFAE-3D51-F5EAE609DE9D}"/>
          </ac:spMkLst>
        </pc:spChg>
        <pc:spChg chg="add mod">
          <ac:chgData name="Xavi Ahisha, Ancy" userId="1b7c2530-f55a-427c-877b-14d4ee95c04d" providerId="ADAL" clId="{401D1C8C-8A16-435D-B719-EBBBC26F6AED}" dt="2023-06-09T11:01:28.002" v="74" actId="20577"/>
          <ac:spMkLst>
            <pc:docMk/>
            <pc:sldMk cId="1054101328" sldId="582"/>
            <ac:spMk id="7" creationId="{89C7462B-1029-A4C5-DF5B-C86889EE4EE4}"/>
          </ac:spMkLst>
        </pc:spChg>
        <pc:spChg chg="add del mod">
          <ac:chgData name="Xavi Ahisha, Ancy" userId="1b7c2530-f55a-427c-877b-14d4ee95c04d" providerId="ADAL" clId="{401D1C8C-8A16-435D-B719-EBBBC26F6AED}" dt="2023-06-09T10:55:32.541" v="22" actId="478"/>
          <ac:spMkLst>
            <pc:docMk/>
            <pc:sldMk cId="1054101328" sldId="582"/>
            <ac:spMk id="9" creationId="{23EEA7E8-736D-7815-17A0-A904A8A19652}"/>
          </ac:spMkLst>
        </pc:spChg>
        <pc:graphicFrameChg chg="del mod">
          <ac:chgData name="Xavi Ahisha, Ancy" userId="1b7c2530-f55a-427c-877b-14d4ee95c04d" providerId="ADAL" clId="{401D1C8C-8A16-435D-B719-EBBBC26F6AED}" dt="2023-06-09T10:54:40.557" v="13" actId="478"/>
          <ac:graphicFrameMkLst>
            <pc:docMk/>
            <pc:sldMk cId="1054101328" sldId="582"/>
            <ac:graphicFrameMk id="5" creationId="{05F5A426-864E-90E1-DFB4-55B2E61E3008}"/>
          </ac:graphicFrameMkLst>
        </pc:graphicFrameChg>
        <pc:graphicFrameChg chg="add mod modGraphic">
          <ac:chgData name="Xavi Ahisha, Ancy" userId="1b7c2530-f55a-427c-877b-14d4ee95c04d" providerId="ADAL" clId="{401D1C8C-8A16-435D-B719-EBBBC26F6AED}" dt="2023-06-09T11:12:56.152" v="101" actId="2165"/>
          <ac:graphicFrameMkLst>
            <pc:docMk/>
            <pc:sldMk cId="1054101328" sldId="582"/>
            <ac:graphicFrameMk id="10" creationId="{573936FE-A8BE-6416-62BC-9C3185D5D128}"/>
          </ac:graphicFrameMkLst>
        </pc:graphicFrameChg>
      </pc:sldChg>
      <pc:sldChg chg="addSp delSp modSp mod">
        <pc:chgData name="Xavi Ahisha, Ancy" userId="1b7c2530-f55a-427c-877b-14d4ee95c04d" providerId="ADAL" clId="{401D1C8C-8A16-435D-B719-EBBBC26F6AED}" dt="2023-06-09T11:00:57.784" v="71" actId="14734"/>
        <pc:sldMkLst>
          <pc:docMk/>
          <pc:sldMk cId="584573993" sldId="584"/>
        </pc:sldMkLst>
        <pc:spChg chg="del">
          <ac:chgData name="Xavi Ahisha, Ancy" userId="1b7c2530-f55a-427c-877b-14d4ee95c04d" providerId="ADAL" clId="{401D1C8C-8A16-435D-B719-EBBBC26F6AED}" dt="2023-06-09T10:55:54.654" v="29" actId="478"/>
          <ac:spMkLst>
            <pc:docMk/>
            <pc:sldMk cId="584573993" sldId="584"/>
            <ac:spMk id="2" creationId="{490482D5-1494-FFAE-3D51-F5EAE609DE9D}"/>
          </ac:spMkLst>
        </pc:spChg>
        <pc:spChg chg="add mod">
          <ac:chgData name="Xavi Ahisha, Ancy" userId="1b7c2530-f55a-427c-877b-14d4ee95c04d" providerId="ADAL" clId="{401D1C8C-8A16-435D-B719-EBBBC26F6AED}" dt="2023-06-09T10:59:28.353" v="69" actId="20577"/>
          <ac:spMkLst>
            <pc:docMk/>
            <pc:sldMk cId="584573993" sldId="584"/>
            <ac:spMk id="7" creationId="{EC72AD3E-50B3-E5A8-244C-915FB8B8C072}"/>
          </ac:spMkLst>
        </pc:spChg>
        <pc:graphicFrameChg chg="del mod">
          <ac:chgData name="Xavi Ahisha, Ancy" userId="1b7c2530-f55a-427c-877b-14d4ee95c04d" providerId="ADAL" clId="{401D1C8C-8A16-435D-B719-EBBBC26F6AED}" dt="2023-06-09T10:55:58.991" v="31" actId="478"/>
          <ac:graphicFrameMkLst>
            <pc:docMk/>
            <pc:sldMk cId="584573993" sldId="584"/>
            <ac:graphicFrameMk id="6" creationId="{E7E71EE6-A09B-69F9-2269-DEA05C43C17B}"/>
          </ac:graphicFrameMkLst>
        </pc:graphicFrameChg>
        <pc:graphicFrameChg chg="add mod modGraphic">
          <ac:chgData name="Xavi Ahisha, Ancy" userId="1b7c2530-f55a-427c-877b-14d4ee95c04d" providerId="ADAL" clId="{401D1C8C-8A16-435D-B719-EBBBC26F6AED}" dt="2023-06-09T11:00:57.784" v="71" actId="14734"/>
          <ac:graphicFrameMkLst>
            <pc:docMk/>
            <pc:sldMk cId="584573993" sldId="584"/>
            <ac:graphicFrameMk id="8" creationId="{8F11388E-D4E8-EE15-3B86-27A633FD2884}"/>
          </ac:graphicFrameMkLst>
        </pc:graphicFrameChg>
      </pc:sldChg>
      <pc:sldChg chg="del">
        <pc:chgData name="Xavi Ahisha, Ancy" userId="1b7c2530-f55a-427c-877b-14d4ee95c04d" providerId="ADAL" clId="{401D1C8C-8A16-435D-B719-EBBBC26F6AED}" dt="2023-06-09T10:58:15.285" v="52" actId="2696"/>
        <pc:sldMkLst>
          <pc:docMk/>
          <pc:sldMk cId="345933337" sldId="585"/>
        </pc:sldMkLst>
      </pc:sldChg>
      <pc:sldChg chg="addSp modSp new mod">
        <pc:chgData name="Xavi Ahisha, Ancy" userId="1b7c2530-f55a-427c-877b-14d4ee95c04d" providerId="ADAL" clId="{401D1C8C-8A16-435D-B719-EBBBC26F6AED}" dt="2023-06-09T11:30:37.363" v="361" actId="20577"/>
        <pc:sldMkLst>
          <pc:docMk/>
          <pc:sldMk cId="4247296855" sldId="585"/>
        </pc:sldMkLst>
        <pc:spChg chg="mod">
          <ac:chgData name="Xavi Ahisha, Ancy" userId="1b7c2530-f55a-427c-877b-14d4ee95c04d" providerId="ADAL" clId="{401D1C8C-8A16-435D-B719-EBBBC26F6AED}" dt="2023-06-09T11:13:19.126" v="117" actId="313"/>
          <ac:spMkLst>
            <pc:docMk/>
            <pc:sldMk cId="4247296855" sldId="585"/>
            <ac:spMk id="2" creationId="{835C8E5B-1193-34C0-6898-76CDB3D9D10B}"/>
          </ac:spMkLst>
        </pc:spChg>
        <pc:graphicFrameChg chg="add mod modGraphic">
          <ac:chgData name="Xavi Ahisha, Ancy" userId="1b7c2530-f55a-427c-877b-14d4ee95c04d" providerId="ADAL" clId="{401D1C8C-8A16-435D-B719-EBBBC26F6AED}" dt="2023-06-09T11:30:37.363" v="361" actId="20577"/>
          <ac:graphicFrameMkLst>
            <pc:docMk/>
            <pc:sldMk cId="4247296855" sldId="585"/>
            <ac:graphicFrameMk id="5" creationId="{D4F3DD93-0B4F-98EC-68BE-E9F59776F6FC}"/>
          </ac:graphicFrameMkLst>
        </pc:graphicFrameChg>
      </pc:sldChg>
      <pc:sldChg chg="del">
        <pc:chgData name="Xavi Ahisha, Ancy" userId="1b7c2530-f55a-427c-877b-14d4ee95c04d" providerId="ADAL" clId="{401D1C8C-8A16-435D-B719-EBBBC26F6AED}" dt="2023-06-09T10:58:17.911" v="53" actId="2696"/>
        <pc:sldMkLst>
          <pc:docMk/>
          <pc:sldMk cId="3766432915" sldId="586"/>
        </pc:sldMkLst>
      </pc:sldChg>
      <pc:sldChg chg="addSp delSp add del setBg delDesignElem">
        <pc:chgData name="Xavi Ahisha, Ancy" userId="1b7c2530-f55a-427c-877b-14d4ee95c04d" providerId="ADAL" clId="{401D1C8C-8A16-435D-B719-EBBBC26F6AED}" dt="2023-06-09T10:54:58.197" v="16"/>
        <pc:sldMkLst>
          <pc:docMk/>
          <pc:sldMk cId="3061333325" sldId="587"/>
        </pc:sldMkLst>
        <pc:spChg chg="add del">
          <ac:chgData name="Xavi Ahisha, Ancy" userId="1b7c2530-f55a-427c-877b-14d4ee95c04d" providerId="ADAL" clId="{401D1C8C-8A16-435D-B719-EBBBC26F6AED}" dt="2023-06-09T10:54:58.197" v="16"/>
          <ac:spMkLst>
            <pc:docMk/>
            <pc:sldMk cId="3061333325" sldId="587"/>
            <ac:spMk id="22" creationId="{733E0473-C315-42D8-A82A-A2FE49DC67DA}"/>
          </ac:spMkLst>
        </pc:spChg>
        <pc:spChg chg="add del">
          <ac:chgData name="Xavi Ahisha, Ancy" userId="1b7c2530-f55a-427c-877b-14d4ee95c04d" providerId="ADAL" clId="{401D1C8C-8A16-435D-B719-EBBBC26F6AED}" dt="2023-06-09T10:54:58.197" v="16"/>
          <ac:spMkLst>
            <pc:docMk/>
            <pc:sldMk cId="3061333325" sldId="587"/>
            <ac:spMk id="24" creationId="{AD23A251-68F2-43E5-812B-4BBAE1AF535E}"/>
          </ac:spMkLst>
        </pc:spChg>
        <pc:grpChg chg="add del">
          <ac:chgData name="Xavi Ahisha, Ancy" userId="1b7c2530-f55a-427c-877b-14d4ee95c04d" providerId="ADAL" clId="{401D1C8C-8A16-435D-B719-EBBBC26F6AED}" dt="2023-06-09T10:54:58.197" v="16"/>
          <ac:grpSpMkLst>
            <pc:docMk/>
            <pc:sldMk cId="3061333325" sldId="587"/>
            <ac:grpSpMk id="26" creationId="{0350AF23-2606-421F-AB7B-23D9B48F3E9B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7F1F-CC78-42C9-84F3-9AA790958410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025E5-B229-43BD-B052-B24719429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270-6003-A6C0-14E4-2E0E8FE8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1041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5A39-089A-F262-84DA-6303364F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429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4F65-56DB-704C-69E9-54C1CC2D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4423A5-7F91-AE71-FC9E-8BF8FC58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23347-F9F5-E1EF-CA78-4759E75B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6775" y="1427897"/>
            <a:ext cx="11254154" cy="4751840"/>
          </a:xfrm>
        </p:spPr>
        <p:txBody>
          <a:bodyPr vert="eaVert" lIns="365760" r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708-EC65-7085-9F47-4DEB928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0FBF92-AE6F-07C5-BF34-C7B12BC9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F1D58-C2F4-7CDA-F892-AEE3C914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7E94511-27D9-2E62-B6A8-C613F5AE0D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D4DE-754E-3F6C-5F21-D8E089C25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AF17-78F6-A8E7-9FB3-BD84E86D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5249" y="365125"/>
            <a:ext cx="78972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65B2-6104-A63D-49DA-AA44D8AE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7128-2643-4D5C-CEE7-263D90B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0293CC40-B5EE-2F54-DDF9-3B1A00D9D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C0302-4E97-A09F-D308-03BA53F5A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1024-3517-0C6C-631E-F71F608C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908CCE-CEF2-5C0B-3DC3-15431FE5D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2184"/>
            <a:ext cx="121920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    Click to edit Master title style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00058A95-1407-36E0-9BD6-6FB380A25E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F8D6-DF49-A44C-A1C6-334A150C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72BBE-7858-0759-5A5F-2538C47B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45881-F465-3FD2-1439-CF638278C7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03AA5-C8C0-7187-2145-29ED7E1025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6303-50F7-AC5C-56A0-DC4344E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576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3C59-6215-629A-9C66-33AC835D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7F43EE-1385-C689-C37B-0BC0B5832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E32F-0CB0-39F7-AEC5-B641A1CD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8" y="97821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6153-0D96-8D76-3552-A344B8D8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718" y="38309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0D4B-E2FD-89C5-AC64-E7B5163F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A8D0-D2E8-3B09-6B04-82070FD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3FABBA4-7FE7-B964-8BE4-FF11DB6906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FC6-FF6B-0EFB-EDFF-3EB591D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2A94-0F85-F94A-09BD-E8573C5AFD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80" y="1325563"/>
            <a:ext cx="5760720" cy="466344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EEC40-86F9-C22C-5FED-FD282CAE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760720" cy="466344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FEAE-884A-0192-9E2D-706166D0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2FB1-8541-88EF-6C3D-FE7FD5F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B4B63F4-057E-7480-CDB8-856377E776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E9E3-A14B-4C72-D447-3F930D9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95" y="1417004"/>
            <a:ext cx="5760720" cy="4729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B48-238A-21B0-7883-D3A20861514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0595" y="2285049"/>
            <a:ext cx="5760720" cy="384048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34E32-5F21-13FF-9CAB-D8102501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315" y="1417004"/>
            <a:ext cx="5760720" cy="3885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C4A5E-56F3-C74E-AAFC-4A65DFED1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315" y="2285049"/>
            <a:ext cx="5760720" cy="384048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2F51F-40E7-CC63-27AB-A0E7945B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EE152-1D28-6EF4-6FFF-047043F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F9F3EA-EE4A-6089-0FF6-D76D968D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31DF53AC-D359-A743-3C65-E63A03C26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89F2-4A50-9BAE-5E7A-4411726C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C849-B449-70F2-7C46-EDD8F4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995DC-76B4-1F68-AF55-B229183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24CC0C13-F82C-E3B1-ABDE-AC97906476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93143-A849-56FB-ED84-5843962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5DA4E-A8A3-3CF6-6B4F-24AF20E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9E5731-552E-0517-046F-0AF2E904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9466E799-D1BE-095A-4F40-F0D453BC4B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1FCF-A803-5CC2-D695-DDE34F74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1435622"/>
            <a:ext cx="6544237" cy="4529932"/>
          </a:xfrm>
        </p:spPr>
        <p:txBody>
          <a:bodyPr lIns="27432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C1CC-9A66-061A-CEA0-DA584BF65EA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073-94D8-0690-5D3C-20C8C8C3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2CE7-286C-EC98-CB36-F29BC6F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F2AD23-8E95-DF3A-EB1B-B2C1FB9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D12946E-B35F-6A8D-F30E-93780AC4A7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76226-C4CE-6A9E-112D-EB5E70CF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35622"/>
            <a:ext cx="6172200" cy="45299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2329-AF7E-8D24-39ED-8ACD0290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211D-FC3D-4A1D-DC50-DA89A114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F1E38-B73A-4678-0EBB-EECCF565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EEA4ED-CF7F-ABC3-06D7-BE2B85A5632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72DF5104-9A66-15B1-521D-CE603DCF6C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DF76A-2463-309A-1679-066D1E53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</p:spPr>
        <p:txBody>
          <a:bodyPr vert="horz" lIns="64008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13E3-7619-6B0F-CCF0-D8540A50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8514"/>
            <a:ext cx="12192000" cy="4751840"/>
          </a:xfrm>
          <a:prstGeom prst="rect">
            <a:avLst/>
          </a:prstGeom>
        </p:spPr>
        <p:txBody>
          <a:bodyPr vert="horz" lIns="64008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C73-01DA-A61E-C719-5784924EA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C499-789F-B8E9-2FD3-6E5FD6D1B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48A71-9AE7-68A7-9409-5CF3E84FC765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B7AAE76-4CCF-85DC-1756-69769B1F7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F188C-55EF-3594-BD82-7FDA107B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A78B9F-7B8B-1C20-66B0-7B67CAF81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99A0ED-5444-1F16-96C6-F3DE01AE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9310AC-C985-217F-B4D2-AAD9BB3C452C}"/>
              </a:ext>
            </a:extLst>
          </p:cNvPr>
          <p:cNvSpPr txBox="1">
            <a:spLocks/>
          </p:cNvSpPr>
          <p:nvPr userDrawn="1"/>
        </p:nvSpPr>
        <p:spPr>
          <a:xfrm>
            <a:off x="0" y="1371870"/>
            <a:ext cx="12192000" cy="4733508"/>
          </a:xfrm>
          <a:prstGeom prst="rect">
            <a:avLst/>
          </a:prstGeom>
        </p:spPr>
        <p:txBody>
          <a:bodyPr vert="horz" lIns="4572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/>
              <a:t>Click to edit Master text styles</a:t>
            </a:r>
          </a:p>
          <a:p>
            <a:pPr lvl="1"/>
            <a:r>
              <a:rPr lang="en-US" sz="1800" dirty="0"/>
              <a:t>Second level</a:t>
            </a:r>
          </a:p>
          <a:p>
            <a:pPr lvl="2"/>
            <a:r>
              <a:rPr lang="en-US" sz="1600" dirty="0"/>
              <a:t>Third level</a:t>
            </a:r>
          </a:p>
          <a:p>
            <a:pPr lvl="3"/>
            <a:r>
              <a:rPr lang="en-US" sz="1400" dirty="0"/>
              <a:t>Fourth level</a:t>
            </a:r>
          </a:p>
          <a:p>
            <a:pPr lvl="4"/>
            <a:r>
              <a:rPr lang="en-US" sz="1200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5380C-9EFF-D33C-9253-0507FD21BA20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55DEC95-2030-9CE0-8674-40F42E9BED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56B7D8B3-656A-D14F-E30D-26F670D2C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8" b="226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87A2C-BDD5-3284-6315-B9E559178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b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GMS – QA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ED932-BE81-5691-B064-1772457EB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b="1"/>
              <a:t>Excelencia Consulting</a:t>
            </a:r>
          </a:p>
        </p:txBody>
      </p:sp>
    </p:spTree>
    <p:extLst>
      <p:ext uri="{BB962C8B-B14F-4D97-AF65-F5344CB8AC3E}">
        <p14:creationId xmlns:p14="http://schemas.microsoft.com/office/powerpoint/2010/main" val="23949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737BD-FD98-3BC2-657F-CF8E863D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809-6801-859F-D601-7F358BBE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C7462B-1029-A4C5-DF5B-C86889EE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21"/>
            <a:ext cx="12192000" cy="3651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Preliminary Analysis – Educ 1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73936FE-A8BE-6416-62BC-9C3185D5D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447198"/>
              </p:ext>
            </p:extLst>
          </p:nvPr>
        </p:nvGraphicFramePr>
        <p:xfrm>
          <a:off x="777875" y="1825625"/>
          <a:ext cx="10155817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52">
                  <a:extLst>
                    <a:ext uri="{9D8B030D-6E8A-4147-A177-3AD203B41FA5}">
                      <a16:colId xmlns:a16="http://schemas.microsoft.com/office/drawing/2014/main" val="2062980140"/>
                    </a:ext>
                  </a:extLst>
                </a:gridCol>
                <a:gridCol w="2785969">
                  <a:extLst>
                    <a:ext uri="{9D8B030D-6E8A-4147-A177-3AD203B41FA5}">
                      <a16:colId xmlns:a16="http://schemas.microsoft.com/office/drawing/2014/main" val="3656269600"/>
                    </a:ext>
                  </a:extLst>
                </a:gridCol>
                <a:gridCol w="4028378">
                  <a:extLst>
                    <a:ext uri="{9D8B030D-6E8A-4147-A177-3AD203B41FA5}">
                      <a16:colId xmlns:a16="http://schemas.microsoft.com/office/drawing/2014/main" val="992296765"/>
                    </a:ext>
                  </a:extLst>
                </a:gridCol>
                <a:gridCol w="2664618">
                  <a:extLst>
                    <a:ext uri="{9D8B030D-6E8A-4147-A177-3AD203B41FA5}">
                      <a16:colId xmlns:a16="http://schemas.microsoft.com/office/drawing/2014/main" val="403215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2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Nature of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– Functional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3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Educ1 (Educational 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1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Acceptance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9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 as Demo’d by Alan Kropp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6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the tool which is suitable for the application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9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Chosen for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Cypress, Selenium, Excelencia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10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10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737BD-FD98-3BC2-657F-CF8E863D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809-6801-859F-D601-7F358BBE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72AD3E-50B3-E5A8-244C-915FB8B8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Incident Summary</a:t>
            </a:r>
            <a:endParaRPr lang="en-IN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F11388E-D4E8-EE15-3B86-27A633FD2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980775"/>
              </p:ext>
            </p:extLst>
          </p:nvPr>
        </p:nvGraphicFramePr>
        <p:xfrm>
          <a:off x="777875" y="1825625"/>
          <a:ext cx="1065847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52">
                  <a:extLst>
                    <a:ext uri="{9D8B030D-6E8A-4147-A177-3AD203B41FA5}">
                      <a16:colId xmlns:a16="http://schemas.microsoft.com/office/drawing/2014/main" val="2062980140"/>
                    </a:ext>
                  </a:extLst>
                </a:gridCol>
                <a:gridCol w="3338946">
                  <a:extLst>
                    <a:ext uri="{9D8B030D-6E8A-4147-A177-3AD203B41FA5}">
                      <a16:colId xmlns:a16="http://schemas.microsoft.com/office/drawing/2014/main" val="3656269600"/>
                    </a:ext>
                  </a:extLst>
                </a:gridCol>
                <a:gridCol w="3634710">
                  <a:extLst>
                    <a:ext uri="{9D8B030D-6E8A-4147-A177-3AD203B41FA5}">
                      <a16:colId xmlns:a16="http://schemas.microsoft.com/office/drawing/2014/main" val="992296765"/>
                    </a:ext>
                  </a:extLst>
                </a:gridCol>
                <a:gridCol w="3007964">
                  <a:extLst>
                    <a:ext uri="{9D8B030D-6E8A-4147-A177-3AD203B41FA5}">
                      <a16:colId xmlns:a16="http://schemas.microsoft.com/office/drawing/2014/main" val="403215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2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Functional Issues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format, Fund calculator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3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Technical Issues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 identified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1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Blockers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9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Automation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6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Manual Testing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9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Testing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10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6BC1-3A7B-44B8-5207-4B1E5C59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547"/>
            <a:ext cx="12192000" cy="74681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Cypress-Evaluation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BF6AE-8E9D-8537-F8F0-A0A6514A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1364D-CAA4-05BE-2EFA-41990DB64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428BC4F-6140-BB08-B3B1-590427884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117639"/>
              </p:ext>
            </p:extLst>
          </p:nvPr>
        </p:nvGraphicFramePr>
        <p:xfrm>
          <a:off x="641684" y="1825625"/>
          <a:ext cx="1080175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18">
                  <a:extLst>
                    <a:ext uri="{9D8B030D-6E8A-4147-A177-3AD203B41FA5}">
                      <a16:colId xmlns:a16="http://schemas.microsoft.com/office/drawing/2014/main" val="2062980140"/>
                    </a:ext>
                  </a:extLst>
                </a:gridCol>
                <a:gridCol w="3412377">
                  <a:extLst>
                    <a:ext uri="{9D8B030D-6E8A-4147-A177-3AD203B41FA5}">
                      <a16:colId xmlns:a16="http://schemas.microsoft.com/office/drawing/2014/main" val="3656269600"/>
                    </a:ext>
                  </a:extLst>
                </a:gridCol>
                <a:gridCol w="4065542">
                  <a:extLst>
                    <a:ext uri="{9D8B030D-6E8A-4147-A177-3AD203B41FA5}">
                      <a16:colId xmlns:a16="http://schemas.microsoft.com/office/drawing/2014/main" val="992296765"/>
                    </a:ext>
                  </a:extLst>
                </a:gridCol>
                <a:gridCol w="2723219">
                  <a:extLst>
                    <a:ext uri="{9D8B030D-6E8A-4147-A177-3AD203B41FA5}">
                      <a16:colId xmlns:a16="http://schemas.microsoft.com/office/drawing/2014/main" val="403215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2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Functional Roadblocks </a:t>
                      </a:r>
                    </a:p>
                    <a:p>
                      <a:r>
                        <a:rPr lang="en-US" dirty="0"/>
                        <a:t>(list of challenges faced)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 identified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3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1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Technical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dropdown we facing uncaught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9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 (Functional &amp; Automation)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Person (Total 24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6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(Functional &amp;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9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7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B72F-1458-C82E-8857-75815376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304"/>
            <a:ext cx="12192000" cy="103367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Selenium-Evaluation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7E434-FE0D-B580-D4C2-58DD18A4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13557-89B5-52B1-065A-9EB9E54F7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27DFB9-D8E1-59EC-DCFE-48AD8A3E7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225781"/>
              </p:ext>
            </p:extLst>
          </p:nvPr>
        </p:nvGraphicFramePr>
        <p:xfrm>
          <a:off x="777875" y="1825625"/>
          <a:ext cx="1065847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52">
                  <a:extLst>
                    <a:ext uri="{9D8B030D-6E8A-4147-A177-3AD203B41FA5}">
                      <a16:colId xmlns:a16="http://schemas.microsoft.com/office/drawing/2014/main" val="2062980140"/>
                    </a:ext>
                  </a:extLst>
                </a:gridCol>
                <a:gridCol w="3338946">
                  <a:extLst>
                    <a:ext uri="{9D8B030D-6E8A-4147-A177-3AD203B41FA5}">
                      <a16:colId xmlns:a16="http://schemas.microsoft.com/office/drawing/2014/main" val="3656269600"/>
                    </a:ext>
                  </a:extLst>
                </a:gridCol>
                <a:gridCol w="3978056">
                  <a:extLst>
                    <a:ext uri="{9D8B030D-6E8A-4147-A177-3AD203B41FA5}">
                      <a16:colId xmlns:a16="http://schemas.microsoft.com/office/drawing/2014/main" val="992296765"/>
                    </a:ext>
                  </a:extLst>
                </a:gridCol>
                <a:gridCol w="2664618">
                  <a:extLst>
                    <a:ext uri="{9D8B030D-6E8A-4147-A177-3AD203B41FA5}">
                      <a16:colId xmlns:a16="http://schemas.microsoft.com/office/drawing/2014/main" val="403215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2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Functional Roadblocks </a:t>
                      </a:r>
                    </a:p>
                    <a:p>
                      <a:r>
                        <a:rPr lang="en-US" dirty="0"/>
                        <a:t>(list of challenges faced)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 identified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3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1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Dynamic  Locators, Dropdown handling, Alert handling.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9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Person (Total 28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6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(Functional &amp;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9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94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FAA2-9210-4D59-09C8-FCDB4C00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689113"/>
            <a:ext cx="11966713" cy="1007165"/>
          </a:xfrm>
        </p:spPr>
        <p:txBody>
          <a:bodyPr/>
          <a:lstStyle/>
          <a:p>
            <a:r>
              <a:rPr lang="en-US" dirty="0"/>
              <a:t>Excelencia framework-Evaluation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CCF3F-F237-CBDA-E9FE-46522AE9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C4350-4F5D-87A8-1168-77DB17E2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3C478F-4A31-AE63-4350-2672CA0C81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807719"/>
              </p:ext>
            </p:extLst>
          </p:nvPr>
        </p:nvGraphicFramePr>
        <p:xfrm>
          <a:off x="777878" y="1811020"/>
          <a:ext cx="10658472" cy="260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52">
                  <a:extLst>
                    <a:ext uri="{9D8B030D-6E8A-4147-A177-3AD203B41FA5}">
                      <a16:colId xmlns:a16="http://schemas.microsoft.com/office/drawing/2014/main" val="2062980140"/>
                    </a:ext>
                  </a:extLst>
                </a:gridCol>
                <a:gridCol w="3338946">
                  <a:extLst>
                    <a:ext uri="{9D8B030D-6E8A-4147-A177-3AD203B41FA5}">
                      <a16:colId xmlns:a16="http://schemas.microsoft.com/office/drawing/2014/main" val="3656269600"/>
                    </a:ext>
                  </a:extLst>
                </a:gridCol>
                <a:gridCol w="3978056">
                  <a:extLst>
                    <a:ext uri="{9D8B030D-6E8A-4147-A177-3AD203B41FA5}">
                      <a16:colId xmlns:a16="http://schemas.microsoft.com/office/drawing/2014/main" val="992296765"/>
                    </a:ext>
                  </a:extLst>
                </a:gridCol>
                <a:gridCol w="2664618">
                  <a:extLst>
                    <a:ext uri="{9D8B030D-6E8A-4147-A177-3AD203B41FA5}">
                      <a16:colId xmlns:a16="http://schemas.microsoft.com/office/drawing/2014/main" val="4032156256"/>
                    </a:ext>
                  </a:extLst>
                </a:gridCol>
              </a:tblGrid>
              <a:tr h="385209">
                <a:tc>
                  <a:txBody>
                    <a:bodyPr/>
                    <a:lstStyle/>
                    <a:p>
                      <a:r>
                        <a:rPr lang="en-US" b="1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20779"/>
                  </a:ext>
                </a:extLst>
              </a:tr>
              <a:tr h="6741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Functional Roadblocks </a:t>
                      </a:r>
                    </a:p>
                    <a:p>
                      <a:r>
                        <a:rPr lang="en-US" dirty="0"/>
                        <a:t>(list of challenges faced)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 identified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33432"/>
                  </a:ext>
                </a:extLst>
              </a:tr>
              <a:tr h="3852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17901"/>
                  </a:ext>
                </a:extLst>
              </a:tr>
              <a:tr h="3852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Dynamic locators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92034"/>
                  </a:ext>
                </a:extLst>
              </a:tr>
              <a:tr h="3852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Person (Total 22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69260"/>
                  </a:ext>
                </a:extLst>
              </a:tr>
              <a:tr h="3852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(Functional &amp;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9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5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8E5B-1193-34C0-6898-76CDB3D9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F9EEC-4055-A292-B690-7D3E125B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4D8B-C647-BEF8-07F1-250C7C696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F3DD93-0B4F-98EC-68BE-E9F59776F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32003"/>
              </p:ext>
            </p:extLst>
          </p:nvPr>
        </p:nvGraphicFramePr>
        <p:xfrm>
          <a:off x="945046" y="609579"/>
          <a:ext cx="10836137" cy="623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320341222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965075709"/>
                    </a:ext>
                  </a:extLst>
                </a:gridCol>
                <a:gridCol w="2517913">
                  <a:extLst>
                    <a:ext uri="{9D8B030D-6E8A-4147-A177-3AD203B41FA5}">
                      <a16:colId xmlns:a16="http://schemas.microsoft.com/office/drawing/2014/main" val="217094278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4092870844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548732124"/>
                    </a:ext>
                  </a:extLst>
                </a:gridCol>
                <a:gridCol w="2782957">
                  <a:extLst>
                    <a:ext uri="{9D8B030D-6E8A-4147-A177-3AD203B41FA5}">
                      <a16:colId xmlns:a16="http://schemas.microsoft.com/office/drawing/2014/main" val="529969984"/>
                    </a:ext>
                  </a:extLst>
                </a:gridCol>
              </a:tblGrid>
              <a:tr h="507987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 and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56630"/>
                  </a:ext>
                </a:extLst>
              </a:tr>
              <a:tr h="174350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/>
                        <a:t>Multiple windows, Tabs, frames handling is possible.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/>
                        <a:t>In selenium headless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/>
                        <a:t>browser execution 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/>
                        <a:t>achieved by HTML unit driver or Phantom JS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We have to use page wait command to load the page, third party plugin used for report generation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Selenium Execution Time(</a:t>
                      </a:r>
                      <a:r>
                        <a:rPr lang="en-IN" sz="1600" dirty="0" err="1"/>
                        <a:t>ms</a:t>
                      </a:r>
                      <a:r>
                        <a:rPr lang="en-IN" sz="1600" dirty="0"/>
                        <a:t>) : 5, 523.</a:t>
                      </a:r>
                    </a:p>
                    <a:p>
                      <a:r>
                        <a:rPr lang="en-IN" sz="1600" dirty="0"/>
                        <a:t>Validations achieved by assertions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Download relevant driver,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Set up a grid, network and location impacts execution speed.</a:t>
                      </a:r>
                    </a:p>
                    <a:p>
                      <a:r>
                        <a:rPr lang="en-IN" sz="1600" dirty="0"/>
                        <a:t>Selenium support wide ranges of integration with CI/CD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13646"/>
                  </a:ext>
                </a:extLst>
              </a:tr>
              <a:tr h="221632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/>
                        <a:t>Capture snapshots and videos.</a:t>
                      </a:r>
                    </a:p>
                    <a:p>
                      <a:r>
                        <a:rPr lang="en-IN" sz="1600" dirty="0"/>
                        <a:t>Implicit and Explicit waits not needed.</a:t>
                      </a:r>
                    </a:p>
                    <a:p>
                      <a:r>
                        <a:rPr lang="en-IN" sz="1600" dirty="0"/>
                        <a:t>Automatic scrolling operation.</a:t>
                      </a:r>
                    </a:p>
                    <a:p>
                      <a:r>
                        <a:rPr lang="en-IN" sz="1600" dirty="0"/>
                        <a:t>Has built-in support for headless browser execution.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While selecting dropdown feature, we got “uncaught exception”. Later we arrest that exception.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Cypress Execution Time(</a:t>
                      </a:r>
                      <a:r>
                        <a:rPr lang="en-IN" sz="1600" dirty="0" err="1"/>
                        <a:t>ms</a:t>
                      </a:r>
                      <a:r>
                        <a:rPr lang="en-IN" sz="1600" dirty="0"/>
                        <a:t>) : 2, 032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Validations achieved by assertions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Comes with bundled chrome browser, no complex environment setup.</a:t>
                      </a:r>
                    </a:p>
                    <a:p>
                      <a:r>
                        <a:rPr lang="en-IN" sz="1600" dirty="0"/>
                        <a:t>Server Mocking support.</a:t>
                      </a:r>
                    </a:p>
                    <a:p>
                      <a:pPr lvl="0">
                        <a:buNone/>
                      </a:pPr>
                      <a:r>
                        <a:rPr lang="en-IN" sz="1600" dirty="0"/>
                        <a:t>Cypress support wide ranges of integration with CI/CD tool.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29437"/>
                  </a:ext>
                </a:extLst>
              </a:tr>
              <a:tr h="164407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Excelencia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Do not write the code, only call the Method name.</a:t>
                      </a:r>
                    </a:p>
                    <a:p>
                      <a:r>
                        <a:rPr lang="en-IN" sz="1600" dirty="0"/>
                        <a:t>Multiple windows handling, frames and alert handling.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 locators not identify the web elements and only accepted the relative xpath.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Selenium Execution Time(</a:t>
                      </a:r>
                      <a:r>
                        <a:rPr lang="en-IN" sz="1600" dirty="0" err="1"/>
                        <a:t>ms</a:t>
                      </a:r>
                      <a:r>
                        <a:rPr lang="en-IN" sz="1600" dirty="0"/>
                        <a:t>) : 5, 523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Validations achieved by assertions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Download relevant driver,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Set up a grid, network and location impacts execution speed.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Selenium support wide ranges of integration with CI/CD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1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9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91B4-3915-DA44-9FF1-18B5E31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599D-FBF5-6CCB-CD31-91A4CF930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AE3D9-F851-F53D-ED00-F94EB4A6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44E6F-F5A2-6366-99FE-F3FFBF9B1615}"/>
              </a:ext>
            </a:extLst>
          </p:cNvPr>
          <p:cNvSpPr/>
          <p:nvPr/>
        </p:nvSpPr>
        <p:spPr>
          <a:xfrm>
            <a:off x="687432" y="3357978"/>
            <a:ext cx="1154097" cy="71022"/>
          </a:xfrm>
          <a:prstGeom prst="rect">
            <a:avLst/>
          </a:prstGeom>
          <a:solidFill>
            <a:srgbClr val="F0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3d People Man Person Dialog Bubble Stock Illustration 173758514 |  Shutterstock">
            <a:extLst>
              <a:ext uri="{FF2B5EF4-FFF2-40B4-BE49-F238E27FC236}">
                <a16:creationId xmlns:a16="http://schemas.microsoft.com/office/drawing/2014/main" id="{0497574F-760E-4C26-3CB0-4D1BF9C9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0" t="9494" r="50000" b="14624"/>
          <a:stretch/>
        </p:blipFill>
        <p:spPr bwMode="auto">
          <a:xfrm>
            <a:off x="8388912" y="180577"/>
            <a:ext cx="1729047" cy="47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20964</TotalTime>
  <Words>635</Words>
  <Application>Microsoft Office PowerPoint</Application>
  <PresentationFormat>Widescreen</PresentationFormat>
  <Paragraphs>196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 Design</vt:lpstr>
      <vt:lpstr>GMS – QA CONSULTING</vt:lpstr>
      <vt:lpstr>     Preliminary Analysis – Educ 1 </vt:lpstr>
      <vt:lpstr>     Incident Summary</vt:lpstr>
      <vt:lpstr>  Cypress-Evaluation</vt:lpstr>
      <vt:lpstr>    Selenium-Evaluation </vt:lpstr>
      <vt:lpstr>Excelencia framework-Evaluation</vt:lpstr>
      <vt:lpstr>Recommendation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Velmurugan Sivasubramanian</dc:creator>
  <cp:lastModifiedBy>Xavi Ahisha, Ancy</cp:lastModifiedBy>
  <cp:revision>87</cp:revision>
  <dcterms:created xsi:type="dcterms:W3CDTF">2022-07-25T05:51:25Z</dcterms:created>
  <dcterms:modified xsi:type="dcterms:W3CDTF">2023-06-14T12:30:08Z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bb892f-314c-414e-9616-04a62a8d51c6_Enabled">
    <vt:lpwstr>true</vt:lpwstr>
  </property>
  <property fmtid="{D5CDD505-2E9C-101B-9397-08002B2CF9AE}" pid="3" name="MSIP_Label_23bb892f-314c-414e-9616-04a62a8d51c6_SetDate">
    <vt:lpwstr>2022-12-02T05:58:49Z</vt:lpwstr>
  </property>
  <property fmtid="{D5CDD505-2E9C-101B-9397-08002B2CF9AE}" pid="4" name="MSIP_Label_23bb892f-314c-414e-9616-04a62a8d51c6_Method">
    <vt:lpwstr>Standard</vt:lpwstr>
  </property>
  <property fmtid="{D5CDD505-2E9C-101B-9397-08002B2CF9AE}" pid="5" name="MSIP_Label_23bb892f-314c-414e-9616-04a62a8d51c6_Name">
    <vt:lpwstr>defa4170-0d19-0005-0004-bc88714345d2</vt:lpwstr>
  </property>
  <property fmtid="{D5CDD505-2E9C-101B-9397-08002B2CF9AE}" pid="6" name="MSIP_Label_23bb892f-314c-414e-9616-04a62a8d51c6_SiteId">
    <vt:lpwstr>82865691-8932-4788-bbb9-e67f905bfafd</vt:lpwstr>
  </property>
  <property fmtid="{D5CDD505-2E9C-101B-9397-08002B2CF9AE}" pid="7" name="MSIP_Label_23bb892f-314c-414e-9616-04a62a8d51c6_ActionId">
    <vt:lpwstr>06f21f08-6c18-4a6e-a2ec-2a5164ec05eb</vt:lpwstr>
  </property>
  <property fmtid="{D5CDD505-2E9C-101B-9397-08002B2CF9AE}" pid="8" name="MSIP_Label_23bb892f-314c-414e-9616-04a62a8d51c6_ContentBits">
    <vt:lpwstr>0</vt:lpwstr>
  </property>
</Properties>
</file>