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60" r:id="rId2"/>
    <p:sldId id="261" r:id="rId3"/>
    <p:sldId id="264" r:id="rId4"/>
    <p:sldId id="259" r:id="rId5"/>
  </p:sldIdLst>
  <p:sldSz cx="12192000" cy="6858000"/>
  <p:notesSz cx="6858000" cy="9144000"/>
  <p:embeddedFontLst>
    <p:embeddedFont>
      <p:font typeface="Lato" panose="020F0502020204030203" pitchFamily="34" charset="0"/>
      <p:regular r:id="rId6"/>
      <p:bold r:id="rId7"/>
      <p:italic r:id="rId8"/>
      <p:boldItalic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A230"/>
    <a:srgbClr val="19357E"/>
    <a:srgbClr val="FEF4F0"/>
    <a:srgbClr val="FCC5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4.fnt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avi Ancy" userId="6030012f-8086-4d60-9de6-7d61cb74dfb3" providerId="ADAL" clId="{10724079-A313-42F2-90FB-990B4E327787}"/>
    <pc:docChg chg="modSld">
      <pc:chgData name="Xavi Ancy" userId="6030012f-8086-4d60-9de6-7d61cb74dfb3" providerId="ADAL" clId="{10724079-A313-42F2-90FB-990B4E327787}" dt="2023-11-10T05:40:52.282" v="137" actId="1076"/>
      <pc:docMkLst>
        <pc:docMk/>
      </pc:docMkLst>
      <pc:sldChg chg="modSp mod">
        <pc:chgData name="Xavi Ancy" userId="6030012f-8086-4d60-9de6-7d61cb74dfb3" providerId="ADAL" clId="{10724079-A313-42F2-90FB-990B4E327787}" dt="2023-11-10T05:40:04.381" v="5" actId="20577"/>
        <pc:sldMkLst>
          <pc:docMk/>
          <pc:sldMk cId="3357684592" sldId="260"/>
        </pc:sldMkLst>
        <pc:spChg chg="mod">
          <ac:chgData name="Xavi Ancy" userId="6030012f-8086-4d60-9de6-7d61cb74dfb3" providerId="ADAL" clId="{10724079-A313-42F2-90FB-990B4E327787}" dt="2023-11-10T05:40:04.381" v="5" actId="20577"/>
          <ac:spMkLst>
            <pc:docMk/>
            <pc:sldMk cId="3357684592" sldId="260"/>
            <ac:spMk id="2" creationId="{ADD08C7C-66F5-C9B6-E051-708169D3B4B6}"/>
          </ac:spMkLst>
        </pc:spChg>
      </pc:sldChg>
      <pc:sldChg chg="modSp mod">
        <pc:chgData name="Xavi Ancy" userId="6030012f-8086-4d60-9de6-7d61cb74dfb3" providerId="ADAL" clId="{10724079-A313-42F2-90FB-990B4E327787}" dt="2023-11-10T05:40:52.282" v="137" actId="1076"/>
        <pc:sldMkLst>
          <pc:docMk/>
          <pc:sldMk cId="1783467530" sldId="261"/>
        </pc:sldMkLst>
        <pc:spChg chg="mod">
          <ac:chgData name="Xavi Ancy" userId="6030012f-8086-4d60-9de6-7d61cb74dfb3" providerId="ADAL" clId="{10724079-A313-42F2-90FB-990B4E327787}" dt="2023-11-10T05:40:17.363" v="11" actId="20577"/>
          <ac:spMkLst>
            <pc:docMk/>
            <pc:sldMk cId="1783467530" sldId="261"/>
            <ac:spMk id="9" creationId="{1E2E90EF-10C4-4377-5381-AD59AEA7C90D}"/>
          </ac:spMkLst>
        </pc:spChg>
        <pc:spChg chg="mod">
          <ac:chgData name="Xavi Ancy" userId="6030012f-8086-4d60-9de6-7d61cb74dfb3" providerId="ADAL" clId="{10724079-A313-42F2-90FB-990B4E327787}" dt="2023-11-10T05:40:52.282" v="137" actId="1076"/>
          <ac:spMkLst>
            <pc:docMk/>
            <pc:sldMk cId="1783467530" sldId="261"/>
            <ac:spMk id="31" creationId="{CF0CA21D-D2CA-F3AA-BA2A-20D47D297850}"/>
          </ac:spMkLst>
        </pc:spChg>
      </pc:sldChg>
    </pc:docChg>
  </pc:docChgLst>
  <pc:docChgLst>
    <pc:chgData name="Xavi Ancy" userId="6030012f-8086-4d60-9de6-7d61cb74dfb3" providerId="ADAL" clId="{8381E350-9A63-4946-B2CB-5834211C7045}"/>
    <pc:docChg chg="modSld">
      <pc:chgData name="Xavi Ancy" userId="6030012f-8086-4d60-9de6-7d61cb74dfb3" providerId="ADAL" clId="{8381E350-9A63-4946-B2CB-5834211C7045}" dt="2023-12-01T11:03:06.001" v="33" actId="20577"/>
      <pc:docMkLst>
        <pc:docMk/>
      </pc:docMkLst>
      <pc:sldChg chg="modSp mod">
        <pc:chgData name="Xavi Ancy" userId="6030012f-8086-4d60-9de6-7d61cb74dfb3" providerId="ADAL" clId="{8381E350-9A63-4946-B2CB-5834211C7045}" dt="2023-12-01T11:02:54.707" v="25" actId="20577"/>
        <pc:sldMkLst>
          <pc:docMk/>
          <pc:sldMk cId="3357684592" sldId="260"/>
        </pc:sldMkLst>
        <pc:spChg chg="mod">
          <ac:chgData name="Xavi Ancy" userId="6030012f-8086-4d60-9de6-7d61cb74dfb3" providerId="ADAL" clId="{8381E350-9A63-4946-B2CB-5834211C7045}" dt="2023-12-01T11:02:54.707" v="25" actId="20577"/>
          <ac:spMkLst>
            <pc:docMk/>
            <pc:sldMk cId="3357684592" sldId="260"/>
            <ac:spMk id="2" creationId="{ADD08C7C-66F5-C9B6-E051-708169D3B4B6}"/>
          </ac:spMkLst>
        </pc:spChg>
      </pc:sldChg>
      <pc:sldChg chg="modSp mod">
        <pc:chgData name="Xavi Ancy" userId="6030012f-8086-4d60-9de6-7d61cb74dfb3" providerId="ADAL" clId="{8381E350-9A63-4946-B2CB-5834211C7045}" dt="2023-12-01T11:03:06.001" v="33" actId="20577"/>
        <pc:sldMkLst>
          <pc:docMk/>
          <pc:sldMk cId="1783467530" sldId="261"/>
        </pc:sldMkLst>
        <pc:spChg chg="mod">
          <ac:chgData name="Xavi Ancy" userId="6030012f-8086-4d60-9de6-7d61cb74dfb3" providerId="ADAL" clId="{8381E350-9A63-4946-B2CB-5834211C7045}" dt="2023-12-01T11:03:06.001" v="33" actId="20577"/>
          <ac:spMkLst>
            <pc:docMk/>
            <pc:sldMk cId="1783467530" sldId="261"/>
            <ac:spMk id="9" creationId="{1E2E90EF-10C4-4377-5381-AD59AEA7C90D}"/>
          </ac:spMkLst>
        </pc:spChg>
      </pc:sldChg>
    </pc:docChg>
  </pc:docChgLst>
  <pc:docChgLst>
    <pc:chgData name="Xavi Ancy" userId="6030012f-8086-4d60-9de6-7d61cb74dfb3" providerId="ADAL" clId="{695A6F87-368B-4E59-872E-ECF7B8D6B0C8}"/>
    <pc:docChg chg="modSld">
      <pc:chgData name="Xavi Ancy" userId="6030012f-8086-4d60-9de6-7d61cb74dfb3" providerId="ADAL" clId="{695A6F87-368B-4E59-872E-ECF7B8D6B0C8}" dt="2023-11-20T04:16:28.224" v="5" actId="20577"/>
      <pc:docMkLst>
        <pc:docMk/>
      </pc:docMkLst>
      <pc:sldChg chg="modSp mod">
        <pc:chgData name="Xavi Ancy" userId="6030012f-8086-4d60-9de6-7d61cb74dfb3" providerId="ADAL" clId="{695A6F87-368B-4E59-872E-ECF7B8D6B0C8}" dt="2023-11-20T04:16:17.384" v="1" actId="20577"/>
        <pc:sldMkLst>
          <pc:docMk/>
          <pc:sldMk cId="3357684592" sldId="260"/>
        </pc:sldMkLst>
        <pc:spChg chg="mod">
          <ac:chgData name="Xavi Ancy" userId="6030012f-8086-4d60-9de6-7d61cb74dfb3" providerId="ADAL" clId="{695A6F87-368B-4E59-872E-ECF7B8D6B0C8}" dt="2023-11-20T04:16:17.384" v="1" actId="20577"/>
          <ac:spMkLst>
            <pc:docMk/>
            <pc:sldMk cId="3357684592" sldId="260"/>
            <ac:spMk id="2" creationId="{ADD08C7C-66F5-C9B6-E051-708169D3B4B6}"/>
          </ac:spMkLst>
        </pc:spChg>
      </pc:sldChg>
      <pc:sldChg chg="modSp mod">
        <pc:chgData name="Xavi Ancy" userId="6030012f-8086-4d60-9de6-7d61cb74dfb3" providerId="ADAL" clId="{695A6F87-368B-4E59-872E-ECF7B8D6B0C8}" dt="2023-11-20T04:16:28.224" v="5" actId="20577"/>
        <pc:sldMkLst>
          <pc:docMk/>
          <pc:sldMk cId="1783467530" sldId="261"/>
        </pc:sldMkLst>
        <pc:spChg chg="mod">
          <ac:chgData name="Xavi Ancy" userId="6030012f-8086-4d60-9de6-7d61cb74dfb3" providerId="ADAL" clId="{695A6F87-368B-4E59-872E-ECF7B8D6B0C8}" dt="2023-11-20T04:16:28.224" v="5" actId="20577"/>
          <ac:spMkLst>
            <pc:docMk/>
            <pc:sldMk cId="1783467530" sldId="261"/>
            <ac:spMk id="9" creationId="{1E2E90EF-10C4-4377-5381-AD59AEA7C90D}"/>
          </ac:spMkLst>
        </pc:spChg>
      </pc:sldChg>
    </pc:docChg>
  </pc:docChgLst>
  <pc:docChgLst>
    <pc:chgData name="Xavi Ancy" userId="6030012f-8086-4d60-9de6-7d61cb74dfb3" providerId="ADAL" clId="{C7E16000-AF51-49F8-A599-03C720CF99B5}"/>
    <pc:docChg chg="modSld">
      <pc:chgData name="Xavi Ancy" userId="6030012f-8086-4d60-9de6-7d61cb74dfb3" providerId="ADAL" clId="{C7E16000-AF51-49F8-A599-03C720CF99B5}" dt="2023-11-24T06:13:39.080" v="9" actId="20577"/>
      <pc:docMkLst>
        <pc:docMk/>
      </pc:docMkLst>
      <pc:sldChg chg="modSp mod">
        <pc:chgData name="Xavi Ancy" userId="6030012f-8086-4d60-9de6-7d61cb74dfb3" providerId="ADAL" clId="{C7E16000-AF51-49F8-A599-03C720CF99B5}" dt="2023-11-24T06:13:23.137" v="3" actId="20577"/>
        <pc:sldMkLst>
          <pc:docMk/>
          <pc:sldMk cId="3357684592" sldId="260"/>
        </pc:sldMkLst>
        <pc:spChg chg="mod">
          <ac:chgData name="Xavi Ancy" userId="6030012f-8086-4d60-9de6-7d61cb74dfb3" providerId="ADAL" clId="{C7E16000-AF51-49F8-A599-03C720CF99B5}" dt="2023-11-24T06:13:23.137" v="3" actId="20577"/>
          <ac:spMkLst>
            <pc:docMk/>
            <pc:sldMk cId="3357684592" sldId="260"/>
            <ac:spMk id="2" creationId="{ADD08C7C-66F5-C9B6-E051-708169D3B4B6}"/>
          </ac:spMkLst>
        </pc:spChg>
      </pc:sldChg>
      <pc:sldChg chg="modSp mod">
        <pc:chgData name="Xavi Ancy" userId="6030012f-8086-4d60-9de6-7d61cb74dfb3" providerId="ADAL" clId="{C7E16000-AF51-49F8-A599-03C720CF99B5}" dt="2023-11-24T06:13:39.080" v="9" actId="20577"/>
        <pc:sldMkLst>
          <pc:docMk/>
          <pc:sldMk cId="1783467530" sldId="261"/>
        </pc:sldMkLst>
        <pc:spChg chg="mod">
          <ac:chgData name="Xavi Ancy" userId="6030012f-8086-4d60-9de6-7d61cb74dfb3" providerId="ADAL" clId="{C7E16000-AF51-49F8-A599-03C720CF99B5}" dt="2023-11-24T06:13:39.080" v="9" actId="20577"/>
          <ac:spMkLst>
            <pc:docMk/>
            <pc:sldMk cId="1783467530" sldId="261"/>
            <ac:spMk id="9" creationId="{1E2E90EF-10C4-4377-5381-AD59AEA7C90D}"/>
          </ac:spMkLst>
        </pc:spChg>
      </pc:sldChg>
    </pc:docChg>
  </pc:docChgLst>
  <pc:docChgLst>
    <pc:chgData name="Xavi Ancy" userId="6030012f-8086-4d60-9de6-7d61cb74dfb3" providerId="ADAL" clId="{20E46BA4-8FEA-48EA-BEC5-ED1440023EB1}"/>
    <pc:docChg chg="modSld">
      <pc:chgData name="Xavi Ancy" userId="6030012f-8086-4d60-9de6-7d61cb74dfb3" providerId="ADAL" clId="{20E46BA4-8FEA-48EA-BEC5-ED1440023EB1}" dt="2023-12-08T09:45:39.192" v="135" actId="20577"/>
      <pc:docMkLst>
        <pc:docMk/>
      </pc:docMkLst>
      <pc:sldChg chg="modSp mod">
        <pc:chgData name="Xavi Ancy" userId="6030012f-8086-4d60-9de6-7d61cb74dfb3" providerId="ADAL" clId="{20E46BA4-8FEA-48EA-BEC5-ED1440023EB1}" dt="2023-12-08T09:42:13.422" v="5" actId="20577"/>
        <pc:sldMkLst>
          <pc:docMk/>
          <pc:sldMk cId="3357684592" sldId="260"/>
        </pc:sldMkLst>
        <pc:spChg chg="mod">
          <ac:chgData name="Xavi Ancy" userId="6030012f-8086-4d60-9de6-7d61cb74dfb3" providerId="ADAL" clId="{20E46BA4-8FEA-48EA-BEC5-ED1440023EB1}" dt="2023-12-08T09:42:13.422" v="5" actId="20577"/>
          <ac:spMkLst>
            <pc:docMk/>
            <pc:sldMk cId="3357684592" sldId="260"/>
            <ac:spMk id="2" creationId="{ADD08C7C-66F5-C9B6-E051-708169D3B4B6}"/>
          </ac:spMkLst>
        </pc:spChg>
      </pc:sldChg>
      <pc:sldChg chg="modSp mod">
        <pc:chgData name="Xavi Ancy" userId="6030012f-8086-4d60-9de6-7d61cb74dfb3" providerId="ADAL" clId="{20E46BA4-8FEA-48EA-BEC5-ED1440023EB1}" dt="2023-12-08T09:45:39.192" v="135" actId="20577"/>
        <pc:sldMkLst>
          <pc:docMk/>
          <pc:sldMk cId="1783467530" sldId="261"/>
        </pc:sldMkLst>
        <pc:spChg chg="mod">
          <ac:chgData name="Xavi Ancy" userId="6030012f-8086-4d60-9de6-7d61cb74dfb3" providerId="ADAL" clId="{20E46BA4-8FEA-48EA-BEC5-ED1440023EB1}" dt="2023-12-08T09:42:25.267" v="9" actId="20577"/>
          <ac:spMkLst>
            <pc:docMk/>
            <pc:sldMk cId="1783467530" sldId="261"/>
            <ac:spMk id="9" creationId="{1E2E90EF-10C4-4377-5381-AD59AEA7C90D}"/>
          </ac:spMkLst>
        </pc:spChg>
        <pc:spChg chg="mod">
          <ac:chgData name="Xavi Ancy" userId="6030012f-8086-4d60-9de6-7d61cb74dfb3" providerId="ADAL" clId="{20E46BA4-8FEA-48EA-BEC5-ED1440023EB1}" dt="2023-12-08T09:45:39.192" v="135" actId="20577"/>
          <ac:spMkLst>
            <pc:docMk/>
            <pc:sldMk cId="1783467530" sldId="261"/>
            <ac:spMk id="31" creationId="{CF0CA21D-D2CA-F3AA-BA2A-20D47D297850}"/>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13B0E-1685-14FB-368D-00AE608B83B0}"/>
              </a:ext>
            </a:extLst>
          </p:cNvPr>
          <p:cNvSpPr>
            <a:spLocks noGrp="1"/>
          </p:cNvSpPr>
          <p:nvPr>
            <p:ph type="ctrTitle"/>
          </p:nvPr>
        </p:nvSpPr>
        <p:spPr>
          <a:xfrm>
            <a:off x="1645001" y="2175406"/>
            <a:ext cx="9510679" cy="1200329"/>
          </a:xfrm>
        </p:spPr>
        <p:txBody>
          <a:bodyPr anchor="b"/>
          <a:lstStyle>
            <a:lvl1pPr algn="l">
              <a:defRPr sz="4000" b="1">
                <a:latin typeface="+mn-lt"/>
                <a:ea typeface="Lato Heavy" panose="020F0502020204030203" pitchFamily="34" charset="0"/>
                <a:cs typeface="Lato Heavy" panose="020F0502020204030203"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E5251C33-1F51-BEC0-32F4-1B316CA21FC6}"/>
              </a:ext>
            </a:extLst>
          </p:cNvPr>
          <p:cNvSpPr>
            <a:spLocks noGrp="1"/>
          </p:cNvSpPr>
          <p:nvPr>
            <p:ph type="subTitle" idx="1"/>
          </p:nvPr>
        </p:nvSpPr>
        <p:spPr>
          <a:xfrm>
            <a:off x="1645001" y="3386874"/>
            <a:ext cx="9510679" cy="424732"/>
          </a:xfrm>
          <a:noFill/>
        </p:spPr>
        <p:txBody>
          <a:bodyPr wrap="square" rtlCol="0">
            <a:spAutoFit/>
          </a:bodyPr>
          <a:lstStyle>
            <a:lvl1pPr marL="0" indent="0">
              <a:buNone/>
              <a:defRPr lang="en-US" sz="2400" dirty="0">
                <a:solidFill>
                  <a:schemeClr val="bg2">
                    <a:lumMod val="50000"/>
                  </a:schemeClr>
                </a:solidFill>
                <a:latin typeface="Lato" panose="020F0502020204030203" pitchFamily="34" charset="0"/>
                <a:ea typeface="Lato" panose="020F0502020204030203" pitchFamily="34" charset="0"/>
                <a:cs typeface="Lato" panose="020F0502020204030203" pitchFamily="34" charset="0"/>
              </a:defRPr>
            </a:lvl1pPr>
          </a:lstStyle>
          <a:p>
            <a:pPr marL="0" lvl="0"/>
            <a:r>
              <a:rPr lang="en-US" dirty="0"/>
              <a:t>Click to edit Master subtitle style</a:t>
            </a:r>
          </a:p>
        </p:txBody>
      </p:sp>
      <p:pic>
        <p:nvPicPr>
          <p:cNvPr id="14" name="Picture 13" descr="Icon&#10;&#10;Description automatically generated">
            <a:extLst>
              <a:ext uri="{FF2B5EF4-FFF2-40B4-BE49-F238E27FC236}">
                <a16:creationId xmlns:a16="http://schemas.microsoft.com/office/drawing/2014/main" id="{7132679E-BD61-6D5E-62FF-AB2D8E593B7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3922931"/>
            <a:ext cx="5486400" cy="2935069"/>
          </a:xfrm>
          <a:prstGeom prst="rect">
            <a:avLst/>
          </a:prstGeom>
        </p:spPr>
      </p:pic>
      <p:pic>
        <p:nvPicPr>
          <p:cNvPr id="15" name="Picture 14" descr="Icon&#10;&#10;Description automatically generated with medium confidence">
            <a:extLst>
              <a:ext uri="{FF2B5EF4-FFF2-40B4-BE49-F238E27FC236}">
                <a16:creationId xmlns:a16="http://schemas.microsoft.com/office/drawing/2014/main" id="{E9374EE7-7FAB-AE01-0E60-4DCD140CEE9A}"/>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329779" y="-25165"/>
            <a:ext cx="5862221" cy="3178178"/>
          </a:xfrm>
          <a:prstGeom prst="rect">
            <a:avLst/>
          </a:prstGeom>
        </p:spPr>
      </p:pic>
      <p:sp>
        <p:nvSpPr>
          <p:cNvPr id="16" name="Date Placeholder 15">
            <a:extLst>
              <a:ext uri="{FF2B5EF4-FFF2-40B4-BE49-F238E27FC236}">
                <a16:creationId xmlns:a16="http://schemas.microsoft.com/office/drawing/2014/main" id="{B8CFB986-3B40-435B-D731-A9A5A83B88BA}"/>
              </a:ext>
            </a:extLst>
          </p:cNvPr>
          <p:cNvSpPr>
            <a:spLocks noGrp="1"/>
          </p:cNvSpPr>
          <p:nvPr>
            <p:ph type="dt" sz="half" idx="10"/>
          </p:nvPr>
        </p:nvSpPr>
        <p:spPr/>
        <p:txBody>
          <a:bodyPr/>
          <a:lstStyle/>
          <a:p>
            <a:fld id="{F4E341B1-6874-4119-A0F8-D2210F7E7732}" type="datetimeFigureOut">
              <a:rPr lang="en-US" smtClean="0"/>
              <a:t>12/8/2023</a:t>
            </a:fld>
            <a:endParaRPr lang="en-US" dirty="0"/>
          </a:p>
        </p:txBody>
      </p:sp>
      <p:sp>
        <p:nvSpPr>
          <p:cNvPr id="17" name="Footer Placeholder 16">
            <a:extLst>
              <a:ext uri="{FF2B5EF4-FFF2-40B4-BE49-F238E27FC236}">
                <a16:creationId xmlns:a16="http://schemas.microsoft.com/office/drawing/2014/main" id="{90378102-C352-DDE4-0672-3B5FFA7366C2}"/>
              </a:ext>
            </a:extLst>
          </p:cNvPr>
          <p:cNvSpPr>
            <a:spLocks noGrp="1"/>
          </p:cNvSpPr>
          <p:nvPr>
            <p:ph type="ftr" sz="quarter" idx="11"/>
          </p:nvPr>
        </p:nvSpPr>
        <p:spPr/>
        <p:txBody>
          <a:bodyPr/>
          <a:lstStyle/>
          <a:p>
            <a:endParaRPr lang="en-US"/>
          </a:p>
        </p:txBody>
      </p:sp>
      <p:sp>
        <p:nvSpPr>
          <p:cNvPr id="18" name="Slide Number Placeholder 17">
            <a:extLst>
              <a:ext uri="{FF2B5EF4-FFF2-40B4-BE49-F238E27FC236}">
                <a16:creationId xmlns:a16="http://schemas.microsoft.com/office/drawing/2014/main" id="{69F1F905-6CAD-07F4-05BB-E53BAA96607A}"/>
              </a:ext>
            </a:extLst>
          </p:cNvPr>
          <p:cNvSpPr>
            <a:spLocks noGrp="1"/>
          </p:cNvSpPr>
          <p:nvPr>
            <p:ph type="sldNum" sz="quarter" idx="12"/>
          </p:nvPr>
        </p:nvSpPr>
        <p:spPr/>
        <p:txBody>
          <a:bodyPr/>
          <a:lstStyle/>
          <a:p>
            <a:fld id="{6A58392C-0097-492A-8112-E5650B51DFE6}" type="slidenum">
              <a:rPr lang="en-US" smtClean="0"/>
              <a:t>‹#›</a:t>
            </a:fld>
            <a:endParaRPr lang="en-US"/>
          </a:p>
        </p:txBody>
      </p:sp>
      <p:pic>
        <p:nvPicPr>
          <p:cNvPr id="21" name="Graphic 20">
            <a:extLst>
              <a:ext uri="{FF2B5EF4-FFF2-40B4-BE49-F238E27FC236}">
                <a16:creationId xmlns:a16="http://schemas.microsoft.com/office/drawing/2014/main" id="{00960097-A002-F488-83AC-9514AA297CF3}"/>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6271" y="420827"/>
            <a:ext cx="2537863" cy="654293"/>
          </a:xfrm>
          <a:prstGeom prst="rect">
            <a:avLst/>
          </a:prstGeom>
        </p:spPr>
      </p:pic>
    </p:spTree>
    <p:extLst>
      <p:ext uri="{BB962C8B-B14F-4D97-AF65-F5344CB8AC3E}">
        <p14:creationId xmlns:p14="http://schemas.microsoft.com/office/powerpoint/2010/main" val="3068262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587F9-7592-2858-9F6D-BB06C57D47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95C23E-08D0-28C5-3ED9-05DC3A6F2E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B2A43-216A-01A3-B0BB-0B9605EF3454}"/>
              </a:ext>
            </a:extLst>
          </p:cNvPr>
          <p:cNvSpPr>
            <a:spLocks noGrp="1"/>
          </p:cNvSpPr>
          <p:nvPr>
            <p:ph type="dt" sz="half" idx="10"/>
          </p:nvPr>
        </p:nvSpPr>
        <p:spPr/>
        <p:txBody>
          <a:bodyPr/>
          <a:lstStyle/>
          <a:p>
            <a:fld id="{F4E341B1-6874-4119-A0F8-D2210F7E7732}" type="datetimeFigureOut">
              <a:rPr lang="en-US" smtClean="0"/>
              <a:t>12/8/2023</a:t>
            </a:fld>
            <a:endParaRPr lang="en-US"/>
          </a:p>
        </p:txBody>
      </p:sp>
      <p:sp>
        <p:nvSpPr>
          <p:cNvPr id="5" name="Footer Placeholder 4">
            <a:extLst>
              <a:ext uri="{FF2B5EF4-FFF2-40B4-BE49-F238E27FC236}">
                <a16:creationId xmlns:a16="http://schemas.microsoft.com/office/drawing/2014/main" id="{B7914133-AB74-EF2C-9A76-3375D7BCC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5C54F-AB0F-D201-7FBD-6692CC725F5A}"/>
              </a:ext>
            </a:extLst>
          </p:cNvPr>
          <p:cNvSpPr>
            <a:spLocks noGrp="1"/>
          </p:cNvSpPr>
          <p:nvPr>
            <p:ph type="sldNum" sz="quarter" idx="12"/>
          </p:nvPr>
        </p:nvSpPr>
        <p:spPr/>
        <p:txBody>
          <a:bodyPr/>
          <a:lstStyle/>
          <a:p>
            <a:fld id="{6A58392C-0097-492A-8112-E5650B51DFE6}" type="slidenum">
              <a:rPr lang="en-US" smtClean="0"/>
              <a:t>‹#›</a:t>
            </a:fld>
            <a:endParaRPr lang="en-US"/>
          </a:p>
        </p:txBody>
      </p:sp>
    </p:spTree>
    <p:extLst>
      <p:ext uri="{BB962C8B-B14F-4D97-AF65-F5344CB8AC3E}">
        <p14:creationId xmlns:p14="http://schemas.microsoft.com/office/powerpoint/2010/main" val="3710580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2EAF40-6290-335C-0FE7-CDA3168799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76EC08-FC43-4505-646E-C996AD3983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4BCDC-373D-A878-50FC-106FC124ACF5}"/>
              </a:ext>
            </a:extLst>
          </p:cNvPr>
          <p:cNvSpPr>
            <a:spLocks noGrp="1"/>
          </p:cNvSpPr>
          <p:nvPr>
            <p:ph type="dt" sz="half" idx="10"/>
          </p:nvPr>
        </p:nvSpPr>
        <p:spPr/>
        <p:txBody>
          <a:bodyPr/>
          <a:lstStyle/>
          <a:p>
            <a:fld id="{F4E341B1-6874-4119-A0F8-D2210F7E7732}" type="datetimeFigureOut">
              <a:rPr lang="en-US" smtClean="0"/>
              <a:t>12/8/2023</a:t>
            </a:fld>
            <a:endParaRPr lang="en-US"/>
          </a:p>
        </p:txBody>
      </p:sp>
      <p:sp>
        <p:nvSpPr>
          <p:cNvPr id="5" name="Footer Placeholder 4">
            <a:extLst>
              <a:ext uri="{FF2B5EF4-FFF2-40B4-BE49-F238E27FC236}">
                <a16:creationId xmlns:a16="http://schemas.microsoft.com/office/drawing/2014/main" id="{06DD9D7D-627B-154E-4F9F-A7D51F304F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7ACEFB-97B6-B4E9-B764-2F07616C8FC8}"/>
              </a:ext>
            </a:extLst>
          </p:cNvPr>
          <p:cNvSpPr>
            <a:spLocks noGrp="1"/>
          </p:cNvSpPr>
          <p:nvPr>
            <p:ph type="sldNum" sz="quarter" idx="12"/>
          </p:nvPr>
        </p:nvSpPr>
        <p:spPr/>
        <p:txBody>
          <a:bodyPr/>
          <a:lstStyle/>
          <a:p>
            <a:fld id="{6A58392C-0097-492A-8112-E5650B51DFE6}" type="slidenum">
              <a:rPr lang="en-US" smtClean="0"/>
              <a:t>‹#›</a:t>
            </a:fld>
            <a:endParaRPr lang="en-US"/>
          </a:p>
        </p:txBody>
      </p:sp>
    </p:spTree>
    <p:extLst>
      <p:ext uri="{BB962C8B-B14F-4D97-AF65-F5344CB8AC3E}">
        <p14:creationId xmlns:p14="http://schemas.microsoft.com/office/powerpoint/2010/main" val="102257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A47497-AB7E-511F-5FCA-861D92E63B22}"/>
              </a:ext>
            </a:extLst>
          </p:cNvPr>
          <p:cNvSpPr>
            <a:spLocks noGrp="1"/>
          </p:cNvSpPr>
          <p:nvPr>
            <p:ph idx="1"/>
          </p:nvPr>
        </p:nvSpPr>
        <p:spPr>
          <a:xfrm>
            <a:off x="389312" y="1504604"/>
            <a:ext cx="11413375" cy="46814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0">
            <a:extLst>
              <a:ext uri="{FF2B5EF4-FFF2-40B4-BE49-F238E27FC236}">
                <a16:creationId xmlns:a16="http://schemas.microsoft.com/office/drawing/2014/main" id="{2D2B71CF-D1C0-F427-48C3-40C3E6BBC6D1}"/>
              </a:ext>
            </a:extLst>
          </p:cNvPr>
          <p:cNvSpPr>
            <a:spLocks noGrp="1"/>
          </p:cNvSpPr>
          <p:nvPr>
            <p:ph type="title"/>
          </p:nvPr>
        </p:nvSpPr>
        <p:spPr/>
        <p:txBody>
          <a:bodyPr/>
          <a:lstStyle/>
          <a:p>
            <a:r>
              <a:rPr lang="en-US" dirty="0"/>
              <a:t>Click to edit Master title style</a:t>
            </a:r>
            <a:endParaRPr lang="en-IN" dirty="0"/>
          </a:p>
        </p:txBody>
      </p:sp>
      <p:sp>
        <p:nvSpPr>
          <p:cNvPr id="15" name="Date Placeholder 14">
            <a:extLst>
              <a:ext uri="{FF2B5EF4-FFF2-40B4-BE49-F238E27FC236}">
                <a16:creationId xmlns:a16="http://schemas.microsoft.com/office/drawing/2014/main" id="{63239476-F7BF-25E1-3A38-8EB0550CE6D5}"/>
              </a:ext>
            </a:extLst>
          </p:cNvPr>
          <p:cNvSpPr>
            <a:spLocks noGrp="1"/>
          </p:cNvSpPr>
          <p:nvPr>
            <p:ph type="dt" sz="half" idx="10"/>
          </p:nvPr>
        </p:nvSpPr>
        <p:spPr/>
        <p:txBody>
          <a:bodyPr/>
          <a:lstStyle/>
          <a:p>
            <a:fld id="{F4E341B1-6874-4119-A0F8-D2210F7E7732}" type="datetimeFigureOut">
              <a:rPr lang="en-US" smtClean="0"/>
              <a:t>12/8/2023</a:t>
            </a:fld>
            <a:endParaRPr lang="en-US" dirty="0"/>
          </a:p>
        </p:txBody>
      </p:sp>
      <p:sp>
        <p:nvSpPr>
          <p:cNvPr id="16" name="Footer Placeholder 15">
            <a:extLst>
              <a:ext uri="{FF2B5EF4-FFF2-40B4-BE49-F238E27FC236}">
                <a16:creationId xmlns:a16="http://schemas.microsoft.com/office/drawing/2014/main" id="{A38C1AE1-A66D-4BEB-0F9F-B289CFDBFF96}"/>
              </a:ext>
            </a:extLst>
          </p:cNvPr>
          <p:cNvSpPr>
            <a:spLocks noGrp="1"/>
          </p:cNvSpPr>
          <p:nvPr>
            <p:ph type="ftr" sz="quarter" idx="11"/>
          </p:nvPr>
        </p:nvSpPr>
        <p:spPr/>
        <p:txBody>
          <a:bodyPr/>
          <a:lstStyle/>
          <a:p>
            <a:endParaRPr lang="en-US"/>
          </a:p>
        </p:txBody>
      </p:sp>
      <p:sp>
        <p:nvSpPr>
          <p:cNvPr id="17" name="Slide Number Placeholder 16">
            <a:extLst>
              <a:ext uri="{FF2B5EF4-FFF2-40B4-BE49-F238E27FC236}">
                <a16:creationId xmlns:a16="http://schemas.microsoft.com/office/drawing/2014/main" id="{BEDD92CC-3CFD-CF9D-60F9-162F1141F4AE}"/>
              </a:ext>
            </a:extLst>
          </p:cNvPr>
          <p:cNvSpPr>
            <a:spLocks noGrp="1"/>
          </p:cNvSpPr>
          <p:nvPr>
            <p:ph type="sldNum" sz="quarter" idx="12"/>
          </p:nvPr>
        </p:nvSpPr>
        <p:spPr/>
        <p:txBody>
          <a:bodyPr/>
          <a:lstStyle/>
          <a:p>
            <a:fld id="{6A58392C-0097-492A-8112-E5650B51DFE6}" type="slidenum">
              <a:rPr lang="en-US" smtClean="0"/>
              <a:t>‹#›</a:t>
            </a:fld>
            <a:endParaRPr lang="en-US"/>
          </a:p>
        </p:txBody>
      </p:sp>
      <p:sp>
        <p:nvSpPr>
          <p:cNvPr id="18" name="Text Placeholder 6">
            <a:extLst>
              <a:ext uri="{FF2B5EF4-FFF2-40B4-BE49-F238E27FC236}">
                <a16:creationId xmlns:a16="http://schemas.microsoft.com/office/drawing/2014/main" id="{368A042D-3FD9-A894-737B-3DD233CB6333}"/>
              </a:ext>
            </a:extLst>
          </p:cNvPr>
          <p:cNvSpPr>
            <a:spLocks noGrp="1"/>
          </p:cNvSpPr>
          <p:nvPr>
            <p:ph type="body" sz="quarter" idx="13" hasCustomPrompt="1"/>
          </p:nvPr>
        </p:nvSpPr>
        <p:spPr>
          <a:xfrm>
            <a:off x="388938" y="747395"/>
            <a:ext cx="11414125" cy="369332"/>
          </a:xfrm>
          <a:noFill/>
        </p:spPr>
        <p:txBody>
          <a:bodyPr wrap="square" rtlCol="0">
            <a:spAutoFit/>
          </a:bodyPr>
          <a:lstStyle>
            <a:lvl1pPr marL="0" indent="0">
              <a:buNone/>
              <a:defRPr lang="en-IN" sz="20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lvl1pPr>
          </a:lstStyle>
          <a:p>
            <a:pPr marL="0" lvl="0"/>
            <a:r>
              <a:rPr lang="en-US" dirty="0"/>
              <a:t>Click to edit subtitle</a:t>
            </a:r>
            <a:endParaRPr lang="en-IN" dirty="0"/>
          </a:p>
        </p:txBody>
      </p:sp>
    </p:spTree>
    <p:extLst>
      <p:ext uri="{BB962C8B-B14F-4D97-AF65-F5344CB8AC3E}">
        <p14:creationId xmlns:p14="http://schemas.microsoft.com/office/powerpoint/2010/main" val="1790709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AD2FD-B731-1F6F-3BCD-A73AB8E9F0C1}"/>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87C1E241-373E-14DE-F7E0-4D6FAD1C37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0281BA2-429D-8C18-6E64-3CA03A5FD254}"/>
              </a:ext>
            </a:extLst>
          </p:cNvPr>
          <p:cNvSpPr>
            <a:spLocks noGrp="1"/>
          </p:cNvSpPr>
          <p:nvPr>
            <p:ph type="dt" sz="half" idx="10"/>
          </p:nvPr>
        </p:nvSpPr>
        <p:spPr/>
        <p:txBody>
          <a:bodyPr/>
          <a:lstStyle/>
          <a:p>
            <a:fld id="{F4E341B1-6874-4119-A0F8-D2210F7E7732}" type="datetimeFigureOut">
              <a:rPr lang="en-US" smtClean="0"/>
              <a:t>12/8/2023</a:t>
            </a:fld>
            <a:endParaRPr lang="en-US"/>
          </a:p>
        </p:txBody>
      </p:sp>
      <p:sp>
        <p:nvSpPr>
          <p:cNvPr id="5" name="Footer Placeholder 4">
            <a:extLst>
              <a:ext uri="{FF2B5EF4-FFF2-40B4-BE49-F238E27FC236}">
                <a16:creationId xmlns:a16="http://schemas.microsoft.com/office/drawing/2014/main" id="{1AC028F5-98AF-BE9C-BE8C-6B1A0C676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35CA4-AC18-A3BB-4459-34D28D8D95D1}"/>
              </a:ext>
            </a:extLst>
          </p:cNvPr>
          <p:cNvSpPr>
            <a:spLocks noGrp="1"/>
          </p:cNvSpPr>
          <p:nvPr>
            <p:ph type="sldNum" sz="quarter" idx="12"/>
          </p:nvPr>
        </p:nvSpPr>
        <p:spPr/>
        <p:txBody>
          <a:bodyPr/>
          <a:lstStyle/>
          <a:p>
            <a:fld id="{6A58392C-0097-492A-8112-E5650B51DFE6}" type="slidenum">
              <a:rPr lang="en-US" smtClean="0"/>
              <a:t>‹#›</a:t>
            </a:fld>
            <a:endParaRPr lang="en-US"/>
          </a:p>
        </p:txBody>
      </p:sp>
    </p:spTree>
    <p:extLst>
      <p:ext uri="{BB962C8B-B14F-4D97-AF65-F5344CB8AC3E}">
        <p14:creationId xmlns:p14="http://schemas.microsoft.com/office/powerpoint/2010/main" val="86685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9D1E-AF44-D46F-B115-E72747FFE1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46CFA7-9058-005B-5218-D42DD0B576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9E167E-F713-BC2D-C4FD-319DF0B43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040D36-D921-16C1-98DF-C0A013D59A8B}"/>
              </a:ext>
            </a:extLst>
          </p:cNvPr>
          <p:cNvSpPr>
            <a:spLocks noGrp="1"/>
          </p:cNvSpPr>
          <p:nvPr>
            <p:ph type="dt" sz="half" idx="10"/>
          </p:nvPr>
        </p:nvSpPr>
        <p:spPr/>
        <p:txBody>
          <a:bodyPr/>
          <a:lstStyle/>
          <a:p>
            <a:fld id="{F4E341B1-6874-4119-A0F8-D2210F7E7732}" type="datetimeFigureOut">
              <a:rPr lang="en-US" smtClean="0"/>
              <a:t>12/8/2023</a:t>
            </a:fld>
            <a:endParaRPr lang="en-US"/>
          </a:p>
        </p:txBody>
      </p:sp>
      <p:sp>
        <p:nvSpPr>
          <p:cNvPr id="6" name="Footer Placeholder 5">
            <a:extLst>
              <a:ext uri="{FF2B5EF4-FFF2-40B4-BE49-F238E27FC236}">
                <a16:creationId xmlns:a16="http://schemas.microsoft.com/office/drawing/2014/main" id="{40A90699-E61F-2F76-699B-436FD9907A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9D97C3-77F2-CCC4-E969-D4DD2BF65364}"/>
              </a:ext>
            </a:extLst>
          </p:cNvPr>
          <p:cNvSpPr>
            <a:spLocks noGrp="1"/>
          </p:cNvSpPr>
          <p:nvPr>
            <p:ph type="sldNum" sz="quarter" idx="12"/>
          </p:nvPr>
        </p:nvSpPr>
        <p:spPr/>
        <p:txBody>
          <a:bodyPr/>
          <a:lstStyle/>
          <a:p>
            <a:fld id="{6A58392C-0097-492A-8112-E5650B51DFE6}" type="slidenum">
              <a:rPr lang="en-US" smtClean="0"/>
              <a:t>‹#›</a:t>
            </a:fld>
            <a:endParaRPr lang="en-US"/>
          </a:p>
        </p:txBody>
      </p:sp>
    </p:spTree>
    <p:extLst>
      <p:ext uri="{BB962C8B-B14F-4D97-AF65-F5344CB8AC3E}">
        <p14:creationId xmlns:p14="http://schemas.microsoft.com/office/powerpoint/2010/main" val="113905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F7FC1-0929-C987-EED0-A22795629C45}"/>
              </a:ext>
            </a:extLst>
          </p:cNvPr>
          <p:cNvSpPr>
            <a:spLocks noGrp="1"/>
          </p:cNvSpPr>
          <p:nvPr>
            <p:ph type="title"/>
          </p:nvPr>
        </p:nvSpPr>
        <p:spPr>
          <a:xfrm>
            <a:off x="382385" y="215497"/>
            <a:ext cx="11442509" cy="55758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B656950-DDEA-839F-40A5-AA7C49B1B787}"/>
              </a:ext>
            </a:extLst>
          </p:cNvPr>
          <p:cNvSpPr>
            <a:spLocks noGrp="1"/>
          </p:cNvSpPr>
          <p:nvPr>
            <p:ph type="body" idx="1"/>
          </p:nvPr>
        </p:nvSpPr>
        <p:spPr>
          <a:xfrm>
            <a:off x="382386" y="1049396"/>
            <a:ext cx="561519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5878F4-2CD4-DC58-B3F4-7533C6C85BAA}"/>
              </a:ext>
            </a:extLst>
          </p:cNvPr>
          <p:cNvSpPr>
            <a:spLocks noGrp="1"/>
          </p:cNvSpPr>
          <p:nvPr>
            <p:ph sz="half" idx="2"/>
          </p:nvPr>
        </p:nvSpPr>
        <p:spPr>
          <a:xfrm>
            <a:off x="382386" y="2132993"/>
            <a:ext cx="5615190" cy="40566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F87AB18-3B23-7599-60CF-A9F0BD0DFB7C}"/>
              </a:ext>
            </a:extLst>
          </p:cNvPr>
          <p:cNvSpPr>
            <a:spLocks noGrp="1"/>
          </p:cNvSpPr>
          <p:nvPr>
            <p:ph type="body" sz="quarter" idx="3"/>
          </p:nvPr>
        </p:nvSpPr>
        <p:spPr>
          <a:xfrm>
            <a:off x="6170611" y="1032770"/>
            <a:ext cx="565428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502073-F8FA-6D3C-4C30-A9A852F1FAF6}"/>
              </a:ext>
            </a:extLst>
          </p:cNvPr>
          <p:cNvSpPr>
            <a:spLocks noGrp="1"/>
          </p:cNvSpPr>
          <p:nvPr>
            <p:ph sz="quarter" idx="4"/>
          </p:nvPr>
        </p:nvSpPr>
        <p:spPr>
          <a:xfrm>
            <a:off x="6170611" y="2116367"/>
            <a:ext cx="5654283" cy="40566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8B7FDC9-221B-434D-51DF-030C70B90E2F}"/>
              </a:ext>
            </a:extLst>
          </p:cNvPr>
          <p:cNvSpPr>
            <a:spLocks noGrp="1"/>
          </p:cNvSpPr>
          <p:nvPr>
            <p:ph type="dt" sz="half" idx="10"/>
          </p:nvPr>
        </p:nvSpPr>
        <p:spPr/>
        <p:txBody>
          <a:bodyPr/>
          <a:lstStyle/>
          <a:p>
            <a:fld id="{F4E341B1-6874-4119-A0F8-D2210F7E7732}" type="datetimeFigureOut">
              <a:rPr lang="en-US" smtClean="0"/>
              <a:t>12/8/2023</a:t>
            </a:fld>
            <a:endParaRPr lang="en-US"/>
          </a:p>
        </p:txBody>
      </p:sp>
      <p:sp>
        <p:nvSpPr>
          <p:cNvPr id="8" name="Footer Placeholder 7">
            <a:extLst>
              <a:ext uri="{FF2B5EF4-FFF2-40B4-BE49-F238E27FC236}">
                <a16:creationId xmlns:a16="http://schemas.microsoft.com/office/drawing/2014/main" id="{8BA3D332-AAD4-D77C-B030-F174A1DCE1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FEB8DA-FC1D-0DF2-1F59-27F2663A4E30}"/>
              </a:ext>
            </a:extLst>
          </p:cNvPr>
          <p:cNvSpPr>
            <a:spLocks noGrp="1"/>
          </p:cNvSpPr>
          <p:nvPr>
            <p:ph type="sldNum" sz="quarter" idx="12"/>
          </p:nvPr>
        </p:nvSpPr>
        <p:spPr/>
        <p:txBody>
          <a:bodyPr/>
          <a:lstStyle/>
          <a:p>
            <a:fld id="{6A58392C-0097-492A-8112-E5650B51DFE6}" type="slidenum">
              <a:rPr lang="en-US" smtClean="0"/>
              <a:t>‹#›</a:t>
            </a:fld>
            <a:endParaRPr lang="en-US"/>
          </a:p>
        </p:txBody>
      </p:sp>
    </p:spTree>
    <p:extLst>
      <p:ext uri="{BB962C8B-B14F-4D97-AF65-F5344CB8AC3E}">
        <p14:creationId xmlns:p14="http://schemas.microsoft.com/office/powerpoint/2010/main" val="1425496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8B8BF-BF06-D8AC-F317-C50C89AE0B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359409-4B01-FF03-ADDC-E9630EAF081C}"/>
              </a:ext>
            </a:extLst>
          </p:cNvPr>
          <p:cNvSpPr>
            <a:spLocks noGrp="1"/>
          </p:cNvSpPr>
          <p:nvPr>
            <p:ph type="dt" sz="half" idx="10"/>
          </p:nvPr>
        </p:nvSpPr>
        <p:spPr/>
        <p:txBody>
          <a:bodyPr/>
          <a:lstStyle/>
          <a:p>
            <a:fld id="{F4E341B1-6874-4119-A0F8-D2210F7E7732}" type="datetimeFigureOut">
              <a:rPr lang="en-US" smtClean="0"/>
              <a:t>12/8/2023</a:t>
            </a:fld>
            <a:endParaRPr lang="en-US"/>
          </a:p>
        </p:txBody>
      </p:sp>
      <p:sp>
        <p:nvSpPr>
          <p:cNvPr id="4" name="Footer Placeholder 3">
            <a:extLst>
              <a:ext uri="{FF2B5EF4-FFF2-40B4-BE49-F238E27FC236}">
                <a16:creationId xmlns:a16="http://schemas.microsoft.com/office/drawing/2014/main" id="{A39216CD-1B7C-BB95-EEA2-D4B9EF067B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1A87C0-07B3-50C8-D30D-56396403DF1D}"/>
              </a:ext>
            </a:extLst>
          </p:cNvPr>
          <p:cNvSpPr>
            <a:spLocks noGrp="1"/>
          </p:cNvSpPr>
          <p:nvPr>
            <p:ph type="sldNum" sz="quarter" idx="12"/>
          </p:nvPr>
        </p:nvSpPr>
        <p:spPr/>
        <p:txBody>
          <a:bodyPr/>
          <a:lstStyle/>
          <a:p>
            <a:fld id="{6A58392C-0097-492A-8112-E5650B51DFE6}" type="slidenum">
              <a:rPr lang="en-US" smtClean="0"/>
              <a:t>‹#›</a:t>
            </a:fld>
            <a:endParaRPr lang="en-US"/>
          </a:p>
        </p:txBody>
      </p:sp>
      <p:sp>
        <p:nvSpPr>
          <p:cNvPr id="7" name="Text Placeholder 6">
            <a:extLst>
              <a:ext uri="{FF2B5EF4-FFF2-40B4-BE49-F238E27FC236}">
                <a16:creationId xmlns:a16="http://schemas.microsoft.com/office/drawing/2014/main" id="{FF5C39A3-3F2F-78F0-20FD-34FECDADD5EB}"/>
              </a:ext>
            </a:extLst>
          </p:cNvPr>
          <p:cNvSpPr>
            <a:spLocks noGrp="1"/>
          </p:cNvSpPr>
          <p:nvPr>
            <p:ph type="body" sz="quarter" idx="13" hasCustomPrompt="1"/>
          </p:nvPr>
        </p:nvSpPr>
        <p:spPr>
          <a:xfrm>
            <a:off x="388938" y="822209"/>
            <a:ext cx="11414125" cy="369332"/>
          </a:xfrm>
          <a:noFill/>
        </p:spPr>
        <p:txBody>
          <a:bodyPr wrap="square" rtlCol="0">
            <a:spAutoFit/>
          </a:bodyPr>
          <a:lstStyle>
            <a:lvl1pPr marL="0" indent="0">
              <a:buNone/>
              <a:defRPr lang="en-IN" sz="20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lvl1pPr>
          </a:lstStyle>
          <a:p>
            <a:pPr marL="0" lvl="0"/>
            <a:r>
              <a:rPr lang="en-US" dirty="0"/>
              <a:t>Click to edit Master subtitle style</a:t>
            </a:r>
            <a:endParaRPr lang="en-IN" dirty="0"/>
          </a:p>
        </p:txBody>
      </p:sp>
    </p:spTree>
    <p:extLst>
      <p:ext uri="{BB962C8B-B14F-4D97-AF65-F5344CB8AC3E}">
        <p14:creationId xmlns:p14="http://schemas.microsoft.com/office/powerpoint/2010/main" val="240434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729452-3E2A-7A4A-B023-DD73BF1551AF}"/>
              </a:ext>
            </a:extLst>
          </p:cNvPr>
          <p:cNvSpPr>
            <a:spLocks noGrp="1"/>
          </p:cNvSpPr>
          <p:nvPr>
            <p:ph type="dt" sz="half" idx="10"/>
          </p:nvPr>
        </p:nvSpPr>
        <p:spPr/>
        <p:txBody>
          <a:bodyPr/>
          <a:lstStyle/>
          <a:p>
            <a:fld id="{F4E341B1-6874-4119-A0F8-D2210F7E7732}" type="datetimeFigureOut">
              <a:rPr lang="en-US" smtClean="0"/>
              <a:t>12/8/2023</a:t>
            </a:fld>
            <a:endParaRPr lang="en-US"/>
          </a:p>
        </p:txBody>
      </p:sp>
      <p:sp>
        <p:nvSpPr>
          <p:cNvPr id="3" name="Footer Placeholder 2">
            <a:extLst>
              <a:ext uri="{FF2B5EF4-FFF2-40B4-BE49-F238E27FC236}">
                <a16:creationId xmlns:a16="http://schemas.microsoft.com/office/drawing/2014/main" id="{1B63695B-F3F6-395A-25A4-68C02C0F73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BFAE6C-04D2-33DF-1BAD-13957047439E}"/>
              </a:ext>
            </a:extLst>
          </p:cNvPr>
          <p:cNvSpPr>
            <a:spLocks noGrp="1"/>
          </p:cNvSpPr>
          <p:nvPr>
            <p:ph type="sldNum" sz="quarter" idx="12"/>
          </p:nvPr>
        </p:nvSpPr>
        <p:spPr/>
        <p:txBody>
          <a:bodyPr/>
          <a:lstStyle/>
          <a:p>
            <a:fld id="{6A58392C-0097-492A-8112-E5650B51DFE6}" type="slidenum">
              <a:rPr lang="en-US" smtClean="0"/>
              <a:t>‹#›</a:t>
            </a:fld>
            <a:endParaRPr lang="en-US"/>
          </a:p>
        </p:txBody>
      </p:sp>
    </p:spTree>
    <p:extLst>
      <p:ext uri="{BB962C8B-B14F-4D97-AF65-F5344CB8AC3E}">
        <p14:creationId xmlns:p14="http://schemas.microsoft.com/office/powerpoint/2010/main" val="205278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6B92-04A2-5C66-1362-794570193243}"/>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14467BC-69F1-CCE1-2D81-EE71FD5AC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60902B-BAF3-39D5-EBD9-8C759DEDD3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67C3A1B2-335F-02C3-C5E9-88F559653100}"/>
              </a:ext>
            </a:extLst>
          </p:cNvPr>
          <p:cNvSpPr>
            <a:spLocks noGrp="1"/>
          </p:cNvSpPr>
          <p:nvPr>
            <p:ph type="dt" sz="half" idx="10"/>
          </p:nvPr>
        </p:nvSpPr>
        <p:spPr/>
        <p:txBody>
          <a:bodyPr/>
          <a:lstStyle/>
          <a:p>
            <a:fld id="{F4E341B1-6874-4119-A0F8-D2210F7E7732}" type="datetimeFigureOut">
              <a:rPr lang="en-US" smtClean="0"/>
              <a:t>12/8/2023</a:t>
            </a:fld>
            <a:endParaRPr lang="en-US"/>
          </a:p>
        </p:txBody>
      </p:sp>
      <p:sp>
        <p:nvSpPr>
          <p:cNvPr id="6" name="Footer Placeholder 5">
            <a:extLst>
              <a:ext uri="{FF2B5EF4-FFF2-40B4-BE49-F238E27FC236}">
                <a16:creationId xmlns:a16="http://schemas.microsoft.com/office/drawing/2014/main" id="{99B603B9-0630-DB3D-591B-F9F322CC1D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871182-076F-8D6E-49F0-A5C84CF7B916}"/>
              </a:ext>
            </a:extLst>
          </p:cNvPr>
          <p:cNvSpPr>
            <a:spLocks noGrp="1"/>
          </p:cNvSpPr>
          <p:nvPr>
            <p:ph type="sldNum" sz="quarter" idx="12"/>
          </p:nvPr>
        </p:nvSpPr>
        <p:spPr/>
        <p:txBody>
          <a:bodyPr/>
          <a:lstStyle/>
          <a:p>
            <a:fld id="{6A58392C-0097-492A-8112-E5650B51DFE6}" type="slidenum">
              <a:rPr lang="en-US" smtClean="0"/>
              <a:t>‹#›</a:t>
            </a:fld>
            <a:endParaRPr lang="en-US"/>
          </a:p>
        </p:txBody>
      </p:sp>
    </p:spTree>
    <p:extLst>
      <p:ext uri="{BB962C8B-B14F-4D97-AF65-F5344CB8AC3E}">
        <p14:creationId xmlns:p14="http://schemas.microsoft.com/office/powerpoint/2010/main" val="3286180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B9492-23C0-E129-CADC-40F1E77AB6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1CA937-6E7A-6E7F-245D-191A01EC14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064C8B-7D60-B78F-D8C6-718AC7BE5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6162EC-7A4B-829C-9CB3-9C307E4B7970}"/>
              </a:ext>
            </a:extLst>
          </p:cNvPr>
          <p:cNvSpPr>
            <a:spLocks noGrp="1"/>
          </p:cNvSpPr>
          <p:nvPr>
            <p:ph type="dt" sz="half" idx="10"/>
          </p:nvPr>
        </p:nvSpPr>
        <p:spPr/>
        <p:txBody>
          <a:bodyPr/>
          <a:lstStyle/>
          <a:p>
            <a:fld id="{F4E341B1-6874-4119-A0F8-D2210F7E7732}" type="datetimeFigureOut">
              <a:rPr lang="en-US" smtClean="0"/>
              <a:t>12/8/2023</a:t>
            </a:fld>
            <a:endParaRPr lang="en-US"/>
          </a:p>
        </p:txBody>
      </p:sp>
      <p:sp>
        <p:nvSpPr>
          <p:cNvPr id="6" name="Footer Placeholder 5">
            <a:extLst>
              <a:ext uri="{FF2B5EF4-FFF2-40B4-BE49-F238E27FC236}">
                <a16:creationId xmlns:a16="http://schemas.microsoft.com/office/drawing/2014/main" id="{72E668F6-0575-E7B3-73DC-517E5EA87F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F0C81-C982-AAE6-D48D-0E2EC68B9133}"/>
              </a:ext>
            </a:extLst>
          </p:cNvPr>
          <p:cNvSpPr>
            <a:spLocks noGrp="1"/>
          </p:cNvSpPr>
          <p:nvPr>
            <p:ph type="sldNum" sz="quarter" idx="12"/>
          </p:nvPr>
        </p:nvSpPr>
        <p:spPr/>
        <p:txBody>
          <a:bodyPr/>
          <a:lstStyle/>
          <a:p>
            <a:fld id="{6A58392C-0097-492A-8112-E5650B51DFE6}" type="slidenum">
              <a:rPr lang="en-US" smtClean="0"/>
              <a:t>‹#›</a:t>
            </a:fld>
            <a:endParaRPr lang="en-US"/>
          </a:p>
        </p:txBody>
      </p:sp>
    </p:spTree>
    <p:extLst>
      <p:ext uri="{BB962C8B-B14F-4D97-AF65-F5344CB8AC3E}">
        <p14:creationId xmlns:p14="http://schemas.microsoft.com/office/powerpoint/2010/main" val="3401775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Icon&#10;&#10;Description automatically generated">
            <a:extLst>
              <a:ext uri="{FF2B5EF4-FFF2-40B4-BE49-F238E27FC236}">
                <a16:creationId xmlns:a16="http://schemas.microsoft.com/office/drawing/2014/main" id="{5D283693-9A6B-3625-B097-54E63E37CD46}"/>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3305" y="5813692"/>
            <a:ext cx="1962746" cy="1050012"/>
          </a:xfrm>
          <a:prstGeom prst="rect">
            <a:avLst/>
          </a:prstGeom>
        </p:spPr>
      </p:pic>
      <p:pic>
        <p:nvPicPr>
          <p:cNvPr id="9" name="Picture 8" descr="Icon&#10;&#10;Description automatically generated with medium confidence">
            <a:extLst>
              <a:ext uri="{FF2B5EF4-FFF2-40B4-BE49-F238E27FC236}">
                <a16:creationId xmlns:a16="http://schemas.microsoft.com/office/drawing/2014/main" id="{9D945BCD-ABFE-3014-CB0C-5652B5049EDB}"/>
              </a:ext>
            </a:extLst>
          </p:cNvPr>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10350996" y="0"/>
            <a:ext cx="1847614" cy="1001676"/>
          </a:xfrm>
          <a:prstGeom prst="rect">
            <a:avLst/>
          </a:prstGeom>
        </p:spPr>
      </p:pic>
      <p:sp>
        <p:nvSpPr>
          <p:cNvPr id="2" name="Title Placeholder 1">
            <a:extLst>
              <a:ext uri="{FF2B5EF4-FFF2-40B4-BE49-F238E27FC236}">
                <a16:creationId xmlns:a16="http://schemas.microsoft.com/office/drawing/2014/main" id="{B0257BDC-272D-4868-4A12-85E072B54A3E}"/>
              </a:ext>
            </a:extLst>
          </p:cNvPr>
          <p:cNvSpPr>
            <a:spLocks noGrp="1"/>
          </p:cNvSpPr>
          <p:nvPr>
            <p:ph type="title"/>
          </p:nvPr>
        </p:nvSpPr>
        <p:spPr>
          <a:xfrm>
            <a:off x="389313" y="166516"/>
            <a:ext cx="10999124" cy="535531"/>
          </a:xfrm>
          <a:prstGeom prst="rect">
            <a:avLst/>
          </a:prstGeom>
          <a:noFill/>
        </p:spPr>
        <p:txBody>
          <a:bodyPr wrap="square" rtlCol="0">
            <a:spAutoFit/>
          </a:bodyPr>
          <a:lstStyle/>
          <a:p>
            <a:pPr marL="0" lvl="0"/>
            <a:r>
              <a:rPr lang="en-US" dirty="0"/>
              <a:t>Click to edit Master title style</a:t>
            </a:r>
          </a:p>
        </p:txBody>
      </p:sp>
      <p:sp>
        <p:nvSpPr>
          <p:cNvPr id="3" name="Text Placeholder 2">
            <a:extLst>
              <a:ext uri="{FF2B5EF4-FFF2-40B4-BE49-F238E27FC236}">
                <a16:creationId xmlns:a16="http://schemas.microsoft.com/office/drawing/2014/main" id="{D2C51F5E-4672-6C71-A96E-2A834CE8999E}"/>
              </a:ext>
            </a:extLst>
          </p:cNvPr>
          <p:cNvSpPr>
            <a:spLocks noGrp="1"/>
          </p:cNvSpPr>
          <p:nvPr>
            <p:ph type="body" idx="1"/>
          </p:nvPr>
        </p:nvSpPr>
        <p:spPr>
          <a:xfrm>
            <a:off x="389312" y="1064029"/>
            <a:ext cx="11413375" cy="51220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B14F83-F2DE-BD78-631B-937F5EF6F8D3}"/>
              </a:ext>
            </a:extLst>
          </p:cNvPr>
          <p:cNvSpPr>
            <a:spLocks noGrp="1"/>
          </p:cNvSpPr>
          <p:nvPr>
            <p:ph type="dt" sz="half" idx="2"/>
          </p:nvPr>
        </p:nvSpPr>
        <p:spPr>
          <a:xfrm>
            <a:off x="1628350" y="6356350"/>
            <a:ext cx="196274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341B1-6874-4119-A0F8-D2210F7E7732}" type="datetimeFigureOut">
              <a:rPr lang="en-US" smtClean="0"/>
              <a:t>12/8/2023</a:t>
            </a:fld>
            <a:endParaRPr lang="en-US" dirty="0"/>
          </a:p>
        </p:txBody>
      </p:sp>
      <p:sp>
        <p:nvSpPr>
          <p:cNvPr id="5" name="Footer Placeholder 4">
            <a:extLst>
              <a:ext uri="{FF2B5EF4-FFF2-40B4-BE49-F238E27FC236}">
                <a16:creationId xmlns:a16="http://schemas.microsoft.com/office/drawing/2014/main" id="{C21A24D5-7F7B-24AE-989F-A6B2DE5F97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FF0186-231B-5CF7-B6BD-83F22F5A4FA1}"/>
              </a:ext>
            </a:extLst>
          </p:cNvPr>
          <p:cNvSpPr>
            <a:spLocks noGrp="1"/>
          </p:cNvSpPr>
          <p:nvPr>
            <p:ph type="sldNum" sz="quarter" idx="4"/>
          </p:nvPr>
        </p:nvSpPr>
        <p:spPr>
          <a:xfrm>
            <a:off x="8610600" y="6356350"/>
            <a:ext cx="17403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58392C-0097-492A-8112-E5650B51DFE6}" type="slidenum">
              <a:rPr lang="en-US" smtClean="0"/>
              <a:t>‹#›</a:t>
            </a:fld>
            <a:endParaRPr lang="en-US"/>
          </a:p>
        </p:txBody>
      </p:sp>
      <p:pic>
        <p:nvPicPr>
          <p:cNvPr id="10" name="Graphic 9">
            <a:extLst>
              <a:ext uri="{FF2B5EF4-FFF2-40B4-BE49-F238E27FC236}">
                <a16:creationId xmlns:a16="http://schemas.microsoft.com/office/drawing/2014/main" id="{C8711FD6-7A3A-2D72-D390-CCBB49DB8FF1}"/>
              </a:ext>
            </a:extLst>
          </p:cNvPr>
          <p:cNvPicPr>
            <a:picLocks noChangeAspect="1"/>
          </p:cNvPicPr>
          <p:nvPr userDrawn="1"/>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605215" y="6351298"/>
            <a:ext cx="1416242" cy="365125"/>
          </a:xfrm>
          <a:prstGeom prst="rect">
            <a:avLst/>
          </a:prstGeom>
        </p:spPr>
      </p:pic>
    </p:spTree>
    <p:extLst>
      <p:ext uri="{BB962C8B-B14F-4D97-AF65-F5344CB8AC3E}">
        <p14:creationId xmlns:p14="http://schemas.microsoft.com/office/powerpoint/2010/main" val="2914287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lang="en-US" sz="3200" b="1" kern="1200" dirty="0">
          <a:solidFill>
            <a:srgbClr val="19357E"/>
          </a:solidFill>
          <a:latin typeface="+mj-lt"/>
          <a:ea typeface="Lato Semibold" panose="020F0502020204030203" pitchFamily="34" charset="0"/>
          <a:cs typeface="Lato Semibold" panose="020F050202020403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B36A496-DB26-15E0-D704-B0B7690AEB51}"/>
              </a:ext>
            </a:extLst>
          </p:cNvPr>
          <p:cNvSpPr>
            <a:spLocks noGrp="1"/>
          </p:cNvSpPr>
          <p:nvPr>
            <p:ph type="subTitle" idx="1"/>
          </p:nvPr>
        </p:nvSpPr>
        <p:spPr/>
        <p:txBody>
          <a:bodyPr/>
          <a:lstStyle/>
          <a:p>
            <a:r>
              <a:rPr lang="en-IN" dirty="0"/>
              <a:t>RAG | Summary | Key Issues &amp; Risks </a:t>
            </a:r>
          </a:p>
        </p:txBody>
      </p:sp>
      <p:sp>
        <p:nvSpPr>
          <p:cNvPr id="7" name="Title 6">
            <a:extLst>
              <a:ext uri="{FF2B5EF4-FFF2-40B4-BE49-F238E27FC236}">
                <a16:creationId xmlns:a16="http://schemas.microsoft.com/office/drawing/2014/main" id="{2507AB88-5652-88FB-9D92-EDB1583BD1C3}"/>
              </a:ext>
            </a:extLst>
          </p:cNvPr>
          <p:cNvSpPr>
            <a:spLocks noGrp="1"/>
          </p:cNvSpPr>
          <p:nvPr>
            <p:ph type="ctrTitle"/>
          </p:nvPr>
        </p:nvSpPr>
        <p:spPr>
          <a:xfrm>
            <a:off x="1645001" y="2729404"/>
            <a:ext cx="9510679" cy="646331"/>
          </a:xfrm>
        </p:spPr>
        <p:txBody>
          <a:bodyPr/>
          <a:lstStyle/>
          <a:p>
            <a:r>
              <a:rPr lang="en-IN" dirty="0"/>
              <a:t>Project Status - CIRM</a:t>
            </a:r>
          </a:p>
        </p:txBody>
      </p:sp>
      <p:sp>
        <p:nvSpPr>
          <p:cNvPr id="2" name="Subtitle 4">
            <a:extLst>
              <a:ext uri="{FF2B5EF4-FFF2-40B4-BE49-F238E27FC236}">
                <a16:creationId xmlns:a16="http://schemas.microsoft.com/office/drawing/2014/main" id="{ADD08C7C-66F5-C9B6-E051-708169D3B4B6}"/>
              </a:ext>
            </a:extLst>
          </p:cNvPr>
          <p:cNvSpPr txBox="1">
            <a:spLocks/>
          </p:cNvSpPr>
          <p:nvPr/>
        </p:nvSpPr>
        <p:spPr>
          <a:xfrm>
            <a:off x="1645001" y="3822745"/>
            <a:ext cx="9510679" cy="3416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kern="1200" dirty="0">
                <a:solidFill>
                  <a:schemeClr val="bg2">
                    <a:lumMod val="50000"/>
                  </a:schemeClr>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dirty="0"/>
              <a:t>08</a:t>
            </a:r>
            <a:r>
              <a:rPr lang="en-IN" sz="1800" baseline="30000" dirty="0"/>
              <a:t>th</a:t>
            </a:r>
            <a:r>
              <a:rPr lang="en-IN" sz="1800" dirty="0"/>
              <a:t> December 2023</a:t>
            </a:r>
          </a:p>
        </p:txBody>
      </p:sp>
    </p:spTree>
    <p:extLst>
      <p:ext uri="{BB962C8B-B14F-4D97-AF65-F5344CB8AC3E}">
        <p14:creationId xmlns:p14="http://schemas.microsoft.com/office/powerpoint/2010/main" val="3357684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73FA8-6652-809E-F1F3-E0A6D76E5158}"/>
              </a:ext>
            </a:extLst>
          </p:cNvPr>
          <p:cNvSpPr>
            <a:spLocks noGrp="1"/>
          </p:cNvSpPr>
          <p:nvPr>
            <p:ph type="title"/>
          </p:nvPr>
        </p:nvSpPr>
        <p:spPr>
          <a:xfrm>
            <a:off x="389312" y="128527"/>
            <a:ext cx="11413375" cy="535531"/>
          </a:xfrm>
        </p:spPr>
        <p:txBody>
          <a:bodyPr/>
          <a:lstStyle/>
          <a:p>
            <a:r>
              <a:rPr lang="en-IN" dirty="0"/>
              <a:t>Project Status</a:t>
            </a:r>
          </a:p>
        </p:txBody>
      </p:sp>
      <p:sp>
        <p:nvSpPr>
          <p:cNvPr id="9" name="TextBox 8">
            <a:extLst>
              <a:ext uri="{FF2B5EF4-FFF2-40B4-BE49-F238E27FC236}">
                <a16:creationId xmlns:a16="http://schemas.microsoft.com/office/drawing/2014/main" id="{1E2E90EF-10C4-4377-5381-AD59AEA7C90D}"/>
              </a:ext>
            </a:extLst>
          </p:cNvPr>
          <p:cNvSpPr txBox="1"/>
          <p:nvPr/>
        </p:nvSpPr>
        <p:spPr>
          <a:xfrm>
            <a:off x="464432" y="754061"/>
            <a:ext cx="5280981" cy="1163845"/>
          </a:xfrm>
          <a:prstGeom prst="rect">
            <a:avLst/>
          </a:prstGeom>
          <a:ln>
            <a:noFill/>
            <a:prstDash val="dashDot"/>
          </a:ln>
          <a:effectLst>
            <a:glow rad="101600">
              <a:schemeClr val="accent1">
                <a:satMod val="175000"/>
                <a:alpha val="40000"/>
              </a:schemeClr>
            </a:glow>
            <a:outerShdw blurRad="63500" sx="102000" sy="102000" algn="ctr"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indent="0">
              <a:lnSpc>
                <a:spcPct val="150000"/>
              </a:lnSpc>
              <a:buNone/>
              <a:defRPr sz="1200" b="1"/>
            </a:lvl1pPr>
          </a:lstStyle>
          <a:p>
            <a:r>
              <a:rPr lang="en-IN" dirty="0"/>
              <a:t>Date	: </a:t>
            </a:r>
            <a:r>
              <a:rPr lang="en-IN" dirty="0">
                <a:solidFill>
                  <a:srgbClr val="0070C0"/>
                </a:solidFill>
              </a:rPr>
              <a:t>12/08/2023</a:t>
            </a:r>
            <a:r>
              <a:rPr lang="en-IN" dirty="0"/>
              <a:t>	Baseline Start  : </a:t>
            </a:r>
            <a:r>
              <a:rPr lang="en-IN" dirty="0">
                <a:solidFill>
                  <a:srgbClr val="0070C0"/>
                </a:solidFill>
              </a:rPr>
              <a:t>05/19/2023</a:t>
            </a:r>
            <a:endParaRPr lang="en-IN" dirty="0"/>
          </a:p>
          <a:p>
            <a:r>
              <a:rPr lang="en-IN" dirty="0"/>
              <a:t>Workstream	: </a:t>
            </a:r>
            <a:r>
              <a:rPr lang="en-IN" dirty="0">
                <a:solidFill>
                  <a:srgbClr val="0070C0"/>
                </a:solidFill>
              </a:rPr>
              <a:t>CIRM-GMS (Web)</a:t>
            </a:r>
            <a:r>
              <a:rPr lang="en-IN" dirty="0"/>
              <a:t>	Baseline Finish: </a:t>
            </a:r>
            <a:r>
              <a:rPr lang="en-IN" dirty="0">
                <a:solidFill>
                  <a:srgbClr val="0070C0"/>
                </a:solidFill>
              </a:rPr>
              <a:t>12/15/2023</a:t>
            </a:r>
            <a:endParaRPr lang="en-IN" dirty="0"/>
          </a:p>
          <a:p>
            <a:r>
              <a:rPr lang="en-IN" dirty="0"/>
              <a:t>Lead	: </a:t>
            </a:r>
            <a:r>
              <a:rPr lang="en-IN" dirty="0">
                <a:solidFill>
                  <a:srgbClr val="0070C0"/>
                </a:solidFill>
              </a:rPr>
              <a:t>Xavi Ahisha Ancy</a:t>
            </a:r>
            <a:r>
              <a:rPr lang="en-IN" dirty="0"/>
              <a:t>	Forecast Finish: </a:t>
            </a:r>
            <a:r>
              <a:rPr lang="en-IN" dirty="0">
                <a:solidFill>
                  <a:srgbClr val="0070C0"/>
                </a:solidFill>
              </a:rPr>
              <a:t>12/15/2023</a:t>
            </a:r>
            <a:endParaRPr lang="en-IN" dirty="0"/>
          </a:p>
          <a:p>
            <a:r>
              <a:rPr lang="en-IN" dirty="0"/>
              <a:t>Project Stage	: </a:t>
            </a:r>
            <a:r>
              <a:rPr lang="en-IN" dirty="0">
                <a:solidFill>
                  <a:srgbClr val="0070C0"/>
                </a:solidFill>
              </a:rPr>
              <a:t>Steady state (Week 29)</a:t>
            </a:r>
          </a:p>
        </p:txBody>
      </p:sp>
      <p:pic>
        <p:nvPicPr>
          <p:cNvPr id="14" name="Graphic 13">
            <a:extLst>
              <a:ext uri="{FF2B5EF4-FFF2-40B4-BE49-F238E27FC236}">
                <a16:creationId xmlns:a16="http://schemas.microsoft.com/office/drawing/2014/main" id="{F6E9FC92-2E6C-3937-96FD-EA24BF6CED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7765" y="987519"/>
            <a:ext cx="360000" cy="360000"/>
          </a:xfrm>
          <a:prstGeom prst="rect">
            <a:avLst/>
          </a:prstGeom>
        </p:spPr>
      </p:pic>
      <p:graphicFrame>
        <p:nvGraphicFramePr>
          <p:cNvPr id="16" name="Table 16">
            <a:extLst>
              <a:ext uri="{FF2B5EF4-FFF2-40B4-BE49-F238E27FC236}">
                <a16:creationId xmlns:a16="http://schemas.microsoft.com/office/drawing/2014/main" id="{9AE86C2B-B805-6329-FE3D-FA1340DDE21E}"/>
              </a:ext>
            </a:extLst>
          </p:cNvPr>
          <p:cNvGraphicFramePr>
            <a:graphicFrameLocks noGrp="1"/>
          </p:cNvGraphicFramePr>
          <p:nvPr>
            <p:extLst>
              <p:ext uri="{D42A27DB-BD31-4B8C-83A1-F6EECF244321}">
                <p14:modId xmlns:p14="http://schemas.microsoft.com/office/powerpoint/2010/main" val="2215120877"/>
              </p:ext>
            </p:extLst>
          </p:nvPr>
        </p:nvGraphicFramePr>
        <p:xfrm>
          <a:off x="6164240" y="873792"/>
          <a:ext cx="733525" cy="723934"/>
        </p:xfrm>
        <a:graphic>
          <a:graphicData uri="http://schemas.openxmlformats.org/drawingml/2006/table">
            <a:tbl>
              <a:tblPr firstRow="1" bandRow="1">
                <a:tableStyleId>{2D5ABB26-0587-4C30-8999-92F81FD0307C}</a:tableStyleId>
              </a:tblPr>
              <a:tblGrid>
                <a:gridCol w="733525">
                  <a:extLst>
                    <a:ext uri="{9D8B030D-6E8A-4147-A177-3AD203B41FA5}">
                      <a16:colId xmlns:a16="http://schemas.microsoft.com/office/drawing/2014/main" val="2971248846"/>
                    </a:ext>
                  </a:extLst>
                </a:gridCol>
              </a:tblGrid>
              <a:tr h="723934">
                <a:tc>
                  <a:txBody>
                    <a:bodyPr/>
                    <a:lstStyle/>
                    <a:p>
                      <a:pPr algn="l"/>
                      <a:r>
                        <a:rPr lang="en-US" sz="1200" b="1" dirty="0"/>
                        <a:t>Overall </a:t>
                      </a:r>
                    </a:p>
                    <a:p>
                      <a:pPr algn="l"/>
                      <a:r>
                        <a:rPr lang="en-US" sz="1200" b="1" dirty="0"/>
                        <a:t>Project</a:t>
                      </a:r>
                    </a:p>
                    <a:p>
                      <a:pPr algn="l"/>
                      <a:r>
                        <a:rPr lang="en-US" sz="1200" b="1" dirty="0"/>
                        <a:t>Status</a:t>
                      </a:r>
                    </a:p>
                  </a:txBody>
                  <a:tcPr/>
                </a:tc>
                <a:extLst>
                  <a:ext uri="{0D108BD9-81ED-4DB2-BD59-A6C34878D82A}">
                    <a16:rowId xmlns:a16="http://schemas.microsoft.com/office/drawing/2014/main" val="866872926"/>
                  </a:ext>
                </a:extLst>
              </a:tr>
            </a:tbl>
          </a:graphicData>
        </a:graphic>
      </p:graphicFrame>
      <p:graphicFrame>
        <p:nvGraphicFramePr>
          <p:cNvPr id="17" name="Table 16">
            <a:extLst>
              <a:ext uri="{FF2B5EF4-FFF2-40B4-BE49-F238E27FC236}">
                <a16:creationId xmlns:a16="http://schemas.microsoft.com/office/drawing/2014/main" id="{E958DCD9-2E44-17B1-AD77-3F706230831F}"/>
              </a:ext>
            </a:extLst>
          </p:cNvPr>
          <p:cNvGraphicFramePr>
            <a:graphicFrameLocks noGrp="1"/>
          </p:cNvGraphicFramePr>
          <p:nvPr>
            <p:extLst>
              <p:ext uri="{D42A27DB-BD31-4B8C-83A1-F6EECF244321}">
                <p14:modId xmlns:p14="http://schemas.microsoft.com/office/powerpoint/2010/main" val="4077315270"/>
              </p:ext>
            </p:extLst>
          </p:nvPr>
        </p:nvGraphicFramePr>
        <p:xfrm>
          <a:off x="7391799" y="764698"/>
          <a:ext cx="1051664" cy="1288246"/>
        </p:xfrm>
        <a:graphic>
          <a:graphicData uri="http://schemas.openxmlformats.org/drawingml/2006/table">
            <a:tbl>
              <a:tblPr firstRow="1" bandRow="1">
                <a:tableStyleId>{2D5ABB26-0587-4C30-8999-92F81FD0307C}</a:tableStyleId>
              </a:tblPr>
              <a:tblGrid>
                <a:gridCol w="1051664">
                  <a:extLst>
                    <a:ext uri="{9D8B030D-6E8A-4147-A177-3AD203B41FA5}">
                      <a16:colId xmlns:a16="http://schemas.microsoft.com/office/drawing/2014/main" val="2971248846"/>
                    </a:ext>
                  </a:extLst>
                </a:gridCol>
              </a:tblGrid>
              <a:tr h="1288246">
                <a:tc>
                  <a:txBody>
                    <a:bodyPr/>
                    <a:lstStyle/>
                    <a:p>
                      <a:pPr algn="l"/>
                      <a:r>
                        <a:rPr lang="en-US" sz="1200" b="1" dirty="0"/>
                        <a:t>Schedule</a:t>
                      </a:r>
                    </a:p>
                    <a:p>
                      <a:pPr algn="l"/>
                      <a:endParaRPr lang="en-US" sz="1200" b="1" dirty="0"/>
                    </a:p>
                    <a:p>
                      <a:pPr algn="l"/>
                      <a:r>
                        <a:rPr lang="en-US" sz="1200" b="1" dirty="0"/>
                        <a:t>Resource</a:t>
                      </a:r>
                    </a:p>
                    <a:p>
                      <a:pPr algn="l"/>
                      <a:endParaRPr lang="en-US" sz="1200" b="1" dirty="0"/>
                    </a:p>
                  </a:txBody>
                  <a:tcPr/>
                </a:tc>
                <a:extLst>
                  <a:ext uri="{0D108BD9-81ED-4DB2-BD59-A6C34878D82A}">
                    <a16:rowId xmlns:a16="http://schemas.microsoft.com/office/drawing/2014/main" val="866872926"/>
                  </a:ext>
                </a:extLst>
              </a:tr>
            </a:tbl>
          </a:graphicData>
        </a:graphic>
      </p:graphicFrame>
      <p:graphicFrame>
        <p:nvGraphicFramePr>
          <p:cNvPr id="23" name="Table 22">
            <a:extLst>
              <a:ext uri="{FF2B5EF4-FFF2-40B4-BE49-F238E27FC236}">
                <a16:creationId xmlns:a16="http://schemas.microsoft.com/office/drawing/2014/main" id="{EBF2C226-247B-1BAE-4200-34B3D74C3CFE}"/>
              </a:ext>
            </a:extLst>
          </p:cNvPr>
          <p:cNvGraphicFramePr>
            <a:graphicFrameLocks noGrp="1"/>
          </p:cNvGraphicFramePr>
          <p:nvPr>
            <p:extLst>
              <p:ext uri="{D42A27DB-BD31-4B8C-83A1-F6EECF244321}">
                <p14:modId xmlns:p14="http://schemas.microsoft.com/office/powerpoint/2010/main" val="3015609821"/>
              </p:ext>
            </p:extLst>
          </p:nvPr>
        </p:nvGraphicFramePr>
        <p:xfrm>
          <a:off x="8657449" y="771636"/>
          <a:ext cx="1051664" cy="1288246"/>
        </p:xfrm>
        <a:graphic>
          <a:graphicData uri="http://schemas.openxmlformats.org/drawingml/2006/table">
            <a:tbl>
              <a:tblPr firstRow="1" bandRow="1">
                <a:tableStyleId>{2D5ABB26-0587-4C30-8999-92F81FD0307C}</a:tableStyleId>
              </a:tblPr>
              <a:tblGrid>
                <a:gridCol w="1051664">
                  <a:extLst>
                    <a:ext uri="{9D8B030D-6E8A-4147-A177-3AD203B41FA5}">
                      <a16:colId xmlns:a16="http://schemas.microsoft.com/office/drawing/2014/main" val="2971248846"/>
                    </a:ext>
                  </a:extLst>
                </a:gridCol>
              </a:tblGrid>
              <a:tr h="1288246">
                <a:tc>
                  <a:txBody>
                    <a:bodyPr/>
                    <a:lstStyle/>
                    <a:p>
                      <a:pPr algn="l"/>
                      <a:r>
                        <a:rPr lang="en-US" sz="1200" b="1" dirty="0"/>
                        <a:t>Financial</a:t>
                      </a:r>
                    </a:p>
                    <a:p>
                      <a:pPr algn="l"/>
                      <a:endParaRPr lang="en-US" sz="1200" b="1" dirty="0"/>
                    </a:p>
                    <a:p>
                      <a:pPr algn="l"/>
                      <a:r>
                        <a:rPr lang="en-US" sz="1200" b="1" dirty="0"/>
                        <a:t>Quality</a:t>
                      </a:r>
                    </a:p>
                    <a:p>
                      <a:pPr algn="l"/>
                      <a:endParaRPr lang="en-US" sz="1200" b="1" dirty="0"/>
                    </a:p>
                  </a:txBody>
                  <a:tcPr/>
                </a:tc>
                <a:extLst>
                  <a:ext uri="{0D108BD9-81ED-4DB2-BD59-A6C34878D82A}">
                    <a16:rowId xmlns:a16="http://schemas.microsoft.com/office/drawing/2014/main" val="866872926"/>
                  </a:ext>
                </a:extLst>
              </a:tr>
            </a:tbl>
          </a:graphicData>
        </a:graphic>
      </p:graphicFrame>
      <p:graphicFrame>
        <p:nvGraphicFramePr>
          <p:cNvPr id="27" name="Table 26">
            <a:extLst>
              <a:ext uri="{FF2B5EF4-FFF2-40B4-BE49-F238E27FC236}">
                <a16:creationId xmlns:a16="http://schemas.microsoft.com/office/drawing/2014/main" id="{D6555B49-3A14-1904-D240-13850662C794}"/>
              </a:ext>
            </a:extLst>
          </p:cNvPr>
          <p:cNvGraphicFramePr>
            <a:graphicFrameLocks noGrp="1"/>
          </p:cNvGraphicFramePr>
          <p:nvPr>
            <p:extLst>
              <p:ext uri="{D42A27DB-BD31-4B8C-83A1-F6EECF244321}">
                <p14:modId xmlns:p14="http://schemas.microsoft.com/office/powerpoint/2010/main" val="2022378188"/>
              </p:ext>
            </p:extLst>
          </p:nvPr>
        </p:nvGraphicFramePr>
        <p:xfrm>
          <a:off x="9974850" y="771636"/>
          <a:ext cx="1051664" cy="1288246"/>
        </p:xfrm>
        <a:graphic>
          <a:graphicData uri="http://schemas.openxmlformats.org/drawingml/2006/table">
            <a:tbl>
              <a:tblPr firstRow="1" bandRow="1">
                <a:tableStyleId>{2D5ABB26-0587-4C30-8999-92F81FD0307C}</a:tableStyleId>
              </a:tblPr>
              <a:tblGrid>
                <a:gridCol w="1051664">
                  <a:extLst>
                    <a:ext uri="{9D8B030D-6E8A-4147-A177-3AD203B41FA5}">
                      <a16:colId xmlns:a16="http://schemas.microsoft.com/office/drawing/2014/main" val="2971248846"/>
                    </a:ext>
                  </a:extLst>
                </a:gridCol>
              </a:tblGrid>
              <a:tr h="1288246">
                <a:tc>
                  <a:txBody>
                    <a:bodyPr/>
                    <a:lstStyle/>
                    <a:p>
                      <a:pPr algn="l"/>
                      <a:r>
                        <a:rPr lang="en-US" sz="1200" b="1" dirty="0"/>
                        <a:t>Commercial</a:t>
                      </a:r>
                    </a:p>
                    <a:p>
                      <a:pPr algn="l"/>
                      <a:endParaRPr 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Scope</a:t>
                      </a:r>
                    </a:p>
                    <a:p>
                      <a:pPr algn="l"/>
                      <a:endParaRPr lang="en-US" sz="1200" b="1" dirty="0"/>
                    </a:p>
                    <a:p>
                      <a:pPr algn="l"/>
                      <a:endParaRPr lang="en-US" sz="1200" b="1" dirty="0"/>
                    </a:p>
                    <a:p>
                      <a:pPr algn="l"/>
                      <a:endParaRPr lang="en-US" sz="1200" b="1" dirty="0"/>
                    </a:p>
                  </a:txBody>
                  <a:tcPr/>
                </a:tc>
                <a:extLst>
                  <a:ext uri="{0D108BD9-81ED-4DB2-BD59-A6C34878D82A}">
                    <a16:rowId xmlns:a16="http://schemas.microsoft.com/office/drawing/2014/main" val="866872926"/>
                  </a:ext>
                </a:extLst>
              </a:tr>
            </a:tbl>
          </a:graphicData>
        </a:graphic>
      </p:graphicFrame>
      <p:sp>
        <p:nvSpPr>
          <p:cNvPr id="29" name="Subtitle 4">
            <a:extLst>
              <a:ext uri="{FF2B5EF4-FFF2-40B4-BE49-F238E27FC236}">
                <a16:creationId xmlns:a16="http://schemas.microsoft.com/office/drawing/2014/main" id="{0A2BAD2C-7BB2-F774-C097-4CD10E557593}"/>
              </a:ext>
            </a:extLst>
          </p:cNvPr>
          <p:cNvSpPr txBox="1">
            <a:spLocks/>
          </p:cNvSpPr>
          <p:nvPr/>
        </p:nvSpPr>
        <p:spPr>
          <a:xfrm>
            <a:off x="358283" y="1963782"/>
            <a:ext cx="7179062" cy="4247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b="1" dirty="0"/>
              <a:t>Overall Summary  :  </a:t>
            </a:r>
            <a:r>
              <a:rPr lang="en-GB" sz="1400" b="1" dirty="0">
                <a:solidFill>
                  <a:srgbClr val="0070C0"/>
                </a:solidFill>
              </a:rPr>
              <a:t>Steady state Phase</a:t>
            </a:r>
            <a:endParaRPr lang="en-GB" altLang="en-US" sz="1400" dirty="0">
              <a:solidFill>
                <a:srgbClr val="0070C0"/>
              </a:solidFill>
            </a:endParaRPr>
          </a:p>
          <a:p>
            <a:pPr marL="0" indent="0">
              <a:buNone/>
            </a:pPr>
            <a:endParaRPr lang="en-IN" sz="1400" dirty="0"/>
          </a:p>
        </p:txBody>
      </p:sp>
      <p:sp>
        <p:nvSpPr>
          <p:cNvPr id="31" name="TextBox 30">
            <a:extLst>
              <a:ext uri="{FF2B5EF4-FFF2-40B4-BE49-F238E27FC236}">
                <a16:creationId xmlns:a16="http://schemas.microsoft.com/office/drawing/2014/main" id="{CF0CA21D-D2CA-F3AA-BA2A-20D47D297850}"/>
              </a:ext>
            </a:extLst>
          </p:cNvPr>
          <p:cNvSpPr txBox="1"/>
          <p:nvPr/>
        </p:nvSpPr>
        <p:spPr>
          <a:xfrm>
            <a:off x="532672" y="2462508"/>
            <a:ext cx="5631568" cy="1544012"/>
          </a:xfrm>
          <a:prstGeom prst="rect">
            <a:avLst/>
          </a:prstGeom>
          <a:ln>
            <a:noFill/>
            <a:prstDash val="dashDot"/>
          </a:ln>
          <a:effectLst>
            <a:glow rad="101600">
              <a:schemeClr val="accent1">
                <a:satMod val="175000"/>
                <a:alpha val="40000"/>
              </a:schemeClr>
            </a:glow>
            <a:outerShdw blurRad="63500" sx="102000" sy="102000" algn="ctr"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indent="0">
              <a:lnSpc>
                <a:spcPct val="150000"/>
              </a:lnSpc>
              <a:buNone/>
              <a:defRPr sz="1200" b="1"/>
            </a:lvl1pPr>
          </a:lstStyle>
          <a:p>
            <a:pPr algn="l"/>
            <a:r>
              <a:rPr lang="en-US" sz="1200" dirty="0"/>
              <a:t>Progress since last report &amp; Key Achievements:</a:t>
            </a:r>
            <a:endParaRPr lang="en-GB" altLang="en-US" b="0" dirty="0">
              <a:solidFill>
                <a:srgbClr val="0070C0"/>
              </a:solidFill>
            </a:endParaRPr>
          </a:p>
          <a:p>
            <a:pPr marL="171450" indent="-171450" eaLnBrk="1" hangingPunct="1">
              <a:lnSpc>
                <a:spcPts val="1440"/>
              </a:lnSpc>
              <a:spcBef>
                <a:spcPct val="50000"/>
              </a:spcBef>
              <a:buFont typeface="Wingdings" panose="05000000000000000000" pitchFamily="2" charset="2"/>
              <a:buChar char="Ø"/>
            </a:pPr>
            <a:r>
              <a:rPr lang="en-GB" altLang="en-US" b="0" dirty="0">
                <a:solidFill>
                  <a:srgbClr val="0070C0"/>
                </a:solidFill>
              </a:rPr>
              <a:t>In steady state phase, </a:t>
            </a:r>
            <a:r>
              <a:rPr lang="en-US" b="0" dirty="0">
                <a:solidFill>
                  <a:srgbClr val="0070C0"/>
                </a:solidFill>
              </a:rPr>
              <a:t>there haven't been any script failures, and everything is working well.</a:t>
            </a:r>
          </a:p>
          <a:p>
            <a:pPr marL="171450" indent="-171450" eaLnBrk="1" hangingPunct="1">
              <a:lnSpc>
                <a:spcPts val="1440"/>
              </a:lnSpc>
              <a:spcBef>
                <a:spcPct val="50000"/>
              </a:spcBef>
              <a:buFont typeface="Wingdings" panose="05000000000000000000" pitchFamily="2" charset="2"/>
              <a:buChar char="Ø"/>
            </a:pPr>
            <a:r>
              <a:rPr lang="en-US" b="0" dirty="0">
                <a:solidFill>
                  <a:srgbClr val="0070C0"/>
                </a:solidFill>
              </a:rPr>
              <a:t>Send the VAPT test closure report to the CIRM</a:t>
            </a:r>
            <a:r>
              <a:rPr lang="en-US" b="0" i="0" dirty="0">
                <a:solidFill>
                  <a:srgbClr val="374151"/>
                </a:solidFill>
                <a:effectLst/>
                <a:latin typeface="Söhne"/>
              </a:rPr>
              <a:t>.</a:t>
            </a:r>
          </a:p>
          <a:p>
            <a:pPr marL="171450" indent="-171450" eaLnBrk="1" hangingPunct="1">
              <a:lnSpc>
                <a:spcPts val="1440"/>
              </a:lnSpc>
              <a:spcBef>
                <a:spcPct val="50000"/>
              </a:spcBef>
              <a:buFont typeface="Wingdings" panose="05000000000000000000" pitchFamily="2" charset="2"/>
              <a:buChar char="Ø"/>
            </a:pPr>
            <a:r>
              <a:rPr lang="en-US" b="0" dirty="0">
                <a:solidFill>
                  <a:srgbClr val="0070C0"/>
                </a:solidFill>
              </a:rPr>
              <a:t>We have investigated the parallel testing concepts and have verified that it is functioning correctly in the CIRM-GMS automation code.</a:t>
            </a:r>
          </a:p>
        </p:txBody>
      </p:sp>
      <p:sp>
        <p:nvSpPr>
          <p:cNvPr id="32" name="TextBox 31">
            <a:extLst>
              <a:ext uri="{FF2B5EF4-FFF2-40B4-BE49-F238E27FC236}">
                <a16:creationId xmlns:a16="http://schemas.microsoft.com/office/drawing/2014/main" id="{6399BA6C-0804-75F4-7274-8A28867CDD9C}"/>
              </a:ext>
            </a:extLst>
          </p:cNvPr>
          <p:cNvSpPr txBox="1"/>
          <p:nvPr/>
        </p:nvSpPr>
        <p:spPr>
          <a:xfrm>
            <a:off x="6521706" y="2495033"/>
            <a:ext cx="5280981" cy="1092607"/>
          </a:xfrm>
          <a:prstGeom prst="rect">
            <a:avLst/>
          </a:prstGeom>
          <a:ln>
            <a:noFill/>
            <a:prstDash val="dashDot"/>
          </a:ln>
          <a:effectLst>
            <a:glow rad="101600">
              <a:schemeClr val="accent1">
                <a:satMod val="175000"/>
                <a:alpha val="40000"/>
              </a:schemeClr>
            </a:glow>
            <a:outerShdw blurRad="63500" sx="102000" sy="102000" algn="ctr"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indent="0">
              <a:lnSpc>
                <a:spcPct val="150000"/>
              </a:lnSpc>
              <a:buNone/>
              <a:defRPr sz="1200" b="1"/>
            </a:lvl1pPr>
          </a:lstStyle>
          <a:p>
            <a:pPr algn="l"/>
            <a:r>
              <a:rPr lang="en-US" dirty="0"/>
              <a:t>Activities Planned for Next Period</a:t>
            </a:r>
            <a:r>
              <a:rPr lang="en-US" sz="1200" dirty="0"/>
              <a:t>:</a:t>
            </a:r>
            <a:endParaRPr lang="en-US" b="0" dirty="0">
              <a:solidFill>
                <a:srgbClr val="0070C0"/>
              </a:solidFill>
            </a:endParaRPr>
          </a:p>
          <a:p>
            <a:pPr marL="171450" indent="-171450" eaLnBrk="1" hangingPunct="1">
              <a:lnSpc>
                <a:spcPts val="1440"/>
              </a:lnSpc>
              <a:spcBef>
                <a:spcPct val="50000"/>
              </a:spcBef>
              <a:buFont typeface="Wingdings" panose="05000000000000000000" pitchFamily="2" charset="2"/>
              <a:buChar char="Ø"/>
            </a:pPr>
            <a:r>
              <a:rPr lang="en-US" b="0" dirty="0">
                <a:solidFill>
                  <a:srgbClr val="0070C0"/>
                </a:solidFill>
              </a:rPr>
              <a:t>To ensure that all the scripts are running perfectly in CIRM environment.</a:t>
            </a:r>
          </a:p>
          <a:p>
            <a:pPr marL="171450" indent="-171450" eaLnBrk="1" hangingPunct="1">
              <a:lnSpc>
                <a:spcPts val="1440"/>
              </a:lnSpc>
              <a:spcBef>
                <a:spcPct val="50000"/>
              </a:spcBef>
              <a:buFont typeface="Wingdings" panose="05000000000000000000" pitchFamily="2" charset="2"/>
              <a:buChar char="Ø"/>
            </a:pPr>
            <a:r>
              <a:rPr lang="en-US" b="0" dirty="0">
                <a:solidFill>
                  <a:srgbClr val="0070C0"/>
                </a:solidFill>
              </a:rPr>
              <a:t>We are awaiting further information from CIRM. We will start working on the task as soon as it is received. </a:t>
            </a:r>
          </a:p>
        </p:txBody>
      </p:sp>
      <p:sp>
        <p:nvSpPr>
          <p:cNvPr id="34" name="TextBox 33">
            <a:extLst>
              <a:ext uri="{FF2B5EF4-FFF2-40B4-BE49-F238E27FC236}">
                <a16:creationId xmlns:a16="http://schemas.microsoft.com/office/drawing/2014/main" id="{41649038-EF38-04D8-31C0-4D39E5F122D5}"/>
              </a:ext>
            </a:extLst>
          </p:cNvPr>
          <p:cNvSpPr txBox="1"/>
          <p:nvPr/>
        </p:nvSpPr>
        <p:spPr>
          <a:xfrm>
            <a:off x="6648089" y="235754"/>
            <a:ext cx="4018719" cy="332848"/>
          </a:xfrm>
          <a:prstGeom prst="rect">
            <a:avLst/>
          </a:prstGeom>
          <a:noFill/>
        </p:spPr>
        <p:txBody>
          <a:bodyPr wrap="square" anchor="ctr">
            <a:spAutoFit/>
          </a:bodyPr>
          <a:lstStyle/>
          <a:p>
            <a:pPr algn="l">
              <a:lnSpc>
                <a:spcPct val="150000"/>
              </a:lnSpc>
            </a:pPr>
            <a:r>
              <a:rPr lang="en-US" sz="1200" b="1" dirty="0"/>
              <a:t>Traffic Lights: </a:t>
            </a:r>
            <a:r>
              <a:rPr lang="en-US" sz="1200" b="1" dirty="0">
                <a:solidFill>
                  <a:srgbClr val="FF0000"/>
                </a:solidFill>
              </a:rPr>
              <a:t>R = RED</a:t>
            </a:r>
            <a:r>
              <a:rPr lang="en-US" sz="1200" b="1" dirty="0"/>
              <a:t>, </a:t>
            </a:r>
            <a:r>
              <a:rPr lang="en-US" sz="1200" b="1" dirty="0">
                <a:solidFill>
                  <a:srgbClr val="FFC000"/>
                </a:solidFill>
              </a:rPr>
              <a:t>A = AMBER</a:t>
            </a:r>
            <a:r>
              <a:rPr lang="en-US" sz="1200" b="1" dirty="0"/>
              <a:t>, </a:t>
            </a:r>
            <a:r>
              <a:rPr lang="en-US" sz="1200" b="1" dirty="0">
                <a:solidFill>
                  <a:srgbClr val="00B050"/>
                </a:solidFill>
              </a:rPr>
              <a:t>G = GREEN</a:t>
            </a:r>
          </a:p>
        </p:txBody>
      </p:sp>
      <p:graphicFrame>
        <p:nvGraphicFramePr>
          <p:cNvPr id="35" name="Table 35">
            <a:extLst>
              <a:ext uri="{FF2B5EF4-FFF2-40B4-BE49-F238E27FC236}">
                <a16:creationId xmlns:a16="http://schemas.microsoft.com/office/drawing/2014/main" id="{A9388C90-8DE1-E8D6-0CCD-62489EF8A8BE}"/>
              </a:ext>
            </a:extLst>
          </p:cNvPr>
          <p:cNvGraphicFramePr>
            <a:graphicFrameLocks noGrp="1"/>
          </p:cNvGraphicFramePr>
          <p:nvPr>
            <p:extLst>
              <p:ext uri="{D42A27DB-BD31-4B8C-83A1-F6EECF244321}">
                <p14:modId xmlns:p14="http://schemas.microsoft.com/office/powerpoint/2010/main" val="4261184628"/>
              </p:ext>
            </p:extLst>
          </p:nvPr>
        </p:nvGraphicFramePr>
        <p:xfrm>
          <a:off x="464432" y="4762224"/>
          <a:ext cx="8862434" cy="1231218"/>
        </p:xfrm>
        <a:graphic>
          <a:graphicData uri="http://schemas.openxmlformats.org/drawingml/2006/table">
            <a:tbl>
              <a:tblPr firstRow="1" bandRow="1">
                <a:effectLst>
                  <a:outerShdw blurRad="50800" dist="38100" dir="10800000" algn="r" rotWithShape="0">
                    <a:prstClr val="black">
                      <a:alpha val="40000"/>
                    </a:prstClr>
                  </a:outerShdw>
                </a:effectLst>
                <a:tableStyleId>{5C22544A-7EE6-4342-B048-85BDC9FD1C3A}</a:tableStyleId>
              </a:tblPr>
              <a:tblGrid>
                <a:gridCol w="3900942">
                  <a:extLst>
                    <a:ext uri="{9D8B030D-6E8A-4147-A177-3AD203B41FA5}">
                      <a16:colId xmlns:a16="http://schemas.microsoft.com/office/drawing/2014/main" val="55307024"/>
                    </a:ext>
                  </a:extLst>
                </a:gridCol>
                <a:gridCol w="1684512">
                  <a:extLst>
                    <a:ext uri="{9D8B030D-6E8A-4147-A177-3AD203B41FA5}">
                      <a16:colId xmlns:a16="http://schemas.microsoft.com/office/drawing/2014/main" val="226987326"/>
                    </a:ext>
                  </a:extLst>
                </a:gridCol>
                <a:gridCol w="1994906">
                  <a:extLst>
                    <a:ext uri="{9D8B030D-6E8A-4147-A177-3AD203B41FA5}">
                      <a16:colId xmlns:a16="http://schemas.microsoft.com/office/drawing/2014/main" val="631128174"/>
                    </a:ext>
                  </a:extLst>
                </a:gridCol>
                <a:gridCol w="1282074">
                  <a:extLst>
                    <a:ext uri="{9D8B030D-6E8A-4147-A177-3AD203B41FA5}">
                      <a16:colId xmlns:a16="http://schemas.microsoft.com/office/drawing/2014/main" val="2450338816"/>
                    </a:ext>
                  </a:extLst>
                </a:gridCol>
              </a:tblGrid>
              <a:tr h="0">
                <a:tc>
                  <a:txBody>
                    <a:bodyPr/>
                    <a:lstStyle/>
                    <a:p>
                      <a:pPr algn="ctr"/>
                      <a:r>
                        <a:rPr lang="en-US" sz="1200" dirty="0"/>
                        <a:t>Key Deliverables / Milestones</a:t>
                      </a:r>
                    </a:p>
                  </a:txBody>
                  <a:tcPr anchor="ctr"/>
                </a:tc>
                <a:tc>
                  <a:txBody>
                    <a:bodyPr/>
                    <a:lstStyle/>
                    <a:p>
                      <a:pPr algn="ctr"/>
                      <a:r>
                        <a:rPr lang="en-US" sz="1200" dirty="0"/>
                        <a:t>Owner</a:t>
                      </a:r>
                    </a:p>
                  </a:txBody>
                  <a:tcPr anchor="ctr"/>
                </a:tc>
                <a:tc>
                  <a:txBody>
                    <a:bodyPr/>
                    <a:lstStyle/>
                    <a:p>
                      <a:pPr algn="ctr"/>
                      <a:r>
                        <a:rPr lang="en-US" sz="1200" dirty="0"/>
                        <a:t>FC Date</a:t>
                      </a:r>
                    </a:p>
                  </a:txBody>
                  <a:tcPr anchor="ctr"/>
                </a:tc>
                <a:tc>
                  <a:txBody>
                    <a:bodyPr/>
                    <a:lstStyle/>
                    <a:p>
                      <a:pPr algn="ctr"/>
                      <a:r>
                        <a:rPr lang="en-US" sz="1200" dirty="0"/>
                        <a:t>RAG</a:t>
                      </a:r>
                    </a:p>
                  </a:txBody>
                  <a:tcPr anchor="ctr"/>
                </a:tc>
                <a:extLst>
                  <a:ext uri="{0D108BD9-81ED-4DB2-BD59-A6C34878D82A}">
                    <a16:rowId xmlns:a16="http://schemas.microsoft.com/office/drawing/2014/main" val="3374363856"/>
                  </a:ext>
                </a:extLst>
              </a:tr>
              <a:tr h="316818">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tc>
                <a:tc>
                  <a:txBody>
                    <a:bodyPr/>
                    <a:lstStyle/>
                    <a:p>
                      <a:pPr algn="ctr"/>
                      <a:r>
                        <a:rPr lang="en-US" sz="1200" dirty="0"/>
                        <a:t>-</a:t>
                      </a:r>
                    </a:p>
                  </a:txBody>
                  <a:tcPr anchor="ctr">
                    <a:solidFill>
                      <a:srgbClr val="00B050"/>
                    </a:solidFill>
                  </a:tcPr>
                </a:tc>
                <a:extLst>
                  <a:ext uri="{0D108BD9-81ED-4DB2-BD59-A6C34878D82A}">
                    <a16:rowId xmlns:a16="http://schemas.microsoft.com/office/drawing/2014/main" val="2780051831"/>
                  </a:ext>
                </a:extLst>
              </a:tr>
              <a:tr h="0">
                <a:tc>
                  <a:txBody>
                    <a:bodyPr/>
                    <a:lstStyle/>
                    <a:p>
                      <a:pPr algn="ctr"/>
                      <a:r>
                        <a:rPr lang="en-US" sz="12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dk1"/>
                        </a:solidFill>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a:t>
                      </a:r>
                    </a:p>
                    <a:p>
                      <a:pPr marL="0" algn="ctr" defTabSz="914400" rtl="0" eaLnBrk="1" latinLnBrk="0" hangingPunct="1"/>
                      <a:endParaRPr lang="en-US" sz="1200" kern="1200" dirty="0">
                        <a:solidFill>
                          <a:schemeClr val="dk1"/>
                        </a:solidFill>
                        <a:latin typeface="+mn-lt"/>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a:t>
                      </a:r>
                    </a:p>
                  </a:txBody>
                  <a:tcPr anchor="ctr">
                    <a:solidFill>
                      <a:srgbClr val="00B050"/>
                    </a:solidFill>
                  </a:tcPr>
                </a:tc>
                <a:extLst>
                  <a:ext uri="{0D108BD9-81ED-4DB2-BD59-A6C34878D82A}">
                    <a16:rowId xmlns:a16="http://schemas.microsoft.com/office/drawing/2014/main" val="3576948630"/>
                  </a:ext>
                </a:extLst>
              </a:tr>
            </a:tbl>
          </a:graphicData>
        </a:graphic>
      </p:graphicFrame>
      <p:sp>
        <p:nvSpPr>
          <p:cNvPr id="37" name="TextBox 36">
            <a:extLst>
              <a:ext uri="{FF2B5EF4-FFF2-40B4-BE49-F238E27FC236}">
                <a16:creationId xmlns:a16="http://schemas.microsoft.com/office/drawing/2014/main" id="{54591946-F93E-A460-7458-AD7282667A2D}"/>
              </a:ext>
            </a:extLst>
          </p:cNvPr>
          <p:cNvSpPr txBox="1"/>
          <p:nvPr/>
        </p:nvSpPr>
        <p:spPr>
          <a:xfrm>
            <a:off x="6164240" y="4080515"/>
            <a:ext cx="4332964" cy="886846"/>
          </a:xfrm>
          <a:prstGeom prst="rect">
            <a:avLst/>
          </a:prstGeom>
          <a:noFill/>
        </p:spPr>
        <p:txBody>
          <a:bodyPr wrap="square" anchor="ctr">
            <a:spAutoFit/>
          </a:bodyPr>
          <a:lstStyle/>
          <a:p>
            <a:pPr>
              <a:lnSpc>
                <a:spcPct val="150000"/>
              </a:lnSpc>
            </a:pPr>
            <a:r>
              <a:rPr lang="en-US" sz="1200" b="1" dirty="0">
                <a:solidFill>
                  <a:srgbClr val="FF0000"/>
                </a:solidFill>
              </a:rPr>
              <a:t>RED – Off-target intervention required	</a:t>
            </a:r>
            <a:r>
              <a:rPr lang="en-US" sz="1200" b="1" dirty="0">
                <a:solidFill>
                  <a:srgbClr val="00B050"/>
                </a:solidFill>
              </a:rPr>
              <a:t>GREEN – On-target</a:t>
            </a:r>
          </a:p>
          <a:p>
            <a:pPr>
              <a:lnSpc>
                <a:spcPct val="150000"/>
              </a:lnSpc>
            </a:pPr>
            <a:r>
              <a:rPr lang="en-US" sz="1200" b="1" dirty="0">
                <a:solidFill>
                  <a:srgbClr val="FFC000"/>
                </a:solidFill>
              </a:rPr>
              <a:t>AMBER – At risk of missing target	</a:t>
            </a:r>
            <a:r>
              <a:rPr lang="en-US" sz="1200" b="1" dirty="0">
                <a:solidFill>
                  <a:srgbClr val="0070C0"/>
                </a:solidFill>
              </a:rPr>
              <a:t>BLUE - Completed</a:t>
            </a:r>
          </a:p>
          <a:p>
            <a:pPr algn="l">
              <a:lnSpc>
                <a:spcPct val="150000"/>
              </a:lnSpc>
            </a:pPr>
            <a:endParaRPr lang="en-US" sz="1200" b="1" dirty="0">
              <a:solidFill>
                <a:srgbClr val="FFC000"/>
              </a:solidFill>
            </a:endParaRPr>
          </a:p>
        </p:txBody>
      </p:sp>
      <p:pic>
        <p:nvPicPr>
          <p:cNvPr id="38" name="Graphic 37">
            <a:extLst>
              <a:ext uri="{FF2B5EF4-FFF2-40B4-BE49-F238E27FC236}">
                <a16:creationId xmlns:a16="http://schemas.microsoft.com/office/drawing/2014/main" id="{31CA044B-236C-FE3B-0961-8A7EE24F1C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96221" y="4094116"/>
            <a:ext cx="286249" cy="286249"/>
          </a:xfrm>
          <a:prstGeom prst="rect">
            <a:avLst/>
          </a:prstGeom>
        </p:spPr>
      </p:pic>
      <p:pic>
        <p:nvPicPr>
          <p:cNvPr id="43" name="Graphic 42">
            <a:extLst>
              <a:ext uri="{FF2B5EF4-FFF2-40B4-BE49-F238E27FC236}">
                <a16:creationId xmlns:a16="http://schemas.microsoft.com/office/drawing/2014/main" id="{57A65B4C-4498-E932-1D15-B567F9F69FC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84244" y="4874868"/>
            <a:ext cx="287832" cy="287832"/>
          </a:xfrm>
          <a:prstGeom prst="rect">
            <a:avLst/>
          </a:prstGeom>
        </p:spPr>
      </p:pic>
      <p:pic>
        <p:nvPicPr>
          <p:cNvPr id="44" name="Graphic 43">
            <a:extLst>
              <a:ext uri="{FF2B5EF4-FFF2-40B4-BE49-F238E27FC236}">
                <a16:creationId xmlns:a16="http://schemas.microsoft.com/office/drawing/2014/main" id="{63861CF0-E78D-1AA4-B1F7-14C7684E404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82401" y="5676624"/>
            <a:ext cx="287832" cy="287832"/>
          </a:xfrm>
          <a:prstGeom prst="rect">
            <a:avLst/>
          </a:prstGeom>
        </p:spPr>
      </p:pic>
      <p:graphicFrame>
        <p:nvGraphicFramePr>
          <p:cNvPr id="45" name="Table 44">
            <a:extLst>
              <a:ext uri="{FF2B5EF4-FFF2-40B4-BE49-F238E27FC236}">
                <a16:creationId xmlns:a16="http://schemas.microsoft.com/office/drawing/2014/main" id="{3F72A314-711C-4FB7-ED83-97902596C1A6}"/>
              </a:ext>
            </a:extLst>
          </p:cNvPr>
          <p:cNvGraphicFramePr>
            <a:graphicFrameLocks noGrp="1"/>
          </p:cNvGraphicFramePr>
          <p:nvPr>
            <p:extLst>
              <p:ext uri="{D42A27DB-BD31-4B8C-83A1-F6EECF244321}">
                <p14:modId xmlns:p14="http://schemas.microsoft.com/office/powerpoint/2010/main" val="1763688267"/>
              </p:ext>
            </p:extLst>
          </p:nvPr>
        </p:nvGraphicFramePr>
        <p:xfrm>
          <a:off x="10770233" y="4081321"/>
          <a:ext cx="1285380" cy="762000"/>
        </p:xfrm>
        <a:graphic>
          <a:graphicData uri="http://schemas.openxmlformats.org/drawingml/2006/table">
            <a:tbl>
              <a:tblPr firstRow="1" bandRow="1">
                <a:tableStyleId>{2D5ABB26-0587-4C30-8999-92F81FD0307C}</a:tableStyleId>
              </a:tblPr>
              <a:tblGrid>
                <a:gridCol w="1285380">
                  <a:extLst>
                    <a:ext uri="{9D8B030D-6E8A-4147-A177-3AD203B41FA5}">
                      <a16:colId xmlns:a16="http://schemas.microsoft.com/office/drawing/2014/main" val="2971248846"/>
                    </a:ext>
                  </a:extLst>
                </a:gridCol>
              </a:tblGrid>
              <a:tr h="358020">
                <a:tc>
                  <a:txBody>
                    <a:bodyPr/>
                    <a:lstStyle/>
                    <a:p>
                      <a:pPr algn="l"/>
                      <a:r>
                        <a:rPr lang="en-US" sz="1100" b="1" dirty="0"/>
                        <a:t>Client satisfied with the overall Excelencia progress</a:t>
                      </a:r>
                    </a:p>
                  </a:txBody>
                  <a:tcPr/>
                </a:tc>
                <a:extLst>
                  <a:ext uri="{0D108BD9-81ED-4DB2-BD59-A6C34878D82A}">
                    <a16:rowId xmlns:a16="http://schemas.microsoft.com/office/drawing/2014/main" val="866872926"/>
                  </a:ext>
                </a:extLst>
              </a:tr>
            </a:tbl>
          </a:graphicData>
        </a:graphic>
      </p:graphicFrame>
      <p:graphicFrame>
        <p:nvGraphicFramePr>
          <p:cNvPr id="2" name="Table 1">
            <a:extLst>
              <a:ext uri="{FF2B5EF4-FFF2-40B4-BE49-F238E27FC236}">
                <a16:creationId xmlns:a16="http://schemas.microsoft.com/office/drawing/2014/main" id="{76BBC574-BFE8-08BB-06E8-1323C04EADCB}"/>
              </a:ext>
            </a:extLst>
          </p:cNvPr>
          <p:cNvGraphicFramePr>
            <a:graphicFrameLocks noGrp="1"/>
          </p:cNvGraphicFramePr>
          <p:nvPr>
            <p:extLst>
              <p:ext uri="{D42A27DB-BD31-4B8C-83A1-F6EECF244321}">
                <p14:modId xmlns:p14="http://schemas.microsoft.com/office/powerpoint/2010/main" val="1490079189"/>
              </p:ext>
            </p:extLst>
          </p:nvPr>
        </p:nvGraphicFramePr>
        <p:xfrm>
          <a:off x="10812440" y="4769105"/>
          <a:ext cx="1285380" cy="762000"/>
        </p:xfrm>
        <a:graphic>
          <a:graphicData uri="http://schemas.openxmlformats.org/drawingml/2006/table">
            <a:tbl>
              <a:tblPr firstRow="1" bandRow="1">
                <a:tableStyleId>{2D5ABB26-0587-4C30-8999-92F81FD0307C}</a:tableStyleId>
              </a:tblPr>
              <a:tblGrid>
                <a:gridCol w="1285380">
                  <a:extLst>
                    <a:ext uri="{9D8B030D-6E8A-4147-A177-3AD203B41FA5}">
                      <a16:colId xmlns:a16="http://schemas.microsoft.com/office/drawing/2014/main" val="2971248846"/>
                    </a:ext>
                  </a:extLst>
                </a:gridCol>
              </a:tblGrid>
              <a:tr h="3580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t>Client foreseeing risks or issues with Excelencia Delivery </a:t>
                      </a:r>
                    </a:p>
                  </a:txBody>
                  <a:tcPr/>
                </a:tc>
                <a:extLst>
                  <a:ext uri="{0D108BD9-81ED-4DB2-BD59-A6C34878D82A}">
                    <a16:rowId xmlns:a16="http://schemas.microsoft.com/office/drawing/2014/main" val="866872926"/>
                  </a:ext>
                </a:extLst>
              </a:tr>
            </a:tbl>
          </a:graphicData>
        </a:graphic>
      </p:graphicFrame>
      <p:graphicFrame>
        <p:nvGraphicFramePr>
          <p:cNvPr id="5" name="Table 4">
            <a:extLst>
              <a:ext uri="{FF2B5EF4-FFF2-40B4-BE49-F238E27FC236}">
                <a16:creationId xmlns:a16="http://schemas.microsoft.com/office/drawing/2014/main" id="{E8A88107-6927-5704-FE56-C855108408C7}"/>
              </a:ext>
            </a:extLst>
          </p:cNvPr>
          <p:cNvGraphicFramePr>
            <a:graphicFrameLocks noGrp="1"/>
          </p:cNvGraphicFramePr>
          <p:nvPr>
            <p:extLst>
              <p:ext uri="{D42A27DB-BD31-4B8C-83A1-F6EECF244321}">
                <p14:modId xmlns:p14="http://schemas.microsoft.com/office/powerpoint/2010/main" val="2264905513"/>
              </p:ext>
            </p:extLst>
          </p:nvPr>
        </p:nvGraphicFramePr>
        <p:xfrm>
          <a:off x="10790781" y="5613733"/>
          <a:ext cx="1494275" cy="594360"/>
        </p:xfrm>
        <a:graphic>
          <a:graphicData uri="http://schemas.openxmlformats.org/drawingml/2006/table">
            <a:tbl>
              <a:tblPr firstRow="1" bandRow="1">
                <a:tableStyleId>{2D5ABB26-0587-4C30-8999-92F81FD0307C}</a:tableStyleId>
              </a:tblPr>
              <a:tblGrid>
                <a:gridCol w="1494275">
                  <a:extLst>
                    <a:ext uri="{9D8B030D-6E8A-4147-A177-3AD203B41FA5}">
                      <a16:colId xmlns:a16="http://schemas.microsoft.com/office/drawing/2014/main" val="2971248846"/>
                    </a:ext>
                  </a:extLst>
                </a:gridCol>
              </a:tblGrid>
              <a:tr h="358020">
                <a:tc>
                  <a:txBody>
                    <a:bodyPr/>
                    <a:lstStyle/>
                    <a:p>
                      <a:pPr algn="l"/>
                      <a:r>
                        <a:rPr lang="en-US" sz="1100" b="1" dirty="0"/>
                        <a:t>Client not satisfied with Excelencia Delivery</a:t>
                      </a:r>
                    </a:p>
                  </a:txBody>
                  <a:tcPr/>
                </a:tc>
                <a:extLst>
                  <a:ext uri="{0D108BD9-81ED-4DB2-BD59-A6C34878D82A}">
                    <a16:rowId xmlns:a16="http://schemas.microsoft.com/office/drawing/2014/main" val="866872926"/>
                  </a:ext>
                </a:extLst>
              </a:tr>
            </a:tbl>
          </a:graphicData>
        </a:graphic>
      </p:graphicFrame>
      <p:pic>
        <p:nvPicPr>
          <p:cNvPr id="8" name="Graphic 7">
            <a:extLst>
              <a:ext uri="{FF2B5EF4-FFF2-40B4-BE49-F238E27FC236}">
                <a16:creationId xmlns:a16="http://schemas.microsoft.com/office/drawing/2014/main" id="{B9A7BE7B-4BE0-2D78-431D-5D5CD93AB1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3912" y="1136647"/>
            <a:ext cx="286249" cy="286249"/>
          </a:xfrm>
          <a:prstGeom prst="rect">
            <a:avLst/>
          </a:prstGeom>
        </p:spPr>
      </p:pic>
      <p:pic>
        <p:nvPicPr>
          <p:cNvPr id="10" name="Graphic 9">
            <a:extLst>
              <a:ext uri="{FF2B5EF4-FFF2-40B4-BE49-F238E27FC236}">
                <a16:creationId xmlns:a16="http://schemas.microsoft.com/office/drawing/2014/main" id="{79B64F61-DF60-8242-80E0-D324FAC095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2369" y="787670"/>
            <a:ext cx="286249" cy="286249"/>
          </a:xfrm>
          <a:prstGeom prst="rect">
            <a:avLst/>
          </a:prstGeom>
        </p:spPr>
      </p:pic>
      <p:pic>
        <p:nvPicPr>
          <p:cNvPr id="11" name="Graphic 10">
            <a:extLst>
              <a:ext uri="{FF2B5EF4-FFF2-40B4-BE49-F238E27FC236}">
                <a16:creationId xmlns:a16="http://schemas.microsoft.com/office/drawing/2014/main" id="{F984F1F5-C71B-DCEB-67DA-F6CF843B18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4991" y="764698"/>
            <a:ext cx="286249" cy="286249"/>
          </a:xfrm>
          <a:prstGeom prst="rect">
            <a:avLst/>
          </a:prstGeom>
        </p:spPr>
      </p:pic>
      <p:pic>
        <p:nvPicPr>
          <p:cNvPr id="12" name="Graphic 11">
            <a:extLst>
              <a:ext uri="{FF2B5EF4-FFF2-40B4-BE49-F238E27FC236}">
                <a16:creationId xmlns:a16="http://schemas.microsoft.com/office/drawing/2014/main" id="{FE8C6785-E42B-0946-858C-F174E00B66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48629" y="754061"/>
            <a:ext cx="286249" cy="286249"/>
          </a:xfrm>
          <a:prstGeom prst="rect">
            <a:avLst/>
          </a:prstGeom>
        </p:spPr>
      </p:pic>
      <p:pic>
        <p:nvPicPr>
          <p:cNvPr id="4" name="Graphic 3">
            <a:extLst>
              <a:ext uri="{FF2B5EF4-FFF2-40B4-BE49-F238E27FC236}">
                <a16:creationId xmlns:a16="http://schemas.microsoft.com/office/drawing/2014/main" id="{AC3F6A00-5CCC-7961-0518-83AEE1CB7D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58916" y="1147888"/>
            <a:ext cx="286249" cy="286249"/>
          </a:xfrm>
          <a:prstGeom prst="rect">
            <a:avLst/>
          </a:prstGeom>
        </p:spPr>
      </p:pic>
      <p:pic>
        <p:nvPicPr>
          <p:cNvPr id="13" name="Graphic 12">
            <a:extLst>
              <a:ext uri="{FF2B5EF4-FFF2-40B4-BE49-F238E27FC236}">
                <a16:creationId xmlns:a16="http://schemas.microsoft.com/office/drawing/2014/main" id="{25F2B73A-BBAC-19B9-E4F6-C166FABA52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4991" y="1165874"/>
            <a:ext cx="286249" cy="286249"/>
          </a:xfrm>
          <a:prstGeom prst="rect">
            <a:avLst/>
          </a:prstGeom>
        </p:spPr>
      </p:pic>
    </p:spTree>
    <p:extLst>
      <p:ext uri="{BB962C8B-B14F-4D97-AF65-F5344CB8AC3E}">
        <p14:creationId xmlns:p14="http://schemas.microsoft.com/office/powerpoint/2010/main" val="178346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2F79C6-1B06-B369-D106-B455F115D111}"/>
              </a:ext>
            </a:extLst>
          </p:cNvPr>
          <p:cNvSpPr>
            <a:spLocks noGrp="1"/>
          </p:cNvSpPr>
          <p:nvPr>
            <p:ph type="title"/>
          </p:nvPr>
        </p:nvSpPr>
        <p:spPr/>
        <p:txBody>
          <a:bodyPr/>
          <a:lstStyle/>
          <a:p>
            <a:r>
              <a:rPr lang="en-US" dirty="0"/>
              <a:t>Project Key Issues &amp; Risks</a:t>
            </a:r>
          </a:p>
        </p:txBody>
      </p:sp>
      <p:sp>
        <p:nvSpPr>
          <p:cNvPr id="4" name="Text Placeholder 3">
            <a:extLst>
              <a:ext uri="{FF2B5EF4-FFF2-40B4-BE49-F238E27FC236}">
                <a16:creationId xmlns:a16="http://schemas.microsoft.com/office/drawing/2014/main" id="{86E8B37D-2870-365E-832B-E8C63A689504}"/>
              </a:ext>
            </a:extLst>
          </p:cNvPr>
          <p:cNvSpPr>
            <a:spLocks noGrp="1"/>
          </p:cNvSpPr>
          <p:nvPr>
            <p:ph type="body" sz="quarter" idx="13"/>
          </p:nvPr>
        </p:nvSpPr>
        <p:spPr>
          <a:xfrm>
            <a:off x="388938" y="747395"/>
            <a:ext cx="4019289" cy="327110"/>
          </a:xfrm>
        </p:spPr>
        <p:txBody>
          <a:bodyPr/>
          <a:lstStyle/>
          <a:p>
            <a:r>
              <a:rPr lang="en-US" sz="1400" b="1" dirty="0">
                <a:solidFill>
                  <a:schemeClr val="tx1"/>
                </a:solidFill>
              </a:rPr>
              <a:t>Key Issues Requiring Management Attention</a:t>
            </a:r>
            <a:endParaRPr lang="en-US" sz="1400" dirty="0"/>
          </a:p>
        </p:txBody>
      </p:sp>
      <p:sp>
        <p:nvSpPr>
          <p:cNvPr id="5" name="Text Placeholder 3">
            <a:extLst>
              <a:ext uri="{FF2B5EF4-FFF2-40B4-BE49-F238E27FC236}">
                <a16:creationId xmlns:a16="http://schemas.microsoft.com/office/drawing/2014/main" id="{8AC9078B-B2A6-400C-595D-9BDE0B589332}"/>
              </a:ext>
            </a:extLst>
          </p:cNvPr>
          <p:cNvSpPr txBox="1">
            <a:spLocks/>
          </p:cNvSpPr>
          <p:nvPr/>
        </p:nvSpPr>
        <p:spPr>
          <a:xfrm>
            <a:off x="388938" y="2824086"/>
            <a:ext cx="4237652" cy="2862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IN" sz="2000" kern="12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solidFill>
                  <a:schemeClr val="tx1"/>
                </a:solidFill>
              </a:rPr>
              <a:t>Key Risks for Management Attention</a:t>
            </a:r>
          </a:p>
        </p:txBody>
      </p:sp>
      <p:graphicFrame>
        <p:nvGraphicFramePr>
          <p:cNvPr id="6" name="Table 6">
            <a:extLst>
              <a:ext uri="{FF2B5EF4-FFF2-40B4-BE49-F238E27FC236}">
                <a16:creationId xmlns:a16="http://schemas.microsoft.com/office/drawing/2014/main" id="{920A21B3-107F-F68D-56D6-3A79CD1F90BB}"/>
              </a:ext>
            </a:extLst>
          </p:cNvPr>
          <p:cNvGraphicFramePr>
            <a:graphicFrameLocks noGrp="1"/>
          </p:cNvGraphicFramePr>
          <p:nvPr>
            <p:extLst>
              <p:ext uri="{D42A27DB-BD31-4B8C-83A1-F6EECF244321}">
                <p14:modId xmlns:p14="http://schemas.microsoft.com/office/powerpoint/2010/main" val="1188222629"/>
              </p:ext>
            </p:extLst>
          </p:nvPr>
        </p:nvGraphicFramePr>
        <p:xfrm>
          <a:off x="500394" y="1074505"/>
          <a:ext cx="11182088" cy="1505384"/>
        </p:xfrm>
        <a:graphic>
          <a:graphicData uri="http://schemas.openxmlformats.org/drawingml/2006/table">
            <a:tbl>
              <a:tblPr firstRow="1" bandRow="1">
                <a:effectLst>
                  <a:outerShdw blurRad="50800" dist="38100" dir="10800000" algn="r" rotWithShape="0">
                    <a:prstClr val="black">
                      <a:alpha val="40000"/>
                    </a:prstClr>
                  </a:outerShdw>
                </a:effectLst>
                <a:tableStyleId>{5C22544A-7EE6-4342-B048-85BDC9FD1C3A}</a:tableStyleId>
              </a:tblPr>
              <a:tblGrid>
                <a:gridCol w="591427">
                  <a:extLst>
                    <a:ext uri="{9D8B030D-6E8A-4147-A177-3AD203B41FA5}">
                      <a16:colId xmlns:a16="http://schemas.microsoft.com/office/drawing/2014/main" val="3678396963"/>
                    </a:ext>
                  </a:extLst>
                </a:gridCol>
                <a:gridCol w="1392072">
                  <a:extLst>
                    <a:ext uri="{9D8B030D-6E8A-4147-A177-3AD203B41FA5}">
                      <a16:colId xmlns:a16="http://schemas.microsoft.com/office/drawing/2014/main" val="2478315512"/>
                    </a:ext>
                  </a:extLst>
                </a:gridCol>
                <a:gridCol w="1419367">
                  <a:extLst>
                    <a:ext uri="{9D8B030D-6E8A-4147-A177-3AD203B41FA5}">
                      <a16:colId xmlns:a16="http://schemas.microsoft.com/office/drawing/2014/main" val="1969770704"/>
                    </a:ext>
                  </a:extLst>
                </a:gridCol>
                <a:gridCol w="1828800">
                  <a:extLst>
                    <a:ext uri="{9D8B030D-6E8A-4147-A177-3AD203B41FA5}">
                      <a16:colId xmlns:a16="http://schemas.microsoft.com/office/drawing/2014/main" val="3340281344"/>
                    </a:ext>
                  </a:extLst>
                </a:gridCol>
                <a:gridCol w="1757139">
                  <a:extLst>
                    <a:ext uri="{9D8B030D-6E8A-4147-A177-3AD203B41FA5}">
                      <a16:colId xmlns:a16="http://schemas.microsoft.com/office/drawing/2014/main" val="2942828263"/>
                    </a:ext>
                  </a:extLst>
                </a:gridCol>
                <a:gridCol w="1397761">
                  <a:extLst>
                    <a:ext uri="{9D8B030D-6E8A-4147-A177-3AD203B41FA5}">
                      <a16:colId xmlns:a16="http://schemas.microsoft.com/office/drawing/2014/main" val="3466679679"/>
                    </a:ext>
                  </a:extLst>
                </a:gridCol>
                <a:gridCol w="1397761">
                  <a:extLst>
                    <a:ext uri="{9D8B030D-6E8A-4147-A177-3AD203B41FA5}">
                      <a16:colId xmlns:a16="http://schemas.microsoft.com/office/drawing/2014/main" val="1432647067"/>
                    </a:ext>
                  </a:extLst>
                </a:gridCol>
                <a:gridCol w="1397761">
                  <a:extLst>
                    <a:ext uri="{9D8B030D-6E8A-4147-A177-3AD203B41FA5}">
                      <a16:colId xmlns:a16="http://schemas.microsoft.com/office/drawing/2014/main" val="2813577786"/>
                    </a:ext>
                  </a:extLst>
                </a:gridCol>
              </a:tblGrid>
              <a:tr h="358976">
                <a:tc>
                  <a:txBody>
                    <a:bodyPr/>
                    <a:lstStyle/>
                    <a:p>
                      <a:pPr algn="ctr"/>
                      <a:r>
                        <a:rPr lang="en-US" sz="1000" dirty="0"/>
                        <a:t>ID</a:t>
                      </a:r>
                    </a:p>
                  </a:txBody>
                  <a:tcPr anchor="ctr"/>
                </a:tc>
                <a:tc>
                  <a:txBody>
                    <a:bodyPr/>
                    <a:lstStyle/>
                    <a:p>
                      <a:pPr algn="ctr"/>
                      <a:r>
                        <a:rPr lang="en-US" sz="1000" dirty="0"/>
                        <a:t>Type</a:t>
                      </a:r>
                    </a:p>
                  </a:txBody>
                  <a:tcPr anchor="ctr"/>
                </a:tc>
                <a:tc>
                  <a:txBody>
                    <a:bodyPr/>
                    <a:lstStyle/>
                    <a:p>
                      <a:pPr algn="ctr"/>
                      <a:r>
                        <a:rPr lang="en-US" sz="1000" dirty="0"/>
                        <a:t>Functional Area Impacted</a:t>
                      </a:r>
                    </a:p>
                  </a:txBody>
                  <a:tcPr anchor="ctr"/>
                </a:tc>
                <a:tc>
                  <a:txBody>
                    <a:bodyPr/>
                    <a:lstStyle/>
                    <a:p>
                      <a:pPr algn="ctr"/>
                      <a:r>
                        <a:rPr lang="en-US" sz="1000" dirty="0"/>
                        <a:t>Issue including description of Impact</a:t>
                      </a:r>
                    </a:p>
                  </a:txBody>
                  <a:tcPr anchor="ctr"/>
                </a:tc>
                <a:tc>
                  <a:txBody>
                    <a:bodyPr/>
                    <a:lstStyle/>
                    <a:p>
                      <a:pPr algn="ctr"/>
                      <a:r>
                        <a:rPr lang="en-US" sz="1000" dirty="0"/>
                        <a:t>Actions required to resolve Issue</a:t>
                      </a:r>
                    </a:p>
                  </a:txBody>
                  <a:tcPr anchor="ctr"/>
                </a:tc>
                <a:tc>
                  <a:txBody>
                    <a:bodyPr/>
                    <a:lstStyle/>
                    <a:p>
                      <a:pPr algn="ctr"/>
                      <a:r>
                        <a:rPr lang="en-US" sz="1000" dirty="0"/>
                        <a:t>Date that Issue was raised?</a:t>
                      </a:r>
                    </a:p>
                  </a:txBody>
                  <a:tcPr anchor="ctr"/>
                </a:tc>
                <a:tc>
                  <a:txBody>
                    <a:bodyPr/>
                    <a:lstStyle/>
                    <a:p>
                      <a:pPr algn="ctr"/>
                      <a:r>
                        <a:rPr lang="en-US" sz="1000" dirty="0"/>
                        <a:t>To be resolved by when?</a:t>
                      </a:r>
                    </a:p>
                  </a:txBody>
                  <a:tcPr anchor="ctr"/>
                </a:tc>
                <a:tc>
                  <a:txBody>
                    <a:bodyPr/>
                    <a:lstStyle/>
                    <a:p>
                      <a:pPr algn="ctr"/>
                      <a:r>
                        <a:rPr lang="en-US" sz="1000" dirty="0"/>
                        <a:t>Issue Owner</a:t>
                      </a:r>
                    </a:p>
                  </a:txBody>
                  <a:tcPr anchor="ctr"/>
                </a:tc>
                <a:extLst>
                  <a:ext uri="{0D108BD9-81ED-4DB2-BD59-A6C34878D82A}">
                    <a16:rowId xmlns:a16="http://schemas.microsoft.com/office/drawing/2014/main" val="2710259568"/>
                  </a:ext>
                </a:extLst>
              </a:tr>
              <a:tr h="773179">
                <a:tc>
                  <a:txBody>
                    <a:bodyPr/>
                    <a:lstStyle/>
                    <a:p>
                      <a:pPr algn="ctr"/>
                      <a:r>
                        <a:rPr lang="en-US" sz="1000" dirty="0"/>
                        <a:t>1</a:t>
                      </a:r>
                    </a:p>
                  </a:txBody>
                  <a:tcPr anchor="ctr"/>
                </a:tc>
                <a:tc>
                  <a:txBody>
                    <a:bodyPr/>
                    <a:lstStyle/>
                    <a:p>
                      <a:pPr algn="ctr"/>
                      <a:r>
                        <a:rPr lang="en-US" sz="1000" dirty="0"/>
                        <a:t>-</a:t>
                      </a:r>
                    </a:p>
                  </a:txBody>
                  <a:tcPr anchor="ctr"/>
                </a:tc>
                <a:tc>
                  <a:txBody>
                    <a:bodyPr/>
                    <a:lstStyle/>
                    <a:p>
                      <a:pPr algn="ctr"/>
                      <a:r>
                        <a:rPr lang="en-US" sz="1000" dirty="0"/>
                        <a:t>-</a:t>
                      </a:r>
                    </a:p>
                  </a:txBody>
                  <a:tcPr anchor="ctr"/>
                </a:tc>
                <a:tc>
                  <a:txBody>
                    <a:bodyPr/>
                    <a:lstStyle/>
                    <a:p>
                      <a:pPr algn="ctr"/>
                      <a:r>
                        <a:rPr lang="en-US" sz="1000" dirty="0"/>
                        <a:t>-</a:t>
                      </a:r>
                    </a:p>
                  </a:txBody>
                  <a:tcPr anchor="ctr"/>
                </a:tc>
                <a:tc>
                  <a:txBody>
                    <a:bodyPr/>
                    <a:lstStyle/>
                    <a:p>
                      <a:pPr algn="ctr"/>
                      <a:r>
                        <a:rPr lang="en-US" sz="1000" dirty="0"/>
                        <a:t>-</a:t>
                      </a:r>
                    </a:p>
                  </a:txBody>
                  <a:tcPr anchor="ctr"/>
                </a:tc>
                <a:tc>
                  <a:txBody>
                    <a:bodyPr/>
                    <a:lstStyle/>
                    <a:p>
                      <a:pPr algn="ctr"/>
                      <a:r>
                        <a:rPr lang="en-US" sz="1000" dirty="0"/>
                        <a:t>-</a:t>
                      </a:r>
                    </a:p>
                  </a:txBody>
                  <a:tcPr anchor="ctr"/>
                </a:tc>
                <a:tc>
                  <a:txBody>
                    <a:bodyPr/>
                    <a:lstStyle/>
                    <a:p>
                      <a:pPr algn="ctr"/>
                      <a:r>
                        <a:rPr lang="en-US" sz="1000" dirty="0"/>
                        <a:t>-</a:t>
                      </a:r>
                    </a:p>
                  </a:txBody>
                  <a:tcPr anchor="ctr"/>
                </a:tc>
                <a:tc>
                  <a:txBody>
                    <a:bodyPr/>
                    <a:lstStyle/>
                    <a:p>
                      <a:pPr algn="ctr"/>
                      <a:r>
                        <a:rPr lang="en-US" sz="1000" dirty="0"/>
                        <a:t>-</a:t>
                      </a:r>
                    </a:p>
                  </a:txBody>
                  <a:tcPr anchor="ctr"/>
                </a:tc>
                <a:extLst>
                  <a:ext uri="{0D108BD9-81ED-4DB2-BD59-A6C34878D82A}">
                    <a16:rowId xmlns:a16="http://schemas.microsoft.com/office/drawing/2014/main" val="122787950"/>
                  </a:ext>
                </a:extLst>
              </a:tr>
              <a:tr h="335965">
                <a:tc>
                  <a:txBody>
                    <a:bodyPr/>
                    <a:lstStyle/>
                    <a:p>
                      <a:pPr algn="ctr"/>
                      <a:r>
                        <a:rPr lang="en-US" sz="1000" dirty="0"/>
                        <a:t>2</a:t>
                      </a:r>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tc>
                  <a:txBody>
                    <a:bodyPr/>
                    <a:lstStyle/>
                    <a:p>
                      <a:pPr algn="ctr"/>
                      <a:endParaRPr lang="en-US" sz="1000" dirty="0"/>
                    </a:p>
                  </a:txBody>
                  <a:tcPr anchor="ctr"/>
                </a:tc>
                <a:extLst>
                  <a:ext uri="{0D108BD9-81ED-4DB2-BD59-A6C34878D82A}">
                    <a16:rowId xmlns:a16="http://schemas.microsoft.com/office/drawing/2014/main" val="2467471567"/>
                  </a:ext>
                </a:extLst>
              </a:tr>
            </a:tbl>
          </a:graphicData>
        </a:graphic>
      </p:graphicFrame>
      <p:graphicFrame>
        <p:nvGraphicFramePr>
          <p:cNvPr id="8" name="Table 8">
            <a:extLst>
              <a:ext uri="{FF2B5EF4-FFF2-40B4-BE49-F238E27FC236}">
                <a16:creationId xmlns:a16="http://schemas.microsoft.com/office/drawing/2014/main" id="{1BDF2310-0CA2-48BA-8C3A-EA3A99E41B2D}"/>
              </a:ext>
            </a:extLst>
          </p:cNvPr>
          <p:cNvGraphicFramePr>
            <a:graphicFrameLocks noGrp="1"/>
          </p:cNvGraphicFramePr>
          <p:nvPr>
            <p:extLst>
              <p:ext uri="{D42A27DB-BD31-4B8C-83A1-F6EECF244321}">
                <p14:modId xmlns:p14="http://schemas.microsoft.com/office/powerpoint/2010/main" val="2097094686"/>
              </p:ext>
            </p:extLst>
          </p:nvPr>
        </p:nvGraphicFramePr>
        <p:xfrm>
          <a:off x="388938" y="3146436"/>
          <a:ext cx="11182086" cy="1686959"/>
        </p:xfrm>
        <a:graphic>
          <a:graphicData uri="http://schemas.openxmlformats.org/drawingml/2006/table">
            <a:tbl>
              <a:tblPr firstRow="1" bandRow="1">
                <a:effectLst>
                  <a:outerShdw blurRad="50800" dist="38100" dir="10800000" algn="r" rotWithShape="0">
                    <a:prstClr val="black">
                      <a:alpha val="40000"/>
                    </a:prstClr>
                  </a:outerShdw>
                </a:effectLst>
                <a:tableStyleId>{93296810-A885-4BE3-A3E7-6D5BEEA58F35}</a:tableStyleId>
              </a:tblPr>
              <a:tblGrid>
                <a:gridCol w="591427">
                  <a:extLst>
                    <a:ext uri="{9D8B030D-6E8A-4147-A177-3AD203B41FA5}">
                      <a16:colId xmlns:a16="http://schemas.microsoft.com/office/drawing/2014/main" val="3294106097"/>
                    </a:ext>
                  </a:extLst>
                </a:gridCol>
                <a:gridCol w="2566656">
                  <a:extLst>
                    <a:ext uri="{9D8B030D-6E8A-4147-A177-3AD203B41FA5}">
                      <a16:colId xmlns:a16="http://schemas.microsoft.com/office/drawing/2014/main" val="1688168187"/>
                    </a:ext>
                  </a:extLst>
                </a:gridCol>
                <a:gridCol w="2701380">
                  <a:extLst>
                    <a:ext uri="{9D8B030D-6E8A-4147-A177-3AD203B41FA5}">
                      <a16:colId xmlns:a16="http://schemas.microsoft.com/office/drawing/2014/main" val="1278566891"/>
                    </a:ext>
                  </a:extLst>
                </a:gridCol>
                <a:gridCol w="1787856">
                  <a:extLst>
                    <a:ext uri="{9D8B030D-6E8A-4147-A177-3AD203B41FA5}">
                      <a16:colId xmlns:a16="http://schemas.microsoft.com/office/drawing/2014/main" val="464483214"/>
                    </a:ext>
                  </a:extLst>
                </a:gridCol>
                <a:gridCol w="1671086">
                  <a:extLst>
                    <a:ext uri="{9D8B030D-6E8A-4147-A177-3AD203B41FA5}">
                      <a16:colId xmlns:a16="http://schemas.microsoft.com/office/drawing/2014/main" val="726803433"/>
                    </a:ext>
                  </a:extLst>
                </a:gridCol>
                <a:gridCol w="1863681">
                  <a:extLst>
                    <a:ext uri="{9D8B030D-6E8A-4147-A177-3AD203B41FA5}">
                      <a16:colId xmlns:a16="http://schemas.microsoft.com/office/drawing/2014/main" val="1782031815"/>
                    </a:ext>
                  </a:extLst>
                </a:gridCol>
              </a:tblGrid>
              <a:tr h="260015">
                <a:tc>
                  <a:txBody>
                    <a:bodyPr/>
                    <a:lstStyle/>
                    <a:p>
                      <a:pPr algn="ctr"/>
                      <a:r>
                        <a:rPr lang="en-US" sz="1000" dirty="0"/>
                        <a:t>ID</a:t>
                      </a:r>
                      <a:endParaRPr lang="en-US" sz="1000" dirty="0">
                        <a:latin typeface="+mn-lt"/>
                      </a:endParaRPr>
                    </a:p>
                  </a:txBody>
                  <a:tcPr anchor="ctr"/>
                </a:tc>
                <a:tc>
                  <a:txBody>
                    <a:bodyPr/>
                    <a:lstStyle/>
                    <a:p>
                      <a:pPr algn="ctr"/>
                      <a:r>
                        <a:rPr lang="en-US" sz="1000" dirty="0"/>
                        <a:t>Risk including description of Impact</a:t>
                      </a:r>
                      <a:endParaRPr lang="en-US" sz="1000" dirty="0">
                        <a:latin typeface="+mn-lt"/>
                      </a:endParaRPr>
                    </a:p>
                  </a:txBody>
                  <a:tcPr anchor="ctr"/>
                </a:tc>
                <a:tc>
                  <a:txBody>
                    <a:bodyPr/>
                    <a:lstStyle/>
                    <a:p>
                      <a:pPr algn="ctr"/>
                      <a:r>
                        <a:rPr lang="en-US" sz="1000" dirty="0"/>
                        <a:t>Mitigation Actions (or counter-measures)</a:t>
                      </a:r>
                      <a:endParaRPr lang="en-US" sz="1000" dirty="0">
                        <a:latin typeface="+mn-lt"/>
                      </a:endParaRPr>
                    </a:p>
                  </a:txBody>
                  <a:tcPr anchor="ctr"/>
                </a:tc>
                <a:tc>
                  <a:txBody>
                    <a:bodyPr/>
                    <a:lstStyle/>
                    <a:p>
                      <a:pPr algn="ctr"/>
                      <a:r>
                        <a:rPr lang="en-US" sz="1000" dirty="0"/>
                        <a:t>Likelihood (VH – VL)</a:t>
                      </a:r>
                      <a:endParaRPr lang="en-US" sz="1000" dirty="0">
                        <a:latin typeface="+mn-lt"/>
                      </a:endParaRPr>
                    </a:p>
                  </a:txBody>
                  <a:tcPr anchor="ctr"/>
                </a:tc>
                <a:tc>
                  <a:txBody>
                    <a:bodyPr/>
                    <a:lstStyle/>
                    <a:p>
                      <a:pPr algn="ctr"/>
                      <a:r>
                        <a:rPr lang="en-US" sz="1000" dirty="0"/>
                        <a:t>Date Raised</a:t>
                      </a:r>
                      <a:endParaRPr lang="en-US" sz="1000" dirty="0">
                        <a:latin typeface="+mn-lt"/>
                      </a:endParaRPr>
                    </a:p>
                  </a:txBody>
                  <a:tcPr anchor="ctr"/>
                </a:tc>
                <a:tc>
                  <a:txBody>
                    <a:bodyPr/>
                    <a:lstStyle/>
                    <a:p>
                      <a:pPr algn="ctr"/>
                      <a:r>
                        <a:rPr lang="en-US" sz="1000" dirty="0"/>
                        <a:t>Risk Owner</a:t>
                      </a:r>
                      <a:endParaRPr lang="en-US" sz="1000" dirty="0">
                        <a:latin typeface="+mn-lt"/>
                      </a:endParaRPr>
                    </a:p>
                  </a:txBody>
                  <a:tcPr anchor="ctr"/>
                </a:tc>
                <a:extLst>
                  <a:ext uri="{0D108BD9-81ED-4DB2-BD59-A6C34878D82A}">
                    <a16:rowId xmlns:a16="http://schemas.microsoft.com/office/drawing/2014/main" val="2607988521"/>
                  </a:ext>
                </a:extLst>
              </a:tr>
              <a:tr h="766906">
                <a:tc>
                  <a:txBody>
                    <a:bodyPr/>
                    <a:lstStyle/>
                    <a:p>
                      <a:pPr algn="ctr"/>
                      <a:r>
                        <a:rPr lang="en-US" sz="1000" dirty="0"/>
                        <a:t>1</a:t>
                      </a:r>
                      <a:endParaRPr lang="en-US" sz="1000" dirty="0">
                        <a:latin typeface="+mn-lt"/>
                      </a:endParaRPr>
                    </a:p>
                  </a:txBody>
                  <a:tcPr anchor="ctr"/>
                </a:tc>
                <a:tc>
                  <a:txBody>
                    <a:bodyPr/>
                    <a:lstStyle/>
                    <a:p>
                      <a:pPr algn="ctr"/>
                      <a:r>
                        <a:rPr lang="en-US" sz="1000" dirty="0"/>
                        <a:t>-</a:t>
                      </a:r>
                    </a:p>
                  </a:txBody>
                  <a:tcPr anchor="ctr"/>
                </a:tc>
                <a:tc>
                  <a:txBody>
                    <a:bodyPr/>
                    <a:lstStyle/>
                    <a:p>
                      <a:pPr algn="ctr"/>
                      <a:r>
                        <a:rPr lang="en-US" sz="1000" dirty="0">
                          <a:latin typeface="+mn-lt"/>
                        </a:rPr>
                        <a:t>-</a:t>
                      </a:r>
                    </a:p>
                  </a:txBody>
                  <a:tcPr anchor="ctr"/>
                </a:tc>
                <a:tc>
                  <a:txBody>
                    <a:bodyPr/>
                    <a:lstStyle/>
                    <a:p>
                      <a:pPr algn="ctr"/>
                      <a:r>
                        <a:rPr lang="en-US" sz="1000" dirty="0">
                          <a:latin typeface="+mn-lt"/>
                        </a:rPr>
                        <a:t>-</a:t>
                      </a:r>
                    </a:p>
                  </a:txBody>
                  <a:tcPr anchor="ctr"/>
                </a:tc>
                <a:tc>
                  <a:txBody>
                    <a:bodyPr/>
                    <a:lstStyle/>
                    <a:p>
                      <a:pPr algn="ctr"/>
                      <a:r>
                        <a:rPr lang="en-US" sz="1000" dirty="0">
                          <a:latin typeface="+mn-lt"/>
                        </a:rPr>
                        <a:t>-</a:t>
                      </a:r>
                    </a:p>
                  </a:txBody>
                  <a:tcPr anchor="ctr"/>
                </a:tc>
                <a:tc>
                  <a:txBody>
                    <a:bodyPr/>
                    <a:lstStyle/>
                    <a:p>
                      <a:pPr algn="ctr"/>
                      <a:r>
                        <a:rPr lang="en-US" sz="1000" dirty="0">
                          <a:latin typeface="+mn-lt"/>
                        </a:rPr>
                        <a:t>-</a:t>
                      </a:r>
                    </a:p>
                  </a:txBody>
                  <a:tcPr anchor="ctr"/>
                </a:tc>
                <a:extLst>
                  <a:ext uri="{0D108BD9-81ED-4DB2-BD59-A6C34878D82A}">
                    <a16:rowId xmlns:a16="http://schemas.microsoft.com/office/drawing/2014/main" val="2193188754"/>
                  </a:ext>
                </a:extLst>
              </a:tr>
              <a:tr h="660038">
                <a:tc>
                  <a:txBody>
                    <a:bodyPr/>
                    <a:lstStyle/>
                    <a:p>
                      <a:pPr algn="ctr"/>
                      <a:r>
                        <a:rPr lang="en-US" sz="1000" dirty="0"/>
                        <a:t>2</a:t>
                      </a:r>
                      <a:endParaRPr lang="en-US" sz="1000" dirty="0">
                        <a:latin typeface="+mn-lt"/>
                      </a:endParaRPr>
                    </a:p>
                  </a:txBody>
                  <a:tcPr anchor="ctr"/>
                </a:tc>
                <a:tc>
                  <a:txBody>
                    <a:bodyPr/>
                    <a:lstStyle/>
                    <a:p>
                      <a:pPr marL="0" marR="0" lvl="0" indent="0" algn="l" rtl="0" eaLnBrk="1" fontAlgn="auto" latinLnBrk="0" hangingPunct="1">
                        <a:lnSpc>
                          <a:spcPct val="100000"/>
                        </a:lnSpc>
                        <a:spcBef>
                          <a:spcPts val="0"/>
                        </a:spcBef>
                        <a:spcAft>
                          <a:spcPts val="0"/>
                        </a:spcAft>
                        <a:buClrTx/>
                        <a:buSzTx/>
                        <a:buFontTx/>
                        <a:buNone/>
                      </a:pPr>
                      <a:endParaRPr kumimoji="0" lang="de-DE" sz="1000" b="0" i="0" u="none" strike="noStrike" cap="none" normalizeH="0" baseline="0" dirty="0" err="1">
                        <a:ln>
                          <a:noFill/>
                        </a:ln>
                        <a:solidFill>
                          <a:schemeClr val="tx1"/>
                        </a:solidFill>
                        <a:effectLst/>
                        <a:latin typeface="+mn-lt"/>
                      </a:endParaRPr>
                    </a:p>
                  </a:txBody>
                  <a:tcPr anchor="ctr"/>
                </a:tc>
                <a:tc>
                  <a:txBody>
                    <a:bodyPr/>
                    <a:lstStyle/>
                    <a:p>
                      <a:pPr algn="l"/>
                      <a:endParaRPr lang="en-US" sz="1000" dirty="0">
                        <a:latin typeface="+mn-lt"/>
                      </a:endParaRPr>
                    </a:p>
                  </a:txBody>
                  <a:tcPr anchor="ctr"/>
                </a:tc>
                <a:tc>
                  <a:txBody>
                    <a:bodyPr/>
                    <a:lstStyle/>
                    <a:p>
                      <a:pPr algn="ctr"/>
                      <a:endParaRPr lang="en-US" sz="1000" dirty="0">
                        <a:latin typeface="+mn-lt"/>
                      </a:endParaRPr>
                    </a:p>
                  </a:txBody>
                  <a:tcPr anchor="ctr"/>
                </a:tc>
                <a:tc>
                  <a:txBody>
                    <a:bodyPr/>
                    <a:lstStyle/>
                    <a:p>
                      <a:pPr algn="ctr"/>
                      <a:endParaRPr lang="en-US" sz="1000" dirty="0">
                        <a:latin typeface="+mn-lt"/>
                      </a:endParaRPr>
                    </a:p>
                  </a:txBody>
                  <a:tcPr anchor="ctr"/>
                </a:tc>
                <a:tc>
                  <a:txBody>
                    <a:bodyPr/>
                    <a:lstStyle/>
                    <a:p>
                      <a:pPr algn="ctr"/>
                      <a:endParaRPr lang="en-US" sz="1000" dirty="0">
                        <a:latin typeface="+mn-lt"/>
                      </a:endParaRPr>
                    </a:p>
                  </a:txBody>
                  <a:tcPr anchor="ctr"/>
                </a:tc>
                <a:extLst>
                  <a:ext uri="{0D108BD9-81ED-4DB2-BD59-A6C34878D82A}">
                    <a16:rowId xmlns:a16="http://schemas.microsoft.com/office/drawing/2014/main" val="3059131206"/>
                  </a:ext>
                </a:extLst>
              </a:tr>
            </a:tbl>
          </a:graphicData>
        </a:graphic>
      </p:graphicFrame>
      <p:sp>
        <p:nvSpPr>
          <p:cNvPr id="9" name="Text Placeholder 3">
            <a:extLst>
              <a:ext uri="{FF2B5EF4-FFF2-40B4-BE49-F238E27FC236}">
                <a16:creationId xmlns:a16="http://schemas.microsoft.com/office/drawing/2014/main" id="{3F1E5B65-3E21-E436-996F-2DC4A00DD00F}"/>
              </a:ext>
            </a:extLst>
          </p:cNvPr>
          <p:cNvSpPr txBox="1">
            <a:spLocks/>
          </p:cNvSpPr>
          <p:nvPr/>
        </p:nvSpPr>
        <p:spPr>
          <a:xfrm>
            <a:off x="454578" y="4979179"/>
            <a:ext cx="11191212" cy="3693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IN" sz="2000" kern="1200" dirty="0">
                <a:solidFill>
                  <a:schemeClr val="tx1">
                    <a:lumMod val="65000"/>
                    <a:lumOff val="35000"/>
                  </a:schemeClr>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solidFill>
                  <a:schemeClr val="tx1"/>
                </a:solidFill>
              </a:rPr>
              <a:t>A risk is something that may or may not occur but when it does, it becomes an issue. It may be possible to set actions in place now which reduce the probability of the risk coming to pass, or reduce the impact if it does</a:t>
            </a:r>
          </a:p>
        </p:txBody>
      </p:sp>
      <p:graphicFrame>
        <p:nvGraphicFramePr>
          <p:cNvPr id="13" name="Table 13">
            <a:extLst>
              <a:ext uri="{FF2B5EF4-FFF2-40B4-BE49-F238E27FC236}">
                <a16:creationId xmlns:a16="http://schemas.microsoft.com/office/drawing/2014/main" id="{FA9E8C9E-43DC-94E5-5A94-3DE601D4736A}"/>
              </a:ext>
            </a:extLst>
          </p:cNvPr>
          <p:cNvGraphicFramePr>
            <a:graphicFrameLocks noGrp="1"/>
          </p:cNvGraphicFramePr>
          <p:nvPr>
            <p:extLst>
              <p:ext uri="{D42A27DB-BD31-4B8C-83A1-F6EECF244321}">
                <p14:modId xmlns:p14="http://schemas.microsoft.com/office/powerpoint/2010/main" val="3091376962"/>
              </p:ext>
            </p:extLst>
          </p:nvPr>
        </p:nvGraphicFramePr>
        <p:xfrm>
          <a:off x="463704" y="5675621"/>
          <a:ext cx="11182086" cy="434984"/>
        </p:xfrm>
        <a:graphic>
          <a:graphicData uri="http://schemas.openxmlformats.org/drawingml/2006/table">
            <a:tbl>
              <a:tblPr firstRow="1" bandRow="1">
                <a:tableStyleId>{69012ECD-51FC-41F1-AA8D-1B2483CD663E}</a:tableStyleId>
              </a:tblPr>
              <a:tblGrid>
                <a:gridCol w="2814134">
                  <a:extLst>
                    <a:ext uri="{9D8B030D-6E8A-4147-A177-3AD203B41FA5}">
                      <a16:colId xmlns:a16="http://schemas.microsoft.com/office/drawing/2014/main" val="1742024518"/>
                    </a:ext>
                  </a:extLst>
                </a:gridCol>
                <a:gridCol w="625364">
                  <a:extLst>
                    <a:ext uri="{9D8B030D-6E8A-4147-A177-3AD203B41FA5}">
                      <a16:colId xmlns:a16="http://schemas.microsoft.com/office/drawing/2014/main" val="1159185378"/>
                    </a:ext>
                  </a:extLst>
                </a:gridCol>
                <a:gridCol w="3184239">
                  <a:extLst>
                    <a:ext uri="{9D8B030D-6E8A-4147-A177-3AD203B41FA5}">
                      <a16:colId xmlns:a16="http://schemas.microsoft.com/office/drawing/2014/main" val="2817733533"/>
                    </a:ext>
                  </a:extLst>
                </a:gridCol>
                <a:gridCol w="655093">
                  <a:extLst>
                    <a:ext uri="{9D8B030D-6E8A-4147-A177-3AD203B41FA5}">
                      <a16:colId xmlns:a16="http://schemas.microsoft.com/office/drawing/2014/main" val="1838516775"/>
                    </a:ext>
                  </a:extLst>
                </a:gridCol>
                <a:gridCol w="3263004">
                  <a:extLst>
                    <a:ext uri="{9D8B030D-6E8A-4147-A177-3AD203B41FA5}">
                      <a16:colId xmlns:a16="http://schemas.microsoft.com/office/drawing/2014/main" val="3141204015"/>
                    </a:ext>
                  </a:extLst>
                </a:gridCol>
                <a:gridCol w="640252">
                  <a:extLst>
                    <a:ext uri="{9D8B030D-6E8A-4147-A177-3AD203B41FA5}">
                      <a16:colId xmlns:a16="http://schemas.microsoft.com/office/drawing/2014/main" val="1524232122"/>
                    </a:ext>
                  </a:extLst>
                </a:gridCol>
              </a:tblGrid>
              <a:tr h="434984">
                <a:tc>
                  <a:txBody>
                    <a:bodyPr/>
                    <a:lstStyle/>
                    <a:p>
                      <a:pPr marL="0" marR="0" lvl="0" indent="0" algn="ctr" defTabSz="912813" rtl="0" eaLnBrk="1" fontAlgn="base" latinLnBrk="0" hangingPunct="1">
                        <a:lnSpc>
                          <a:spcPct val="100000"/>
                        </a:lnSpc>
                        <a:spcBef>
                          <a:spcPct val="0"/>
                        </a:spcBef>
                        <a:spcAft>
                          <a:spcPct val="0"/>
                        </a:spcAft>
                        <a:buClrTx/>
                        <a:buSzPct val="120000"/>
                        <a:buFontTx/>
                        <a:buNone/>
                        <a:tabLst/>
                      </a:pPr>
                      <a:r>
                        <a:rPr kumimoji="0" lang="en-GB" sz="1200" b="1" u="none" strike="noStrike" cap="none" normalizeH="0" baseline="0" dirty="0">
                          <a:ln>
                            <a:noFill/>
                          </a:ln>
                          <a:solidFill>
                            <a:schemeClr val="bg1"/>
                          </a:solidFill>
                          <a:effectLst/>
                        </a:rPr>
                        <a:t>Total No of Risks on Risk Register</a:t>
                      </a:r>
                      <a:endParaRPr kumimoji="0" lang="de-DE" sz="1200" b="1" i="0" u="none" strike="noStrike" cap="none" normalizeH="0" baseline="0" dirty="0">
                        <a:ln>
                          <a:noFill/>
                        </a:ln>
                        <a:solidFill>
                          <a:schemeClr val="bg1"/>
                        </a:solidFill>
                        <a:effectLst/>
                        <a:latin typeface="+mn-lt"/>
                      </a:endParaRPr>
                    </a:p>
                  </a:txBody>
                  <a:tcPr marT="45641" marB="45641" anchor="ctr" horzOverflow="overflow">
                    <a:cell3D prstMaterial="dkEdge">
                      <a:bevel/>
                      <a:lightRig rig="flood" dir="t"/>
                    </a:cell3D>
                  </a:tcPr>
                </a:tc>
                <a:tc>
                  <a:txBody>
                    <a:bodyPr/>
                    <a:lstStyle/>
                    <a:p>
                      <a:pPr marL="0" marR="0" lvl="0" indent="0" algn="ctr" defTabSz="912813" rtl="0" eaLnBrk="1" fontAlgn="base" latinLnBrk="0" hangingPunct="1">
                        <a:lnSpc>
                          <a:spcPct val="100000"/>
                        </a:lnSpc>
                        <a:spcBef>
                          <a:spcPct val="0"/>
                        </a:spcBef>
                        <a:spcAft>
                          <a:spcPct val="0"/>
                        </a:spcAft>
                        <a:buClrTx/>
                        <a:buSzPct val="120000"/>
                        <a:buFontTx/>
                        <a:buNone/>
                        <a:tabLst/>
                      </a:pPr>
                      <a:r>
                        <a:rPr kumimoji="0" lang="de-DE" sz="1200" b="1" i="0" u="none" strike="noStrike" cap="none" normalizeH="0" baseline="0" dirty="0">
                          <a:ln>
                            <a:noFill/>
                          </a:ln>
                          <a:solidFill>
                            <a:schemeClr val="bg1"/>
                          </a:solidFill>
                          <a:effectLst/>
                          <a:latin typeface="+mn-lt"/>
                        </a:rPr>
                        <a:t>0</a:t>
                      </a:r>
                    </a:p>
                  </a:txBody>
                  <a:tcPr marT="45641" marB="45641" anchor="ctr" horzOverflow="overflow">
                    <a:cell3D prstMaterial="dkEdge">
                      <a:bevel/>
                      <a:lightRig rig="flood" dir="t"/>
                    </a:cell3D>
                  </a:tcPr>
                </a:tc>
                <a:tc>
                  <a:txBody>
                    <a:bodyPr/>
                    <a:lstStyle/>
                    <a:p>
                      <a:pPr marL="0" marR="0" lvl="0" indent="0" algn="ctr" defTabSz="912813" rtl="0" eaLnBrk="1" fontAlgn="base" latinLnBrk="0" hangingPunct="1">
                        <a:lnSpc>
                          <a:spcPct val="100000"/>
                        </a:lnSpc>
                        <a:spcBef>
                          <a:spcPct val="0"/>
                        </a:spcBef>
                        <a:spcAft>
                          <a:spcPct val="0"/>
                        </a:spcAft>
                        <a:buClrTx/>
                        <a:buSzPct val="120000"/>
                        <a:buFontTx/>
                        <a:buNone/>
                        <a:tabLst/>
                      </a:pPr>
                      <a:r>
                        <a:rPr kumimoji="0" lang="en-GB" sz="1200" b="1" u="none" strike="noStrike" cap="none" normalizeH="0" baseline="0" dirty="0">
                          <a:ln>
                            <a:noFill/>
                          </a:ln>
                          <a:solidFill>
                            <a:schemeClr val="bg1"/>
                          </a:solidFill>
                          <a:effectLst/>
                        </a:rPr>
                        <a:t>No of risks closed within the current period.</a:t>
                      </a:r>
                      <a:endParaRPr kumimoji="0" lang="de-DE" sz="1200" b="1" i="0" u="none" strike="noStrike" cap="none" normalizeH="0" baseline="0" dirty="0">
                        <a:ln>
                          <a:noFill/>
                        </a:ln>
                        <a:solidFill>
                          <a:schemeClr val="bg1"/>
                        </a:solidFill>
                        <a:effectLst/>
                        <a:latin typeface="+mn-lt"/>
                      </a:endParaRPr>
                    </a:p>
                  </a:txBody>
                  <a:tcPr marT="45641" marB="45641" anchor="ctr" horzOverflow="overflow">
                    <a:cell3D prstMaterial="dkEdge">
                      <a:bevel/>
                      <a:lightRig rig="flood" dir="t"/>
                    </a:cell3D>
                  </a:tcPr>
                </a:tc>
                <a:tc>
                  <a:txBody>
                    <a:bodyPr/>
                    <a:lstStyle/>
                    <a:p>
                      <a:pPr marL="0" marR="0" lvl="0" indent="0" algn="ctr" defTabSz="912813" rtl="0" eaLnBrk="1" fontAlgn="base" latinLnBrk="0" hangingPunct="1">
                        <a:lnSpc>
                          <a:spcPct val="100000"/>
                        </a:lnSpc>
                        <a:spcBef>
                          <a:spcPct val="0"/>
                        </a:spcBef>
                        <a:spcAft>
                          <a:spcPct val="0"/>
                        </a:spcAft>
                        <a:buClrTx/>
                        <a:buSzPct val="120000"/>
                        <a:buFontTx/>
                        <a:buNone/>
                        <a:tabLst/>
                      </a:pPr>
                      <a:r>
                        <a:rPr kumimoji="0" lang="de-DE" sz="1200" b="1" u="none" strike="noStrike" cap="none" normalizeH="0" baseline="0" dirty="0">
                          <a:ln>
                            <a:noFill/>
                          </a:ln>
                          <a:solidFill>
                            <a:schemeClr val="bg1"/>
                          </a:solidFill>
                          <a:effectLst/>
                        </a:rPr>
                        <a:t>0</a:t>
                      </a:r>
                      <a:endParaRPr kumimoji="0" lang="de-DE" sz="1200" b="1" i="0" u="none" strike="noStrike" cap="none" normalizeH="0" baseline="0" dirty="0">
                        <a:ln>
                          <a:noFill/>
                        </a:ln>
                        <a:solidFill>
                          <a:schemeClr val="bg1"/>
                        </a:solidFill>
                        <a:effectLst/>
                        <a:latin typeface="+mn-lt"/>
                      </a:endParaRPr>
                    </a:p>
                  </a:txBody>
                  <a:tcPr marT="45641" marB="45641" anchor="ctr" horzOverflow="overflow">
                    <a:cell3D prstMaterial="dkEdge">
                      <a:bevel/>
                      <a:lightRig rig="flood" dir="t"/>
                    </a:cell3D>
                  </a:tcPr>
                </a:tc>
                <a:tc>
                  <a:txBody>
                    <a:bodyPr/>
                    <a:lstStyle/>
                    <a:p>
                      <a:pPr marL="0" marR="0" lvl="0" indent="0" algn="ctr" defTabSz="912813" rtl="0" eaLnBrk="1" fontAlgn="base" latinLnBrk="0" hangingPunct="1">
                        <a:lnSpc>
                          <a:spcPct val="100000"/>
                        </a:lnSpc>
                        <a:spcBef>
                          <a:spcPct val="0"/>
                        </a:spcBef>
                        <a:spcAft>
                          <a:spcPct val="0"/>
                        </a:spcAft>
                        <a:buClrTx/>
                        <a:buSzPct val="120000"/>
                        <a:buFontTx/>
                        <a:buNone/>
                        <a:tabLst/>
                      </a:pPr>
                      <a:r>
                        <a:rPr kumimoji="0" lang="en-GB" sz="1200" b="1" u="none" strike="noStrike" cap="none" normalizeH="0" baseline="0" dirty="0">
                          <a:ln>
                            <a:noFill/>
                          </a:ln>
                          <a:solidFill>
                            <a:schemeClr val="bg1"/>
                          </a:solidFill>
                          <a:effectLst/>
                        </a:rPr>
                        <a:t>No of risks opened within the current period.</a:t>
                      </a:r>
                      <a:endParaRPr kumimoji="0" lang="de-DE" sz="1200" b="1" i="0" u="none" strike="noStrike" cap="none" normalizeH="0" baseline="0" dirty="0">
                        <a:ln>
                          <a:noFill/>
                        </a:ln>
                        <a:solidFill>
                          <a:schemeClr val="bg1"/>
                        </a:solidFill>
                        <a:effectLst/>
                        <a:latin typeface="+mn-lt"/>
                      </a:endParaRPr>
                    </a:p>
                  </a:txBody>
                  <a:tcPr marT="45641" marB="45641" anchor="ctr" horzOverflow="overflow">
                    <a:cell3D prstMaterial="dkEdge">
                      <a:bevel/>
                      <a:lightRig rig="flood" dir="t"/>
                    </a:cell3D>
                  </a:tcPr>
                </a:tc>
                <a:tc>
                  <a:txBody>
                    <a:bodyPr/>
                    <a:lstStyle/>
                    <a:p>
                      <a:pPr marL="0" marR="0" lvl="0" indent="0" algn="ctr" defTabSz="912813" rtl="0" eaLnBrk="1" fontAlgn="base" latinLnBrk="0" hangingPunct="1">
                        <a:lnSpc>
                          <a:spcPct val="100000"/>
                        </a:lnSpc>
                        <a:spcBef>
                          <a:spcPct val="0"/>
                        </a:spcBef>
                        <a:spcAft>
                          <a:spcPct val="0"/>
                        </a:spcAft>
                        <a:buClrTx/>
                        <a:buSzPct val="120000"/>
                        <a:buFontTx/>
                        <a:buNone/>
                        <a:tabLst/>
                      </a:pPr>
                      <a:r>
                        <a:rPr kumimoji="0" lang="de-DE" sz="1200" b="1" u="none" strike="noStrike" cap="none" normalizeH="0" baseline="0" dirty="0">
                          <a:ln>
                            <a:noFill/>
                          </a:ln>
                          <a:solidFill>
                            <a:schemeClr val="bg1"/>
                          </a:solidFill>
                          <a:effectLst/>
                        </a:rPr>
                        <a:t>0</a:t>
                      </a:r>
                      <a:endParaRPr kumimoji="0" lang="de-DE" sz="1200" b="1" i="0" u="none" strike="noStrike" cap="none" normalizeH="0" baseline="0" dirty="0">
                        <a:ln>
                          <a:noFill/>
                        </a:ln>
                        <a:solidFill>
                          <a:schemeClr val="bg1"/>
                        </a:solidFill>
                        <a:effectLst/>
                        <a:latin typeface="+mn-lt"/>
                      </a:endParaRPr>
                    </a:p>
                  </a:txBody>
                  <a:tcPr marT="45641" marB="45641" anchor="ctr" horzOverflow="overflow">
                    <a:cell3D prstMaterial="dkEdge">
                      <a:bevel/>
                      <a:lightRig rig="flood" dir="t"/>
                    </a:cell3D>
                  </a:tcPr>
                </a:tc>
                <a:extLst>
                  <a:ext uri="{0D108BD9-81ED-4DB2-BD59-A6C34878D82A}">
                    <a16:rowId xmlns:a16="http://schemas.microsoft.com/office/drawing/2014/main" val="2741439767"/>
                  </a:ext>
                </a:extLst>
              </a:tr>
            </a:tbl>
          </a:graphicData>
        </a:graphic>
      </p:graphicFrame>
    </p:spTree>
    <p:extLst>
      <p:ext uri="{BB962C8B-B14F-4D97-AF65-F5344CB8AC3E}">
        <p14:creationId xmlns:p14="http://schemas.microsoft.com/office/powerpoint/2010/main" val="81282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8EF79E2-B575-51AD-D811-FC0E9305B796}"/>
              </a:ext>
            </a:extLst>
          </p:cNvPr>
          <p:cNvSpPr/>
          <p:nvPr/>
        </p:nvSpPr>
        <p:spPr>
          <a:xfrm>
            <a:off x="5869722" y="4079126"/>
            <a:ext cx="3036163" cy="861063"/>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Shape&#10;&#10;Description automatically generated">
            <a:extLst>
              <a:ext uri="{FF2B5EF4-FFF2-40B4-BE49-F238E27FC236}">
                <a16:creationId xmlns:a16="http://schemas.microsoft.com/office/drawing/2014/main" id="{90E63CAC-138D-15D5-CE2A-9802DB7FD75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98838" y="1720536"/>
            <a:ext cx="3642848" cy="2358590"/>
          </a:xfrm>
          <a:prstGeom prst="rect">
            <a:avLst/>
          </a:prstGeom>
        </p:spPr>
      </p:pic>
      <p:sp>
        <p:nvSpPr>
          <p:cNvPr id="5" name="TextBox 4">
            <a:extLst>
              <a:ext uri="{FF2B5EF4-FFF2-40B4-BE49-F238E27FC236}">
                <a16:creationId xmlns:a16="http://schemas.microsoft.com/office/drawing/2014/main" id="{8D779A3C-061D-4AE2-94CE-DD261BA9BF06}"/>
              </a:ext>
            </a:extLst>
          </p:cNvPr>
          <p:cNvSpPr txBox="1"/>
          <p:nvPr/>
        </p:nvSpPr>
        <p:spPr>
          <a:xfrm>
            <a:off x="3436815" y="1871503"/>
            <a:ext cx="2193894" cy="707886"/>
          </a:xfrm>
          <a:prstGeom prst="rect">
            <a:avLst/>
          </a:prstGeom>
          <a:noFill/>
        </p:spPr>
        <p:txBody>
          <a:bodyPr wrap="square" rtlCol="0">
            <a:spAutoFit/>
          </a:bodyPr>
          <a:lstStyle/>
          <a:p>
            <a:r>
              <a:rPr lang="en-US" sz="4000" b="1" dirty="0">
                <a:solidFill>
                  <a:schemeClr val="bg1"/>
                </a:solidFill>
                <a:latin typeface="Lato" panose="020F0502020204030203" pitchFamily="34" charset="0"/>
                <a:ea typeface="Lato" panose="020F0502020204030203" pitchFamily="34" charset="0"/>
                <a:cs typeface="Lato" panose="020F0502020204030203" pitchFamily="34" charset="0"/>
              </a:rPr>
              <a:t>THANK</a:t>
            </a:r>
            <a:endParaRPr lang="en-US" sz="4000" dirty="0">
              <a:solidFill>
                <a:schemeClr val="bg1"/>
              </a:solidFill>
            </a:endParaRPr>
          </a:p>
        </p:txBody>
      </p:sp>
      <p:sp>
        <p:nvSpPr>
          <p:cNvPr id="7" name="TextBox 6">
            <a:extLst>
              <a:ext uri="{FF2B5EF4-FFF2-40B4-BE49-F238E27FC236}">
                <a16:creationId xmlns:a16="http://schemas.microsoft.com/office/drawing/2014/main" id="{A8C4EADC-D879-C732-27DC-7D9A35FF974C}"/>
              </a:ext>
            </a:extLst>
          </p:cNvPr>
          <p:cNvSpPr txBox="1"/>
          <p:nvPr/>
        </p:nvSpPr>
        <p:spPr>
          <a:xfrm>
            <a:off x="4838232" y="2930538"/>
            <a:ext cx="1584953" cy="707886"/>
          </a:xfrm>
          <a:prstGeom prst="rect">
            <a:avLst/>
          </a:prstGeom>
          <a:noFill/>
        </p:spPr>
        <p:txBody>
          <a:bodyPr wrap="square" rtlCol="0">
            <a:spAutoFit/>
          </a:bodyPr>
          <a:lstStyle/>
          <a:p>
            <a:r>
              <a:rPr lang="en-US" sz="4000" b="1" dirty="0">
                <a:solidFill>
                  <a:schemeClr val="bg1"/>
                </a:solidFill>
                <a:latin typeface="Lato" panose="020F0502020204030203" pitchFamily="34" charset="0"/>
                <a:ea typeface="Lato" panose="020F0502020204030203" pitchFamily="34" charset="0"/>
                <a:cs typeface="Lato" panose="020F0502020204030203" pitchFamily="34" charset="0"/>
              </a:rPr>
              <a:t>YOU!</a:t>
            </a:r>
            <a:endParaRPr lang="en-US" sz="4000" dirty="0">
              <a:solidFill>
                <a:schemeClr val="bg1"/>
              </a:solidFill>
            </a:endParaRPr>
          </a:p>
        </p:txBody>
      </p:sp>
      <p:pic>
        <p:nvPicPr>
          <p:cNvPr id="9" name="Picture 8" descr="A picture containing text&#10;&#10;Description automatically generated">
            <a:extLst>
              <a:ext uri="{FF2B5EF4-FFF2-40B4-BE49-F238E27FC236}">
                <a16:creationId xmlns:a16="http://schemas.microsoft.com/office/drawing/2014/main" id="{253206B3-704D-2269-0310-89E72D709A9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38901" y="1105867"/>
            <a:ext cx="1658792" cy="3590960"/>
          </a:xfrm>
          <a:prstGeom prst="rect">
            <a:avLst/>
          </a:prstGeom>
        </p:spPr>
      </p:pic>
    </p:spTree>
    <p:extLst>
      <p:ext uri="{BB962C8B-B14F-4D97-AF65-F5344CB8AC3E}">
        <p14:creationId xmlns:p14="http://schemas.microsoft.com/office/powerpoint/2010/main" val="2976013702"/>
      </p:ext>
    </p:extLst>
  </p:cSld>
  <p:clrMapOvr>
    <a:masterClrMapping/>
  </p:clrMapOvr>
</p:sld>
</file>

<file path=ppt/theme/theme1.xml><?xml version="1.0" encoding="utf-8"?>
<a:theme xmlns:a="http://schemas.openxmlformats.org/drawingml/2006/main" name="Excelencia">
  <a:themeElements>
    <a:clrScheme name="Excelencia">
      <a:dk1>
        <a:srgbClr val="0C0C0C"/>
      </a:dk1>
      <a:lt1>
        <a:srgbClr val="FFFFFF"/>
      </a:lt1>
      <a:dk2>
        <a:srgbClr val="253D93"/>
      </a:dk2>
      <a:lt2>
        <a:srgbClr val="F2F2F2"/>
      </a:lt2>
      <a:accent1>
        <a:srgbClr val="253D93"/>
      </a:accent1>
      <a:accent2>
        <a:srgbClr val="5A4182"/>
      </a:accent2>
      <a:accent3>
        <a:srgbClr val="814771"/>
      </a:accent3>
      <a:accent4>
        <a:srgbClr val="A54D5E"/>
      </a:accent4>
      <a:accent5>
        <a:srgbClr val="CA5345"/>
      </a:accent5>
      <a:accent6>
        <a:srgbClr val="F15B25"/>
      </a:accent6>
      <a:hlink>
        <a:srgbClr val="F15B25"/>
      </a:hlink>
      <a:folHlink>
        <a:srgbClr val="86476E"/>
      </a:folHlink>
    </a:clrScheme>
    <a:fontScheme name="Custom 4">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1583</TotalTime>
  <Words>404</Words>
  <Application>Microsoft Office PowerPoint</Application>
  <PresentationFormat>Widescreen</PresentationFormat>
  <Paragraphs>90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Söhne</vt:lpstr>
      <vt:lpstr>Lato</vt:lpstr>
      <vt:lpstr>Wingdings</vt:lpstr>
      <vt:lpstr>Arial</vt:lpstr>
      <vt:lpstr>Excelencia</vt:lpstr>
      <vt:lpstr>Project Status - CIRM</vt:lpstr>
      <vt:lpstr>Project Status</vt:lpstr>
      <vt:lpstr>Project Key Issues &amp; Risks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Azadh, Abdul</dc:creator>
  <cp:lastModifiedBy>Xavi Ancy</cp:lastModifiedBy>
  <cp:revision>177</cp:revision>
  <dcterms:created xsi:type="dcterms:W3CDTF">2023-03-20T12:25:06Z</dcterms:created>
  <dcterms:modified xsi:type="dcterms:W3CDTF">2023-12-08T09:45:43Z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3bb892f-314c-414e-9616-04a62a8d51c6_Enabled">
    <vt:lpwstr>true</vt:lpwstr>
  </property>
  <property fmtid="{D5CDD505-2E9C-101B-9397-08002B2CF9AE}" pid="3" name="MSIP_Label_23bb892f-314c-414e-9616-04a62a8d51c6_SetDate">
    <vt:lpwstr>2023-03-20T13:44:15Z</vt:lpwstr>
  </property>
  <property fmtid="{D5CDD505-2E9C-101B-9397-08002B2CF9AE}" pid="4" name="MSIP_Label_23bb892f-314c-414e-9616-04a62a8d51c6_Method">
    <vt:lpwstr>Standard</vt:lpwstr>
  </property>
  <property fmtid="{D5CDD505-2E9C-101B-9397-08002B2CF9AE}" pid="5" name="MSIP_Label_23bb892f-314c-414e-9616-04a62a8d51c6_Name">
    <vt:lpwstr>defa4170-0d19-0005-0004-bc88714345d2</vt:lpwstr>
  </property>
  <property fmtid="{D5CDD505-2E9C-101B-9397-08002B2CF9AE}" pid="6" name="MSIP_Label_23bb892f-314c-414e-9616-04a62a8d51c6_SiteId">
    <vt:lpwstr>82865691-8932-4788-bbb9-e67f905bfafd</vt:lpwstr>
  </property>
  <property fmtid="{D5CDD505-2E9C-101B-9397-08002B2CF9AE}" pid="7" name="MSIP_Label_23bb892f-314c-414e-9616-04a62a8d51c6_ActionId">
    <vt:lpwstr>29dbef4b-22c4-47c7-ab58-5b338a7c4574</vt:lpwstr>
  </property>
  <property fmtid="{D5CDD505-2E9C-101B-9397-08002B2CF9AE}" pid="8" name="MSIP_Label_23bb892f-314c-414e-9616-04a62a8d51c6_ContentBits">
    <vt:lpwstr>0</vt:lpwstr>
  </property>
</Properties>
</file>