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4" r:id="rId2"/>
    <p:sldId id="2134960191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57E"/>
    <a:srgbClr val="FEF4F0"/>
    <a:srgbClr val="FC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2193-50E1-44BC-AFCC-D90FA6298639}" v="20" dt="2023-09-06T11:22:4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6030012f-8086-4d60-9de6-7d61cb74dfb3" providerId="ADAL" clId="{21082193-50E1-44BC-AFCC-D90FA6298639}"/>
    <pc:docChg chg="undo custSel modSld">
      <pc:chgData name="Xavi Ahisha, Ancy" userId="6030012f-8086-4d60-9de6-7d61cb74dfb3" providerId="ADAL" clId="{21082193-50E1-44BC-AFCC-D90FA6298639}" dt="2023-09-06T11:22:50.272" v="568" actId="20577"/>
      <pc:docMkLst>
        <pc:docMk/>
      </pc:docMkLst>
      <pc:sldChg chg="modSp mod">
        <pc:chgData name="Xavi Ahisha, Ancy" userId="6030012f-8086-4d60-9de6-7d61cb74dfb3" providerId="ADAL" clId="{21082193-50E1-44BC-AFCC-D90FA6298639}" dt="2023-09-06T10:59:21.381" v="122" actId="20577"/>
        <pc:sldMkLst>
          <pc:docMk/>
          <pc:sldMk cId="1881676613" sldId="264"/>
        </pc:sldMkLst>
        <pc:spChg chg="mod">
          <ac:chgData name="Xavi Ahisha, Ancy" userId="6030012f-8086-4d60-9de6-7d61cb74dfb3" providerId="ADAL" clId="{21082193-50E1-44BC-AFCC-D90FA6298639}" dt="2023-09-06T10:58:12.210" v="116" actId="20577"/>
          <ac:spMkLst>
            <pc:docMk/>
            <pc:sldMk cId="1881676613" sldId="264"/>
            <ac:spMk id="15" creationId="{C0716EED-F13D-C055-0CA5-F91433E41DE6}"/>
          </ac:spMkLst>
        </pc:spChg>
        <pc:spChg chg="mod">
          <ac:chgData name="Xavi Ahisha, Ancy" userId="6030012f-8086-4d60-9de6-7d61cb74dfb3" providerId="ADAL" clId="{21082193-50E1-44BC-AFCC-D90FA6298639}" dt="2023-09-06T10:59:21.381" v="122" actId="20577"/>
          <ac:spMkLst>
            <pc:docMk/>
            <pc:sldMk cId="1881676613" sldId="264"/>
            <ac:spMk id="16" creationId="{6906B076-578B-E9BE-E754-18BB5D120CA7}"/>
          </ac:spMkLst>
        </pc:spChg>
      </pc:sldChg>
      <pc:sldChg chg="modSp mod">
        <pc:chgData name="Xavi Ahisha, Ancy" userId="6030012f-8086-4d60-9de6-7d61cb74dfb3" providerId="ADAL" clId="{21082193-50E1-44BC-AFCC-D90FA6298639}" dt="2023-09-06T11:22:50.272" v="568" actId="20577"/>
        <pc:sldMkLst>
          <pc:docMk/>
          <pc:sldMk cId="1364582054" sldId="2134960191"/>
        </pc:sldMkLst>
        <pc:graphicFrameChg chg="mod modGraphic">
          <ac:chgData name="Xavi Ahisha, Ancy" userId="6030012f-8086-4d60-9de6-7d61cb74dfb3" providerId="ADAL" clId="{21082193-50E1-44BC-AFCC-D90FA6298639}" dt="2023-09-06T11:18:36.930" v="339" actId="20577"/>
          <ac:graphicFrameMkLst>
            <pc:docMk/>
            <pc:sldMk cId="1364582054" sldId="2134960191"/>
            <ac:graphicFrameMk id="4" creationId="{B959B731-16EA-0D22-8E6A-5946DE0CE8FC}"/>
          </ac:graphicFrameMkLst>
        </pc:graphicFrameChg>
        <pc:graphicFrameChg chg="mod modGraphic">
          <ac:chgData name="Xavi Ahisha, Ancy" userId="6030012f-8086-4d60-9de6-7d61cb74dfb3" providerId="ADAL" clId="{21082193-50E1-44BC-AFCC-D90FA6298639}" dt="2023-09-06T11:22:50.272" v="568" actId="20577"/>
          <ac:graphicFrameMkLst>
            <pc:docMk/>
            <pc:sldMk cId="1364582054" sldId="2134960191"/>
            <ac:graphicFrameMk id="5" creationId="{54D78E99-C1DD-253E-4566-0B207F6531D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3B0E-1685-14FB-368D-00AE608B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001" y="2175406"/>
            <a:ext cx="9510679" cy="1200329"/>
          </a:xfrm>
        </p:spPr>
        <p:txBody>
          <a:bodyPr anchor="b"/>
          <a:lstStyle>
            <a:lvl1pPr algn="l">
              <a:defRPr sz="4000" b="1">
                <a:latin typeface="+mn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1C33-1F51-BEC0-32F4-1B316CA2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001" y="3386874"/>
            <a:ext cx="9510679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n-US" dirty="0"/>
              <a:t>Click to edit Master subtitle style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132679E-BD61-6D5E-62FF-AB2D8E593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922931"/>
            <a:ext cx="5486400" cy="2935069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E9374EE7-7FAB-AE01-0E60-4DCD140CEE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9779" y="-25165"/>
            <a:ext cx="5862221" cy="3178178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8CFB986-3B40-435B-D731-A9A5A83B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0378102-C352-DDE4-0672-3B5FFA7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F1F905-6CAD-07F4-05BB-E53BAA9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0960097-A002-F488-83AC-9514AA297C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271" y="420827"/>
            <a:ext cx="2537863" cy="6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87F9-7592-2858-9F6D-BB06C57D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C23E-08D0-28C5-3ED9-05DC3A6F2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2A43-216A-01A3-B0BB-0B9605EF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4133-AB74-EF2C-9A76-3375D7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C54F-AB0F-D201-7FBD-6692CC72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EAF40-6290-335C-0FE7-CDA316879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6EC08-FC43-4505-646E-C996AD39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BCDC-373D-A878-50FC-106FC124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9D7D-627B-154E-4F9F-A7D51F30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CEFB-97B6-B4E9-B764-2F07616C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2B71CF-D1C0-F427-48C3-40C3E6BB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3239476-F7BF-25E1-3A38-8EB0550C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38C1AE1-A66D-4BEB-0F9F-B289CF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EDD92CC-3CFD-CF9D-60F9-162F1141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D2FD-B731-1F6F-3BCD-A73AB8E9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E241-373E-14DE-F7E0-4D6FAD1C3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1BA2-429D-8C18-6E64-3CA03A5F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8F5-98AF-BE9C-BE8C-6B1A0C67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5CA4-AC18-A3BB-4459-34D28D8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9D1E-AF44-D46F-B115-E72747FF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CFA7-9058-005B-5218-D42DD0B57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E167E-F713-BC2D-C4FD-319DF0B4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0D36-D921-16C1-98DF-C0A013D5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0699-E61F-2F76-699B-436FD990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D97C3-77F2-CCC4-E969-D4DD2BF6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7FC1-0929-C987-EED0-A2279562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15497"/>
            <a:ext cx="11442509" cy="5575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6950-DDEA-839F-40A5-AA7C49B1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386" y="1049396"/>
            <a:ext cx="56151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878F4-2CD4-DC58-B3F4-7533C6C8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386" y="2132993"/>
            <a:ext cx="5615190" cy="4056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7AB18-3B23-7599-60CF-A9F0BD0DF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032770"/>
            <a:ext cx="56542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2073-F8FA-6D3C-4C30-A9A852F1F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2116367"/>
            <a:ext cx="5654283" cy="4056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7FDC9-221B-434D-51DF-030C70B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3D332-AAD4-D77C-B030-F174A1D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B8DA-FC1D-0DF2-1F59-27F2663A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B8BF-BF06-D8AC-F317-C50C89AE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59409-4B01-FF03-ADDC-E9630EAF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216CD-1B7C-BB95-EEA2-D4B9EF06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A87C0-07B3-50C8-D30D-56396403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C39A3-3F2F-78F0-20FD-34FECDADD5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38" y="822209"/>
            <a:ext cx="11414125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29452-3E2A-7A4A-B023-DD73BF1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695B-F3F6-395A-25A4-68C02C0F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AE6C-04D2-33DF-1BAD-13957047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6B92-04A2-5C66-1362-79457019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67BC-69F1-CCE1-2D81-EE71FD5A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902B-BAF3-39D5-EBD9-8C759DED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A1B2-335F-02C3-C5E9-88F55965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03B9-0630-DB3D-591B-F9F322CC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1182-076F-8D6E-49F0-A5C84CF7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9492-23C0-E129-CADC-40F1E77A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A937-6E7A-6E7F-245D-191A01EC1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4C8B-7D60-B78F-D8C6-718AC7BE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62EC-7A4B-829C-9CB3-9C307E4B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41B1-6874-4119-A0F8-D2210F7E773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68F6-0575-E7B3-73DC-517E5EA8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0C81-C982-AAE6-D48D-0E2EC68B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D283693-9A6B-3625-B097-54E63E37CD4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" y="5813692"/>
            <a:ext cx="1962746" cy="1050012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9D945BCD-ABFE-3014-CB0C-5652B5049ED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0996" y="0"/>
            <a:ext cx="1847614" cy="100167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57BDC-272D-4868-4A12-85E072B5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3" y="166516"/>
            <a:ext cx="109991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51F5E-4672-6C71-A96E-2A834CE8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12" y="1064029"/>
            <a:ext cx="11413375" cy="512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4F83-F2DE-BD78-631B-937F5EF6F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8350" y="6356350"/>
            <a:ext cx="19627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41B1-6874-4119-A0F8-D2210F7E7732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24D5-7F7B-24AE-989F-A6B2DE5F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0186-231B-5CF7-B6BD-83F22F5A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40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392C-0097-492A-8112-E5650B51DFE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8711FD6-7A3A-2D72-D390-CCBB49DB8F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5215" y="6351298"/>
            <a:ext cx="141624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rgbClr val="19357E"/>
          </a:solidFill>
          <a:latin typeface="+mj-lt"/>
          <a:ea typeface="Lato Semibold" panose="020F0502020204030203" pitchFamily="34" charset="0"/>
          <a:cs typeface="Lato Semibold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B8F5-4959-7EC9-302A-8B3FCE7C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6" y="279149"/>
            <a:ext cx="11697912" cy="781381"/>
          </a:xfrm>
        </p:spPr>
        <p:txBody>
          <a:bodyPr/>
          <a:lstStyle/>
          <a:p>
            <a:r>
              <a:rPr lang="en-US" sz="2800" dirty="0"/>
              <a:t>A State-of-the-Art Procurement module for Total Business Automation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16EED-F13D-C055-0CA5-F91433E41DE6}"/>
              </a:ext>
            </a:extLst>
          </p:cNvPr>
          <p:cNvSpPr txBox="1"/>
          <p:nvPr/>
        </p:nvSpPr>
        <p:spPr>
          <a:xfrm>
            <a:off x="2315130" y="2150496"/>
            <a:ext cx="6792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 and gathering the requirement from their knowledge transfer, because there is no requirement documents.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implement the testing strategy and artifacts, because they only have unit test script.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6B076-578B-E9BE-E754-18BB5D120CA7}"/>
              </a:ext>
            </a:extLst>
          </p:cNvPr>
          <p:cNvSpPr txBox="1"/>
          <p:nvPr/>
        </p:nvSpPr>
        <p:spPr>
          <a:xfrm>
            <a:off x="2338014" y="3717729"/>
            <a:ext cx="87911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Gathering the requirements.</a:t>
            </a:r>
          </a:p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the Testing artifacts and bug identification, bug fixing strategies.</a:t>
            </a:r>
          </a:p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the Automation Test scripts for regression testing.</a:t>
            </a:r>
            <a:endParaRPr lang="en-US" sz="1300" noProof="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8F608-5142-883C-2688-FE77F6B42750}"/>
              </a:ext>
            </a:extLst>
          </p:cNvPr>
          <p:cNvSpPr txBox="1"/>
          <p:nvPr/>
        </p:nvSpPr>
        <p:spPr>
          <a:xfrm>
            <a:off x="2315130" y="5072166"/>
            <a:ext cx="66553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become more efficient and bug free.</a:t>
            </a:r>
          </a:p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every release they can do their regression process with the help of our Automation Test Script.</a:t>
            </a:r>
          </a:p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coverage gets increased.</a:t>
            </a:r>
          </a:p>
          <a:p>
            <a:pPr algn="l" defTabSz="914400" rtl="0" eaLnBrk="1" latinLnBrk="0" hangingPunct="1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1300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522E3-A2D9-D3F1-667B-87317579725E}"/>
              </a:ext>
            </a:extLst>
          </p:cNvPr>
          <p:cNvSpPr txBox="1"/>
          <p:nvPr/>
        </p:nvSpPr>
        <p:spPr>
          <a:xfrm>
            <a:off x="2224890" y="1747233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Challenges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38EFA6-EC23-999E-CF5F-F5875DED4CAB}"/>
              </a:ext>
            </a:extLst>
          </p:cNvPr>
          <p:cNvSpPr txBox="1"/>
          <p:nvPr/>
        </p:nvSpPr>
        <p:spPr>
          <a:xfrm>
            <a:off x="2210071" y="3290634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Solution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EAA87-A571-E0D6-1427-830D4715A4B0}"/>
              </a:ext>
            </a:extLst>
          </p:cNvPr>
          <p:cNvSpPr txBox="1"/>
          <p:nvPr/>
        </p:nvSpPr>
        <p:spPr>
          <a:xfrm>
            <a:off x="2136020" y="4662345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43037-0B4C-DFA5-8078-5F28548FDEC5}"/>
              </a:ext>
            </a:extLst>
          </p:cNvPr>
          <p:cNvSpPr txBox="1"/>
          <p:nvPr/>
        </p:nvSpPr>
        <p:spPr>
          <a:xfrm>
            <a:off x="553951" y="1077665"/>
            <a:ext cx="10575240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noProof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CIRM-GMS Application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1F1D66-CDE0-8578-A08F-015EE8F77841}"/>
              </a:ext>
            </a:extLst>
          </p:cNvPr>
          <p:cNvGrpSpPr/>
          <p:nvPr/>
        </p:nvGrpSpPr>
        <p:grpSpPr>
          <a:xfrm>
            <a:off x="1281226" y="2179438"/>
            <a:ext cx="762000" cy="730446"/>
            <a:chOff x="1281226" y="2179438"/>
            <a:chExt cx="762000" cy="7304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F2F503-93B4-8B0F-B57E-6D8A1905AC30}"/>
                </a:ext>
              </a:extLst>
            </p:cNvPr>
            <p:cNvSpPr/>
            <p:nvPr/>
          </p:nvSpPr>
          <p:spPr>
            <a:xfrm>
              <a:off x="1281226" y="2179438"/>
              <a:ext cx="762000" cy="73044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Hurdle with solid fill">
              <a:extLst>
                <a:ext uri="{FF2B5EF4-FFF2-40B4-BE49-F238E27FC236}">
                  <a16:creationId xmlns:a16="http://schemas.microsoft.com/office/drawing/2014/main" id="{6250B94B-82D9-71A1-7CB3-E09D62709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3540" y="2270713"/>
              <a:ext cx="555862" cy="55586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F7E7AB-254D-C635-6188-9EF8ED93038C}"/>
              </a:ext>
            </a:extLst>
          </p:cNvPr>
          <p:cNvGrpSpPr/>
          <p:nvPr/>
        </p:nvGrpSpPr>
        <p:grpSpPr>
          <a:xfrm>
            <a:off x="1292071" y="3690376"/>
            <a:ext cx="762000" cy="730446"/>
            <a:chOff x="1292071" y="3690376"/>
            <a:chExt cx="762000" cy="7304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CEEA7A-148B-66C9-AD64-540E3AF14297}"/>
                </a:ext>
              </a:extLst>
            </p:cNvPr>
            <p:cNvSpPr/>
            <p:nvPr/>
          </p:nvSpPr>
          <p:spPr>
            <a:xfrm>
              <a:off x="1292071" y="3690376"/>
              <a:ext cx="762000" cy="73044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Lights On with solid fill">
              <a:extLst>
                <a:ext uri="{FF2B5EF4-FFF2-40B4-BE49-F238E27FC236}">
                  <a16:creationId xmlns:a16="http://schemas.microsoft.com/office/drawing/2014/main" id="{116D0BD8-A276-5741-A138-8D1989E9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87284" y="3769812"/>
              <a:ext cx="571573" cy="571573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1B3103-8F69-52A0-D0E6-A58450AD21BA}"/>
              </a:ext>
            </a:extLst>
          </p:cNvPr>
          <p:cNvGrpSpPr/>
          <p:nvPr/>
        </p:nvGrpSpPr>
        <p:grpSpPr>
          <a:xfrm>
            <a:off x="1296870" y="5119138"/>
            <a:ext cx="762000" cy="730446"/>
            <a:chOff x="1296870" y="5119138"/>
            <a:chExt cx="762000" cy="73044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5DB1802-CD94-B32E-115C-26C7B9EE3880}"/>
                </a:ext>
              </a:extLst>
            </p:cNvPr>
            <p:cNvSpPr/>
            <p:nvPr/>
          </p:nvSpPr>
          <p:spPr>
            <a:xfrm>
              <a:off x="1296870" y="5119138"/>
              <a:ext cx="762000" cy="73044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Open hand with solid fill">
              <a:extLst>
                <a:ext uri="{FF2B5EF4-FFF2-40B4-BE49-F238E27FC236}">
                  <a16:creationId xmlns:a16="http://schemas.microsoft.com/office/drawing/2014/main" id="{CF5AFDCF-2B6B-EFAB-ED07-019B1176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6882" y="5218360"/>
              <a:ext cx="561975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67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F57-B47D-4196-7807-45BDC2C5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07" y="-21672"/>
            <a:ext cx="10999124" cy="480131"/>
          </a:xfrm>
        </p:spPr>
        <p:txBody>
          <a:bodyPr/>
          <a:lstStyle/>
          <a:p>
            <a:r>
              <a:rPr lang="en-US" dirty="0">
                <a:latin typeface="Caibri"/>
              </a:rPr>
              <a:t>Sample Profiles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9B731-16EA-0D22-8E6A-5946DE0CE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19762"/>
              </p:ext>
            </p:extLst>
          </p:nvPr>
        </p:nvGraphicFramePr>
        <p:xfrm>
          <a:off x="454795" y="2372548"/>
          <a:ext cx="11282409" cy="1965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318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729">
                  <a:extLst>
                    <a:ext uri="{9D8B030D-6E8A-4147-A177-3AD203B41FA5}">
                      <a16:colId xmlns:a16="http://schemas.microsoft.com/office/drawing/2014/main" val="581271088"/>
                    </a:ext>
                  </a:extLst>
                </a:gridCol>
              </a:tblGrid>
              <a:tr h="2083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Years Experience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Xavi Ahisha Ancy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Senior Software Engineer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7yrs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Chennai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694">
                <a:tc gridSpan="4"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Testing Professional with 7 years of experience. Participated in all phases of software testing life cycle with solid understanding of Test Planning, Test Design, Test Execution, and Defects Reporting &amp; Tracking.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Experience in Designing and developing the Hybrid Automation framework, executing automation scripts using Cypress with Java Script and Selenium with Java. 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Worked as a Test Consultant for a various complex and multinational projects in Airline, Regenerative medicine Industries.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Functional automation enables efficient regression testing to ensure that new updates or changes do not introduce defects into existing functionalities.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Ensure that the test environments closely mimic production environments is crucial for realistic functional automation testing.</a:t>
                      </a:r>
                      <a:endParaRPr lang="en-IN" sz="13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en-US" sz="1400" b="0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D78E99-C1DD-253E-4566-0B207F653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74897"/>
              </p:ext>
            </p:extLst>
          </p:nvPr>
        </p:nvGraphicFramePr>
        <p:xfrm>
          <a:off x="454795" y="4562569"/>
          <a:ext cx="11282410" cy="1767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316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245">
                  <a:extLst>
                    <a:ext uri="{9D8B030D-6E8A-4147-A177-3AD203B41FA5}">
                      <a16:colId xmlns:a16="http://schemas.microsoft.com/office/drawing/2014/main" val="581271088"/>
                    </a:ext>
                  </a:extLst>
                </a:gridCol>
              </a:tblGrid>
              <a:tr h="1514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Years Experience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Arif Hussain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Software Engineer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6Yrs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Chennai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10">
                <a:tc gridSpan="4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 6 years of experience in software testing. Good in preparing the Selenium automation test scripts with java for automating the web-based applications for the given user stories. 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Ensure the Retail applications must work seamlessly on various devices and browsers, and automation helps ensure consistent functionality and user experience across them.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Validate the Functional automation end-to-end e-commerce processes, including product browsing, cart management, payment processing, and order fulfillment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Ensure that </a:t>
                      </a: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Automation fits seamlessly into CI/CD pipelines to provide rapid feedback on code changes..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en-US" sz="1400" b="0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078E7-C4AD-0F71-A361-E88698E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392C-0097-492A-8112-E5650B51DFE6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E54A5A-FE57-31CF-874B-137ABA6A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25" y="9314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35713E-4A99-33F5-5FDD-4E78C517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17597"/>
              </p:ext>
            </p:extLst>
          </p:nvPr>
        </p:nvGraphicFramePr>
        <p:xfrm>
          <a:off x="454795" y="485417"/>
          <a:ext cx="11282410" cy="1767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316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245">
                  <a:extLst>
                    <a:ext uri="{9D8B030D-6E8A-4147-A177-3AD203B41FA5}">
                      <a16:colId xmlns:a16="http://schemas.microsoft.com/office/drawing/2014/main" val="581271088"/>
                    </a:ext>
                  </a:extLst>
                </a:gridCol>
              </a:tblGrid>
              <a:tr h="1514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Years Experience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 marL="62906" marR="62906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4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XXXXXXX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XXXXX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XXXXXX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Onshore (US)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054">
                <a:tc gridSpan="4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 20 years of progressive experience, with an emphasis on global ERP and digital transformation initiatives. 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Proven track record of successfully implementing, upgrading, and supporting Oracle EBS as well as Cloud financial suite of products (AP, AR, GL, FA, CM, Tax, AGIS, TCA, etc.)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Worked on various complex and multinational projects in Financial Services, High-Tech, Telecom, Gaming, Retail, Automotive, Pharma and Mining industries.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Operated in shared-service and managed service models, bringing in efficiencies and economies of scale, resulting in better value proposition and cost savings to clients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en-US" sz="1400" b="0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582054"/>
      </p:ext>
    </p:extLst>
  </p:cSld>
  <p:clrMapOvr>
    <a:masterClrMapping/>
  </p:clrMapOvr>
</p:sld>
</file>

<file path=ppt/theme/theme1.xml><?xml version="1.0" encoding="utf-8"?>
<a:theme xmlns:a="http://schemas.openxmlformats.org/drawingml/2006/main" name="Excelencia">
  <a:themeElements>
    <a:clrScheme name="Excelencia">
      <a:dk1>
        <a:srgbClr val="0C0C0C"/>
      </a:dk1>
      <a:lt1>
        <a:srgbClr val="FFFFFF"/>
      </a:lt1>
      <a:dk2>
        <a:srgbClr val="253D93"/>
      </a:dk2>
      <a:lt2>
        <a:srgbClr val="F2F2F2"/>
      </a:lt2>
      <a:accent1>
        <a:srgbClr val="253D93"/>
      </a:accent1>
      <a:accent2>
        <a:srgbClr val="5A4182"/>
      </a:accent2>
      <a:accent3>
        <a:srgbClr val="814771"/>
      </a:accent3>
      <a:accent4>
        <a:srgbClr val="A54D5E"/>
      </a:accent4>
      <a:accent5>
        <a:srgbClr val="CA5345"/>
      </a:accent5>
      <a:accent6>
        <a:srgbClr val="F15B25"/>
      </a:accent6>
      <a:hlink>
        <a:srgbClr val="F15B25"/>
      </a:hlink>
      <a:folHlink>
        <a:srgbClr val="86476E"/>
      </a:folHlink>
    </a:clrScheme>
    <a:fontScheme name="Custom 4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7494</TotalTime>
  <Words>474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Caibri</vt:lpstr>
      <vt:lpstr>Calibri</vt:lpstr>
      <vt:lpstr>Wingdings</vt:lpstr>
      <vt:lpstr>Arial</vt:lpstr>
      <vt:lpstr>Lato</vt:lpstr>
      <vt:lpstr>Excelencia</vt:lpstr>
      <vt:lpstr>A State-of-the-Art Procurement module for Total Business Automation</vt:lpstr>
      <vt:lpstr>Sample Profiles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Azadh, Abdul</dc:creator>
  <cp:lastModifiedBy>Xavi Ahisha, Ancy</cp:lastModifiedBy>
  <cp:revision>127</cp:revision>
  <dcterms:created xsi:type="dcterms:W3CDTF">2023-03-20T12:25:06Z</dcterms:created>
  <dcterms:modified xsi:type="dcterms:W3CDTF">2023-09-06T11:22:50Z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2023-03-20T13:44:15Z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29dbef4b-22c4-47c7-ab58-5b338a7c4574</vt:lpwstr>
  </property>
  <property fmtid="{D5CDD505-2E9C-101B-9397-08002B2CF9AE}" pid="8" name="MSIP_Label_23bb892f-314c-414e-9616-04a62a8d51c6_ContentBits">
    <vt:lpwstr>0</vt:lpwstr>
  </property>
</Properties>
</file>