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FD7DC-9947-48BF-9CFF-8C89201390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D0C60B-5C11-44D5-8851-27EF6ED8E895}">
      <dgm:prSet/>
      <dgm:spPr/>
      <dgm:t>
        <a:bodyPr/>
        <a:lstStyle/>
        <a:p>
          <a:r>
            <a:rPr lang="en-IN"/>
            <a:t>Buggy software with less quality may got released into the market.</a:t>
          </a:r>
          <a:endParaRPr lang="en-US"/>
        </a:p>
      </dgm:t>
    </dgm:pt>
    <dgm:pt modelId="{EAAC41EC-84D8-4C6B-9083-44B12F2BE7FB}" type="parTrans" cxnId="{72CB9C92-5A6B-40F7-902D-15DE1A345A64}">
      <dgm:prSet/>
      <dgm:spPr/>
      <dgm:t>
        <a:bodyPr/>
        <a:lstStyle/>
        <a:p>
          <a:endParaRPr lang="en-US"/>
        </a:p>
      </dgm:t>
    </dgm:pt>
    <dgm:pt modelId="{B130BB22-C619-4BB0-A235-45DEEDE82776}" type="sibTrans" cxnId="{72CB9C92-5A6B-40F7-902D-15DE1A345A64}">
      <dgm:prSet/>
      <dgm:spPr/>
      <dgm:t>
        <a:bodyPr/>
        <a:lstStyle/>
        <a:p>
          <a:endParaRPr lang="en-US"/>
        </a:p>
      </dgm:t>
    </dgm:pt>
    <dgm:pt modelId="{CBCB8BD1-0A63-4865-8EDB-6C755665F591}">
      <dgm:prSet/>
      <dgm:spPr/>
      <dgm:t>
        <a:bodyPr/>
        <a:lstStyle/>
        <a:p>
          <a:r>
            <a:rPr lang="en-IN"/>
            <a:t>Business reputation will be lost.</a:t>
          </a:r>
          <a:endParaRPr lang="en-US"/>
        </a:p>
      </dgm:t>
    </dgm:pt>
    <dgm:pt modelId="{3F1534FE-20B6-4D0B-BCD3-4B42A61DF151}" type="parTrans" cxnId="{062482B3-7CFF-4765-AB2D-E8ACB0E9E053}">
      <dgm:prSet/>
      <dgm:spPr/>
      <dgm:t>
        <a:bodyPr/>
        <a:lstStyle/>
        <a:p>
          <a:endParaRPr lang="en-US"/>
        </a:p>
      </dgm:t>
    </dgm:pt>
    <dgm:pt modelId="{3A77D163-E0B5-4E76-924B-C4297CD99A68}" type="sibTrans" cxnId="{062482B3-7CFF-4765-AB2D-E8ACB0E9E053}">
      <dgm:prSet/>
      <dgm:spPr/>
      <dgm:t>
        <a:bodyPr/>
        <a:lstStyle/>
        <a:p>
          <a:endParaRPr lang="en-US"/>
        </a:p>
      </dgm:t>
    </dgm:pt>
    <dgm:pt modelId="{DFD31652-F757-41EF-95A4-D6D4EF8B0902}">
      <dgm:prSet/>
      <dgm:spPr/>
      <dgm:t>
        <a:bodyPr/>
        <a:lstStyle/>
        <a:p>
          <a:r>
            <a:rPr lang="en-IN"/>
            <a:t>Customer may file a case in court.</a:t>
          </a:r>
          <a:endParaRPr lang="en-US"/>
        </a:p>
      </dgm:t>
    </dgm:pt>
    <dgm:pt modelId="{493B7689-0B77-4C27-8E4B-A6CC05DD5742}" type="parTrans" cxnId="{1FAFF3FD-3792-4DBB-B471-8DDA3762E1C9}">
      <dgm:prSet/>
      <dgm:spPr/>
      <dgm:t>
        <a:bodyPr/>
        <a:lstStyle/>
        <a:p>
          <a:endParaRPr lang="en-US"/>
        </a:p>
      </dgm:t>
    </dgm:pt>
    <dgm:pt modelId="{A8EE702D-4D0B-4B7D-A024-9D6C0124862E}" type="sibTrans" cxnId="{1FAFF3FD-3792-4DBB-B471-8DDA3762E1C9}">
      <dgm:prSet/>
      <dgm:spPr/>
      <dgm:t>
        <a:bodyPr/>
        <a:lstStyle/>
        <a:p>
          <a:endParaRPr lang="en-US"/>
        </a:p>
      </dgm:t>
    </dgm:pt>
    <dgm:pt modelId="{36348192-E669-4855-BE46-87634553FD8F}">
      <dgm:prSet/>
      <dgm:spPr/>
      <dgm:t>
        <a:bodyPr/>
        <a:lstStyle/>
        <a:p>
          <a:r>
            <a:rPr lang="en-IN"/>
            <a:t>Sales may got dropped.</a:t>
          </a:r>
          <a:endParaRPr lang="en-US"/>
        </a:p>
      </dgm:t>
    </dgm:pt>
    <dgm:pt modelId="{596916DB-9619-47A8-921C-4EC144A33EBF}" type="parTrans" cxnId="{1B289DB7-A3BA-4208-9A11-34810E6ED7AB}">
      <dgm:prSet/>
      <dgm:spPr/>
      <dgm:t>
        <a:bodyPr/>
        <a:lstStyle/>
        <a:p>
          <a:endParaRPr lang="en-US"/>
        </a:p>
      </dgm:t>
    </dgm:pt>
    <dgm:pt modelId="{3FF9DD08-1E4F-483B-8D23-BB09587420BB}" type="sibTrans" cxnId="{1B289DB7-A3BA-4208-9A11-34810E6ED7AB}">
      <dgm:prSet/>
      <dgm:spPr/>
      <dgm:t>
        <a:bodyPr/>
        <a:lstStyle/>
        <a:p>
          <a:endParaRPr lang="en-US"/>
        </a:p>
      </dgm:t>
    </dgm:pt>
    <dgm:pt modelId="{5774581A-807D-4B73-963C-F11132C1954D}">
      <dgm:prSet/>
      <dgm:spPr/>
      <dgm:t>
        <a:bodyPr/>
        <a:lstStyle/>
        <a:p>
          <a:r>
            <a:rPr lang="en-IN"/>
            <a:t>Revenue Loss.</a:t>
          </a:r>
          <a:endParaRPr lang="en-US"/>
        </a:p>
      </dgm:t>
    </dgm:pt>
    <dgm:pt modelId="{F5C2CC52-9DF4-46BB-AB14-7FA1CA79B889}" type="parTrans" cxnId="{1290B424-3285-410F-9044-93E74CC15BC6}">
      <dgm:prSet/>
      <dgm:spPr/>
      <dgm:t>
        <a:bodyPr/>
        <a:lstStyle/>
        <a:p>
          <a:endParaRPr lang="en-US"/>
        </a:p>
      </dgm:t>
    </dgm:pt>
    <dgm:pt modelId="{B51B64B2-5011-47A8-94BD-F03685924E78}" type="sibTrans" cxnId="{1290B424-3285-410F-9044-93E74CC15BC6}">
      <dgm:prSet/>
      <dgm:spPr/>
      <dgm:t>
        <a:bodyPr/>
        <a:lstStyle/>
        <a:p>
          <a:endParaRPr lang="en-US"/>
        </a:p>
      </dgm:t>
    </dgm:pt>
    <dgm:pt modelId="{E3835219-B860-4A82-A85C-2DDC87FBD8A2}">
      <dgm:prSet/>
      <dgm:spPr/>
      <dgm:t>
        <a:bodyPr/>
        <a:lstStyle/>
        <a:p>
          <a:r>
            <a:rPr lang="en-IN"/>
            <a:t>Loss of Life.</a:t>
          </a:r>
          <a:endParaRPr lang="en-US"/>
        </a:p>
      </dgm:t>
    </dgm:pt>
    <dgm:pt modelId="{82AB23D7-D5DD-4F71-B3F3-5A752DBBEEF0}" type="parTrans" cxnId="{C984CEA8-B627-43CB-8561-464C031D000C}">
      <dgm:prSet/>
      <dgm:spPr/>
      <dgm:t>
        <a:bodyPr/>
        <a:lstStyle/>
        <a:p>
          <a:endParaRPr lang="en-US"/>
        </a:p>
      </dgm:t>
    </dgm:pt>
    <dgm:pt modelId="{3C48F293-8F9B-45A8-B0EF-7E81AE302C9E}" type="sibTrans" cxnId="{C984CEA8-B627-43CB-8561-464C031D000C}">
      <dgm:prSet/>
      <dgm:spPr/>
      <dgm:t>
        <a:bodyPr/>
        <a:lstStyle/>
        <a:p>
          <a:endParaRPr lang="en-US"/>
        </a:p>
      </dgm:t>
    </dgm:pt>
    <dgm:pt modelId="{51FD17FD-1D3B-45F0-95A4-A02197AECBED}" type="pres">
      <dgm:prSet presAssocID="{817FD7DC-9947-48BF-9CFF-8C892013907A}" presName="root" presStyleCnt="0">
        <dgm:presLayoutVars>
          <dgm:dir/>
          <dgm:resizeHandles val="exact"/>
        </dgm:presLayoutVars>
      </dgm:prSet>
      <dgm:spPr/>
    </dgm:pt>
    <dgm:pt modelId="{023B5DEB-762D-42CE-8FCD-8C5761B21473}" type="pres">
      <dgm:prSet presAssocID="{02D0C60B-5C11-44D5-8851-27EF6ED8E895}" presName="compNode" presStyleCnt="0"/>
      <dgm:spPr/>
    </dgm:pt>
    <dgm:pt modelId="{579E8636-EC06-4EDA-960C-1B714E60E85D}" type="pres">
      <dgm:prSet presAssocID="{02D0C60B-5C11-44D5-8851-27EF6ED8E895}" presName="bgRect" presStyleLbl="bgShp" presStyleIdx="0" presStyleCnt="6"/>
      <dgm:spPr/>
    </dgm:pt>
    <dgm:pt modelId="{369A7B21-B76A-44F1-B38F-C5FF18D14028}" type="pres">
      <dgm:prSet presAssocID="{02D0C60B-5C11-44D5-8851-27EF6ED8E89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724A88FE-08C7-4D17-9E87-4BEAECC50A6C}" type="pres">
      <dgm:prSet presAssocID="{02D0C60B-5C11-44D5-8851-27EF6ED8E895}" presName="spaceRect" presStyleCnt="0"/>
      <dgm:spPr/>
    </dgm:pt>
    <dgm:pt modelId="{8509F2AF-AA15-4245-933F-69CF869D09AE}" type="pres">
      <dgm:prSet presAssocID="{02D0C60B-5C11-44D5-8851-27EF6ED8E895}" presName="parTx" presStyleLbl="revTx" presStyleIdx="0" presStyleCnt="6">
        <dgm:presLayoutVars>
          <dgm:chMax val="0"/>
          <dgm:chPref val="0"/>
        </dgm:presLayoutVars>
      </dgm:prSet>
      <dgm:spPr/>
    </dgm:pt>
    <dgm:pt modelId="{8790FAC7-F4C8-43F1-A88B-15FA69B53A25}" type="pres">
      <dgm:prSet presAssocID="{B130BB22-C619-4BB0-A235-45DEEDE82776}" presName="sibTrans" presStyleCnt="0"/>
      <dgm:spPr/>
    </dgm:pt>
    <dgm:pt modelId="{6DA01A98-E554-45F6-8223-7FE65066635F}" type="pres">
      <dgm:prSet presAssocID="{CBCB8BD1-0A63-4865-8EDB-6C755665F591}" presName="compNode" presStyleCnt="0"/>
      <dgm:spPr/>
    </dgm:pt>
    <dgm:pt modelId="{800102EA-7D45-4777-9A90-D80ABC0D607F}" type="pres">
      <dgm:prSet presAssocID="{CBCB8BD1-0A63-4865-8EDB-6C755665F591}" presName="bgRect" presStyleLbl="bgShp" presStyleIdx="1" presStyleCnt="6"/>
      <dgm:spPr/>
    </dgm:pt>
    <dgm:pt modelId="{5A761997-575C-4499-94DC-1A2EB12488D1}" type="pres">
      <dgm:prSet presAssocID="{CBCB8BD1-0A63-4865-8EDB-6C755665F5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295A1AB8-5027-4B6B-AF12-30B31650B813}" type="pres">
      <dgm:prSet presAssocID="{CBCB8BD1-0A63-4865-8EDB-6C755665F591}" presName="spaceRect" presStyleCnt="0"/>
      <dgm:spPr/>
    </dgm:pt>
    <dgm:pt modelId="{3DB6355C-CFA5-4EA8-AC7B-E0EFCAACE025}" type="pres">
      <dgm:prSet presAssocID="{CBCB8BD1-0A63-4865-8EDB-6C755665F591}" presName="parTx" presStyleLbl="revTx" presStyleIdx="1" presStyleCnt="6">
        <dgm:presLayoutVars>
          <dgm:chMax val="0"/>
          <dgm:chPref val="0"/>
        </dgm:presLayoutVars>
      </dgm:prSet>
      <dgm:spPr/>
    </dgm:pt>
    <dgm:pt modelId="{C0F768EF-B84E-4585-A599-87F06E2A91D6}" type="pres">
      <dgm:prSet presAssocID="{3A77D163-E0B5-4E76-924B-C4297CD99A68}" presName="sibTrans" presStyleCnt="0"/>
      <dgm:spPr/>
    </dgm:pt>
    <dgm:pt modelId="{AD4EBC06-5B25-4837-BBAF-1A0311149417}" type="pres">
      <dgm:prSet presAssocID="{DFD31652-F757-41EF-95A4-D6D4EF8B0902}" presName="compNode" presStyleCnt="0"/>
      <dgm:spPr/>
    </dgm:pt>
    <dgm:pt modelId="{9318810E-0231-4B25-90C0-F57DAD745BDD}" type="pres">
      <dgm:prSet presAssocID="{DFD31652-F757-41EF-95A4-D6D4EF8B0902}" presName="bgRect" presStyleLbl="bgShp" presStyleIdx="2" presStyleCnt="6"/>
      <dgm:spPr/>
    </dgm:pt>
    <dgm:pt modelId="{09E8D470-9AE7-4214-8DC3-B62C1859667B}" type="pres">
      <dgm:prSet presAssocID="{DFD31652-F757-41EF-95A4-D6D4EF8B090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57E84A4F-090E-4B1E-930D-1BA60A6C7550}" type="pres">
      <dgm:prSet presAssocID="{DFD31652-F757-41EF-95A4-D6D4EF8B0902}" presName="spaceRect" presStyleCnt="0"/>
      <dgm:spPr/>
    </dgm:pt>
    <dgm:pt modelId="{0639E150-515F-46E9-AA8F-618F48867482}" type="pres">
      <dgm:prSet presAssocID="{DFD31652-F757-41EF-95A4-D6D4EF8B0902}" presName="parTx" presStyleLbl="revTx" presStyleIdx="2" presStyleCnt="6">
        <dgm:presLayoutVars>
          <dgm:chMax val="0"/>
          <dgm:chPref val="0"/>
        </dgm:presLayoutVars>
      </dgm:prSet>
      <dgm:spPr/>
    </dgm:pt>
    <dgm:pt modelId="{7350D64F-2964-4B34-923C-883527016085}" type="pres">
      <dgm:prSet presAssocID="{A8EE702D-4D0B-4B7D-A024-9D6C0124862E}" presName="sibTrans" presStyleCnt="0"/>
      <dgm:spPr/>
    </dgm:pt>
    <dgm:pt modelId="{32523E59-DA3E-47F2-AF41-BD8A14AB3AC6}" type="pres">
      <dgm:prSet presAssocID="{36348192-E669-4855-BE46-87634553FD8F}" presName="compNode" presStyleCnt="0"/>
      <dgm:spPr/>
    </dgm:pt>
    <dgm:pt modelId="{1A1BF3FC-08BA-4EFE-894E-F24ED69D2355}" type="pres">
      <dgm:prSet presAssocID="{36348192-E669-4855-BE46-87634553FD8F}" presName="bgRect" presStyleLbl="bgShp" presStyleIdx="3" presStyleCnt="6"/>
      <dgm:spPr/>
    </dgm:pt>
    <dgm:pt modelId="{480845CF-AA67-47D5-8120-D119C88DD438}" type="pres">
      <dgm:prSet presAssocID="{36348192-E669-4855-BE46-87634553FD8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EDEE3BD-36F4-49D6-B0E5-02FDA8A301F8}" type="pres">
      <dgm:prSet presAssocID="{36348192-E669-4855-BE46-87634553FD8F}" presName="spaceRect" presStyleCnt="0"/>
      <dgm:spPr/>
    </dgm:pt>
    <dgm:pt modelId="{DE97F119-9C00-457E-AAEB-D7C023653475}" type="pres">
      <dgm:prSet presAssocID="{36348192-E669-4855-BE46-87634553FD8F}" presName="parTx" presStyleLbl="revTx" presStyleIdx="3" presStyleCnt="6">
        <dgm:presLayoutVars>
          <dgm:chMax val="0"/>
          <dgm:chPref val="0"/>
        </dgm:presLayoutVars>
      </dgm:prSet>
      <dgm:spPr/>
    </dgm:pt>
    <dgm:pt modelId="{E3D7FD3E-0486-4C18-8C10-B467D3203E41}" type="pres">
      <dgm:prSet presAssocID="{3FF9DD08-1E4F-483B-8D23-BB09587420BB}" presName="sibTrans" presStyleCnt="0"/>
      <dgm:spPr/>
    </dgm:pt>
    <dgm:pt modelId="{37CD33E3-F72E-4CC8-820F-AD242717A7E8}" type="pres">
      <dgm:prSet presAssocID="{5774581A-807D-4B73-963C-F11132C1954D}" presName="compNode" presStyleCnt="0"/>
      <dgm:spPr/>
    </dgm:pt>
    <dgm:pt modelId="{85F18F31-B757-4204-A3D3-7C34590BFC5C}" type="pres">
      <dgm:prSet presAssocID="{5774581A-807D-4B73-963C-F11132C1954D}" presName="bgRect" presStyleLbl="bgShp" presStyleIdx="4" presStyleCnt="6"/>
      <dgm:spPr/>
    </dgm:pt>
    <dgm:pt modelId="{CE0C62FB-5FFB-4191-A516-08670D92B6D2}" type="pres">
      <dgm:prSet presAssocID="{5774581A-807D-4B73-963C-F11132C1954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E30B586C-C0EB-4A71-B3DD-D38DCDA174D2}" type="pres">
      <dgm:prSet presAssocID="{5774581A-807D-4B73-963C-F11132C1954D}" presName="spaceRect" presStyleCnt="0"/>
      <dgm:spPr/>
    </dgm:pt>
    <dgm:pt modelId="{A67B614F-D39C-4294-93F1-9BD2D03A8C15}" type="pres">
      <dgm:prSet presAssocID="{5774581A-807D-4B73-963C-F11132C1954D}" presName="parTx" presStyleLbl="revTx" presStyleIdx="4" presStyleCnt="6">
        <dgm:presLayoutVars>
          <dgm:chMax val="0"/>
          <dgm:chPref val="0"/>
        </dgm:presLayoutVars>
      </dgm:prSet>
      <dgm:spPr/>
    </dgm:pt>
    <dgm:pt modelId="{C232AC43-42B8-433A-8CCF-9F2BD225642E}" type="pres">
      <dgm:prSet presAssocID="{B51B64B2-5011-47A8-94BD-F03685924E78}" presName="sibTrans" presStyleCnt="0"/>
      <dgm:spPr/>
    </dgm:pt>
    <dgm:pt modelId="{C0A157F9-8309-4940-8B81-61F328E42BD8}" type="pres">
      <dgm:prSet presAssocID="{E3835219-B860-4A82-A85C-2DDC87FBD8A2}" presName="compNode" presStyleCnt="0"/>
      <dgm:spPr/>
    </dgm:pt>
    <dgm:pt modelId="{2387E193-AA1C-472C-913E-A4CDBB404E11}" type="pres">
      <dgm:prSet presAssocID="{E3835219-B860-4A82-A85C-2DDC87FBD8A2}" presName="bgRect" presStyleLbl="bgShp" presStyleIdx="5" presStyleCnt="6"/>
      <dgm:spPr/>
    </dgm:pt>
    <dgm:pt modelId="{4F4D3531-8580-4429-9B1E-4BCBB08BD37E}" type="pres">
      <dgm:prSet presAssocID="{E3835219-B860-4A82-A85C-2DDC87FBD8A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2718D115-4D73-4AD9-8818-82620BF9027A}" type="pres">
      <dgm:prSet presAssocID="{E3835219-B860-4A82-A85C-2DDC87FBD8A2}" presName="spaceRect" presStyleCnt="0"/>
      <dgm:spPr/>
    </dgm:pt>
    <dgm:pt modelId="{6B6D3414-E081-460F-8051-0F7955817863}" type="pres">
      <dgm:prSet presAssocID="{E3835219-B860-4A82-A85C-2DDC87FBD8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290B424-3285-410F-9044-93E74CC15BC6}" srcId="{817FD7DC-9947-48BF-9CFF-8C892013907A}" destId="{5774581A-807D-4B73-963C-F11132C1954D}" srcOrd="4" destOrd="0" parTransId="{F5C2CC52-9DF4-46BB-AB14-7FA1CA79B889}" sibTransId="{B51B64B2-5011-47A8-94BD-F03685924E78}"/>
    <dgm:cxn modelId="{9FEF102B-8638-44E7-B6A6-94D05E8FBD81}" type="presOf" srcId="{02D0C60B-5C11-44D5-8851-27EF6ED8E895}" destId="{8509F2AF-AA15-4245-933F-69CF869D09AE}" srcOrd="0" destOrd="0" presId="urn:microsoft.com/office/officeart/2018/2/layout/IconVerticalSolidList"/>
    <dgm:cxn modelId="{F3923269-C80A-4F3C-B9C1-7840EDE88438}" type="presOf" srcId="{36348192-E669-4855-BE46-87634553FD8F}" destId="{DE97F119-9C00-457E-AAEB-D7C023653475}" srcOrd="0" destOrd="0" presId="urn:microsoft.com/office/officeart/2018/2/layout/IconVerticalSolidList"/>
    <dgm:cxn modelId="{5946BC6C-25DB-4FEB-AC07-0CB71382F556}" type="presOf" srcId="{E3835219-B860-4A82-A85C-2DDC87FBD8A2}" destId="{6B6D3414-E081-460F-8051-0F7955817863}" srcOrd="0" destOrd="0" presId="urn:microsoft.com/office/officeart/2018/2/layout/IconVerticalSolidList"/>
    <dgm:cxn modelId="{A8B4C056-BC17-48CE-BCDC-104993411C9A}" type="presOf" srcId="{DFD31652-F757-41EF-95A4-D6D4EF8B0902}" destId="{0639E150-515F-46E9-AA8F-618F48867482}" srcOrd="0" destOrd="0" presId="urn:microsoft.com/office/officeart/2018/2/layout/IconVerticalSolidList"/>
    <dgm:cxn modelId="{A5407186-C14E-43B9-8F70-60AABC1E9CC2}" type="presOf" srcId="{817FD7DC-9947-48BF-9CFF-8C892013907A}" destId="{51FD17FD-1D3B-45F0-95A4-A02197AECBED}" srcOrd="0" destOrd="0" presId="urn:microsoft.com/office/officeart/2018/2/layout/IconVerticalSolidList"/>
    <dgm:cxn modelId="{72CB9C92-5A6B-40F7-902D-15DE1A345A64}" srcId="{817FD7DC-9947-48BF-9CFF-8C892013907A}" destId="{02D0C60B-5C11-44D5-8851-27EF6ED8E895}" srcOrd="0" destOrd="0" parTransId="{EAAC41EC-84D8-4C6B-9083-44B12F2BE7FB}" sibTransId="{B130BB22-C619-4BB0-A235-45DEEDE82776}"/>
    <dgm:cxn modelId="{C984CEA8-B627-43CB-8561-464C031D000C}" srcId="{817FD7DC-9947-48BF-9CFF-8C892013907A}" destId="{E3835219-B860-4A82-A85C-2DDC87FBD8A2}" srcOrd="5" destOrd="0" parTransId="{82AB23D7-D5DD-4F71-B3F3-5A752DBBEEF0}" sibTransId="{3C48F293-8F9B-45A8-B0EF-7E81AE302C9E}"/>
    <dgm:cxn modelId="{062482B3-7CFF-4765-AB2D-E8ACB0E9E053}" srcId="{817FD7DC-9947-48BF-9CFF-8C892013907A}" destId="{CBCB8BD1-0A63-4865-8EDB-6C755665F591}" srcOrd="1" destOrd="0" parTransId="{3F1534FE-20B6-4D0B-BCD3-4B42A61DF151}" sibTransId="{3A77D163-E0B5-4E76-924B-C4297CD99A68}"/>
    <dgm:cxn modelId="{1B289DB7-A3BA-4208-9A11-34810E6ED7AB}" srcId="{817FD7DC-9947-48BF-9CFF-8C892013907A}" destId="{36348192-E669-4855-BE46-87634553FD8F}" srcOrd="3" destOrd="0" parTransId="{596916DB-9619-47A8-921C-4EC144A33EBF}" sibTransId="{3FF9DD08-1E4F-483B-8D23-BB09587420BB}"/>
    <dgm:cxn modelId="{413BD1CC-B6D6-4315-A5E6-4A3AF6D7ABB7}" type="presOf" srcId="{CBCB8BD1-0A63-4865-8EDB-6C755665F591}" destId="{3DB6355C-CFA5-4EA8-AC7B-E0EFCAACE025}" srcOrd="0" destOrd="0" presId="urn:microsoft.com/office/officeart/2018/2/layout/IconVerticalSolidList"/>
    <dgm:cxn modelId="{C6049CFB-40C8-46DE-812E-9822FF4FC7D8}" type="presOf" srcId="{5774581A-807D-4B73-963C-F11132C1954D}" destId="{A67B614F-D39C-4294-93F1-9BD2D03A8C15}" srcOrd="0" destOrd="0" presId="urn:microsoft.com/office/officeart/2018/2/layout/IconVerticalSolidList"/>
    <dgm:cxn modelId="{1FAFF3FD-3792-4DBB-B471-8DDA3762E1C9}" srcId="{817FD7DC-9947-48BF-9CFF-8C892013907A}" destId="{DFD31652-F757-41EF-95A4-D6D4EF8B0902}" srcOrd="2" destOrd="0" parTransId="{493B7689-0B77-4C27-8E4B-A6CC05DD5742}" sibTransId="{A8EE702D-4D0B-4B7D-A024-9D6C0124862E}"/>
    <dgm:cxn modelId="{D1AFCFB0-839F-4716-9D65-460298EE856F}" type="presParOf" srcId="{51FD17FD-1D3B-45F0-95A4-A02197AECBED}" destId="{023B5DEB-762D-42CE-8FCD-8C5761B21473}" srcOrd="0" destOrd="0" presId="urn:microsoft.com/office/officeart/2018/2/layout/IconVerticalSolidList"/>
    <dgm:cxn modelId="{EA709EC3-9897-4F24-9E76-A5B55FD4922D}" type="presParOf" srcId="{023B5DEB-762D-42CE-8FCD-8C5761B21473}" destId="{579E8636-EC06-4EDA-960C-1B714E60E85D}" srcOrd="0" destOrd="0" presId="urn:microsoft.com/office/officeart/2018/2/layout/IconVerticalSolidList"/>
    <dgm:cxn modelId="{39D0DD90-DCFA-45CE-AAF3-5C285F7358B3}" type="presParOf" srcId="{023B5DEB-762D-42CE-8FCD-8C5761B21473}" destId="{369A7B21-B76A-44F1-B38F-C5FF18D14028}" srcOrd="1" destOrd="0" presId="urn:microsoft.com/office/officeart/2018/2/layout/IconVerticalSolidList"/>
    <dgm:cxn modelId="{DDB6138E-B424-4D08-9110-B04C25F14DFA}" type="presParOf" srcId="{023B5DEB-762D-42CE-8FCD-8C5761B21473}" destId="{724A88FE-08C7-4D17-9E87-4BEAECC50A6C}" srcOrd="2" destOrd="0" presId="urn:microsoft.com/office/officeart/2018/2/layout/IconVerticalSolidList"/>
    <dgm:cxn modelId="{FFF2104D-DB97-47AE-8A28-868CCA6EB62F}" type="presParOf" srcId="{023B5DEB-762D-42CE-8FCD-8C5761B21473}" destId="{8509F2AF-AA15-4245-933F-69CF869D09AE}" srcOrd="3" destOrd="0" presId="urn:microsoft.com/office/officeart/2018/2/layout/IconVerticalSolidList"/>
    <dgm:cxn modelId="{618909E8-7D62-4EB0-BB70-9C7D746AB983}" type="presParOf" srcId="{51FD17FD-1D3B-45F0-95A4-A02197AECBED}" destId="{8790FAC7-F4C8-43F1-A88B-15FA69B53A25}" srcOrd="1" destOrd="0" presId="urn:microsoft.com/office/officeart/2018/2/layout/IconVerticalSolidList"/>
    <dgm:cxn modelId="{630B6AF2-70CA-4D68-9FE1-85C19F6C8342}" type="presParOf" srcId="{51FD17FD-1D3B-45F0-95A4-A02197AECBED}" destId="{6DA01A98-E554-45F6-8223-7FE65066635F}" srcOrd="2" destOrd="0" presId="urn:microsoft.com/office/officeart/2018/2/layout/IconVerticalSolidList"/>
    <dgm:cxn modelId="{B9996543-8482-4440-8B56-6E64DABB39DE}" type="presParOf" srcId="{6DA01A98-E554-45F6-8223-7FE65066635F}" destId="{800102EA-7D45-4777-9A90-D80ABC0D607F}" srcOrd="0" destOrd="0" presId="urn:microsoft.com/office/officeart/2018/2/layout/IconVerticalSolidList"/>
    <dgm:cxn modelId="{CA5D7E0D-2ED9-4153-A6FF-2C6E0DAE1822}" type="presParOf" srcId="{6DA01A98-E554-45F6-8223-7FE65066635F}" destId="{5A761997-575C-4499-94DC-1A2EB12488D1}" srcOrd="1" destOrd="0" presId="urn:microsoft.com/office/officeart/2018/2/layout/IconVerticalSolidList"/>
    <dgm:cxn modelId="{8E38852A-7CF0-408A-9F05-3DBC21AE23D4}" type="presParOf" srcId="{6DA01A98-E554-45F6-8223-7FE65066635F}" destId="{295A1AB8-5027-4B6B-AF12-30B31650B813}" srcOrd="2" destOrd="0" presId="urn:microsoft.com/office/officeart/2018/2/layout/IconVerticalSolidList"/>
    <dgm:cxn modelId="{31CB7E1F-6E84-429D-A54F-AE3F84AFC012}" type="presParOf" srcId="{6DA01A98-E554-45F6-8223-7FE65066635F}" destId="{3DB6355C-CFA5-4EA8-AC7B-E0EFCAACE025}" srcOrd="3" destOrd="0" presId="urn:microsoft.com/office/officeart/2018/2/layout/IconVerticalSolidList"/>
    <dgm:cxn modelId="{226EF528-B5ED-4F73-AD1C-D07ED959117E}" type="presParOf" srcId="{51FD17FD-1D3B-45F0-95A4-A02197AECBED}" destId="{C0F768EF-B84E-4585-A599-87F06E2A91D6}" srcOrd="3" destOrd="0" presId="urn:microsoft.com/office/officeart/2018/2/layout/IconVerticalSolidList"/>
    <dgm:cxn modelId="{F68A6093-CDED-4989-B2B0-0542117EE58E}" type="presParOf" srcId="{51FD17FD-1D3B-45F0-95A4-A02197AECBED}" destId="{AD4EBC06-5B25-4837-BBAF-1A0311149417}" srcOrd="4" destOrd="0" presId="urn:microsoft.com/office/officeart/2018/2/layout/IconVerticalSolidList"/>
    <dgm:cxn modelId="{093EC2FC-B6DB-4FB0-A631-33894C37E64B}" type="presParOf" srcId="{AD4EBC06-5B25-4837-BBAF-1A0311149417}" destId="{9318810E-0231-4B25-90C0-F57DAD745BDD}" srcOrd="0" destOrd="0" presId="urn:microsoft.com/office/officeart/2018/2/layout/IconVerticalSolidList"/>
    <dgm:cxn modelId="{B48F8A05-35ED-438D-A213-325B539E6FCC}" type="presParOf" srcId="{AD4EBC06-5B25-4837-BBAF-1A0311149417}" destId="{09E8D470-9AE7-4214-8DC3-B62C1859667B}" srcOrd="1" destOrd="0" presId="urn:microsoft.com/office/officeart/2018/2/layout/IconVerticalSolidList"/>
    <dgm:cxn modelId="{042CF762-0803-4EC8-A996-6B60139C2B52}" type="presParOf" srcId="{AD4EBC06-5B25-4837-BBAF-1A0311149417}" destId="{57E84A4F-090E-4B1E-930D-1BA60A6C7550}" srcOrd="2" destOrd="0" presId="urn:microsoft.com/office/officeart/2018/2/layout/IconVerticalSolidList"/>
    <dgm:cxn modelId="{A0B147FF-A1BC-46C4-81CA-6CDB58738C89}" type="presParOf" srcId="{AD4EBC06-5B25-4837-BBAF-1A0311149417}" destId="{0639E150-515F-46E9-AA8F-618F48867482}" srcOrd="3" destOrd="0" presId="urn:microsoft.com/office/officeart/2018/2/layout/IconVerticalSolidList"/>
    <dgm:cxn modelId="{23C070E0-D89F-4EF1-95B4-0EC7FD63952A}" type="presParOf" srcId="{51FD17FD-1D3B-45F0-95A4-A02197AECBED}" destId="{7350D64F-2964-4B34-923C-883527016085}" srcOrd="5" destOrd="0" presId="urn:microsoft.com/office/officeart/2018/2/layout/IconVerticalSolidList"/>
    <dgm:cxn modelId="{D26B3275-1EDA-44D4-947A-6977BF094A56}" type="presParOf" srcId="{51FD17FD-1D3B-45F0-95A4-A02197AECBED}" destId="{32523E59-DA3E-47F2-AF41-BD8A14AB3AC6}" srcOrd="6" destOrd="0" presId="urn:microsoft.com/office/officeart/2018/2/layout/IconVerticalSolidList"/>
    <dgm:cxn modelId="{0D5DBFE3-93F3-4557-BA6E-26A465B50BCB}" type="presParOf" srcId="{32523E59-DA3E-47F2-AF41-BD8A14AB3AC6}" destId="{1A1BF3FC-08BA-4EFE-894E-F24ED69D2355}" srcOrd="0" destOrd="0" presId="urn:microsoft.com/office/officeart/2018/2/layout/IconVerticalSolidList"/>
    <dgm:cxn modelId="{28AB4F27-5A42-499A-922C-B8464C2D0155}" type="presParOf" srcId="{32523E59-DA3E-47F2-AF41-BD8A14AB3AC6}" destId="{480845CF-AA67-47D5-8120-D119C88DD438}" srcOrd="1" destOrd="0" presId="urn:microsoft.com/office/officeart/2018/2/layout/IconVerticalSolidList"/>
    <dgm:cxn modelId="{B5C6FA30-0F57-4917-92CB-6878E966A6F1}" type="presParOf" srcId="{32523E59-DA3E-47F2-AF41-BD8A14AB3AC6}" destId="{4EDEE3BD-36F4-49D6-B0E5-02FDA8A301F8}" srcOrd="2" destOrd="0" presId="urn:microsoft.com/office/officeart/2018/2/layout/IconVerticalSolidList"/>
    <dgm:cxn modelId="{235ACFA4-4067-462F-B96F-1A2C2B08E7EE}" type="presParOf" srcId="{32523E59-DA3E-47F2-AF41-BD8A14AB3AC6}" destId="{DE97F119-9C00-457E-AAEB-D7C023653475}" srcOrd="3" destOrd="0" presId="urn:microsoft.com/office/officeart/2018/2/layout/IconVerticalSolidList"/>
    <dgm:cxn modelId="{D26A501B-CD7F-4474-BEFB-6594BFC738A2}" type="presParOf" srcId="{51FD17FD-1D3B-45F0-95A4-A02197AECBED}" destId="{E3D7FD3E-0486-4C18-8C10-B467D3203E41}" srcOrd="7" destOrd="0" presId="urn:microsoft.com/office/officeart/2018/2/layout/IconVerticalSolidList"/>
    <dgm:cxn modelId="{494E208F-494D-44AA-8A81-711D2DF66ADF}" type="presParOf" srcId="{51FD17FD-1D3B-45F0-95A4-A02197AECBED}" destId="{37CD33E3-F72E-4CC8-820F-AD242717A7E8}" srcOrd="8" destOrd="0" presId="urn:microsoft.com/office/officeart/2018/2/layout/IconVerticalSolidList"/>
    <dgm:cxn modelId="{78398AB6-41B9-4245-82F7-894FBC488829}" type="presParOf" srcId="{37CD33E3-F72E-4CC8-820F-AD242717A7E8}" destId="{85F18F31-B757-4204-A3D3-7C34590BFC5C}" srcOrd="0" destOrd="0" presId="urn:microsoft.com/office/officeart/2018/2/layout/IconVerticalSolidList"/>
    <dgm:cxn modelId="{9421077F-8031-429B-A651-4E2904A0C85F}" type="presParOf" srcId="{37CD33E3-F72E-4CC8-820F-AD242717A7E8}" destId="{CE0C62FB-5FFB-4191-A516-08670D92B6D2}" srcOrd="1" destOrd="0" presId="urn:microsoft.com/office/officeart/2018/2/layout/IconVerticalSolidList"/>
    <dgm:cxn modelId="{CC579B62-2DFE-4D09-8F9D-7FCCCEBB0C5B}" type="presParOf" srcId="{37CD33E3-F72E-4CC8-820F-AD242717A7E8}" destId="{E30B586C-C0EB-4A71-B3DD-D38DCDA174D2}" srcOrd="2" destOrd="0" presId="urn:microsoft.com/office/officeart/2018/2/layout/IconVerticalSolidList"/>
    <dgm:cxn modelId="{417B31A4-B902-4042-A4B2-590BB1483E29}" type="presParOf" srcId="{37CD33E3-F72E-4CC8-820F-AD242717A7E8}" destId="{A67B614F-D39C-4294-93F1-9BD2D03A8C15}" srcOrd="3" destOrd="0" presId="urn:microsoft.com/office/officeart/2018/2/layout/IconVerticalSolidList"/>
    <dgm:cxn modelId="{F55772BE-3C29-4BCB-9064-DD1921C2ECFE}" type="presParOf" srcId="{51FD17FD-1D3B-45F0-95A4-A02197AECBED}" destId="{C232AC43-42B8-433A-8CCF-9F2BD225642E}" srcOrd="9" destOrd="0" presId="urn:microsoft.com/office/officeart/2018/2/layout/IconVerticalSolidList"/>
    <dgm:cxn modelId="{A9BF2743-5775-407F-9C90-3F36929E36AA}" type="presParOf" srcId="{51FD17FD-1D3B-45F0-95A4-A02197AECBED}" destId="{C0A157F9-8309-4940-8B81-61F328E42BD8}" srcOrd="10" destOrd="0" presId="urn:microsoft.com/office/officeart/2018/2/layout/IconVerticalSolidList"/>
    <dgm:cxn modelId="{103BF581-45CA-49B2-B060-B5A1C3CFF148}" type="presParOf" srcId="{C0A157F9-8309-4940-8B81-61F328E42BD8}" destId="{2387E193-AA1C-472C-913E-A4CDBB404E11}" srcOrd="0" destOrd="0" presId="urn:microsoft.com/office/officeart/2018/2/layout/IconVerticalSolidList"/>
    <dgm:cxn modelId="{C0375060-5B4D-4D21-9FF4-4B1D25583353}" type="presParOf" srcId="{C0A157F9-8309-4940-8B81-61F328E42BD8}" destId="{4F4D3531-8580-4429-9B1E-4BCBB08BD37E}" srcOrd="1" destOrd="0" presId="urn:microsoft.com/office/officeart/2018/2/layout/IconVerticalSolidList"/>
    <dgm:cxn modelId="{ED46737E-9F31-4E01-9B5D-E33C934D014E}" type="presParOf" srcId="{C0A157F9-8309-4940-8B81-61F328E42BD8}" destId="{2718D115-4D73-4AD9-8818-82620BF9027A}" srcOrd="2" destOrd="0" presId="urn:microsoft.com/office/officeart/2018/2/layout/IconVerticalSolidList"/>
    <dgm:cxn modelId="{8DFEE18F-7AAF-4A39-8D86-2E2124F41A66}" type="presParOf" srcId="{C0A157F9-8309-4940-8B81-61F328E42BD8}" destId="{6B6D3414-E081-460F-8051-0F79558178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D0EA34-8D9F-48EC-9C1C-DE418097E51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C4A93B-DDBC-4ACD-A971-99682AF2036F}">
      <dgm:prSet/>
      <dgm:spPr/>
      <dgm:t>
        <a:bodyPr/>
        <a:lstStyle/>
        <a:p>
          <a:r>
            <a:rPr lang="en-IN"/>
            <a:t>Manual Testing</a:t>
          </a:r>
          <a:endParaRPr lang="en-US"/>
        </a:p>
      </dgm:t>
    </dgm:pt>
    <dgm:pt modelId="{4E2C3FCF-41FA-4664-BECF-0E1AC6A1B217}" type="parTrans" cxnId="{ABEC2EA1-A7C6-4312-A52D-ABBFE76607E9}">
      <dgm:prSet/>
      <dgm:spPr/>
      <dgm:t>
        <a:bodyPr/>
        <a:lstStyle/>
        <a:p>
          <a:endParaRPr lang="en-US"/>
        </a:p>
      </dgm:t>
    </dgm:pt>
    <dgm:pt modelId="{C7670E9E-9F6E-4D5B-AA5B-9F3B1E0A27F7}" type="sibTrans" cxnId="{ABEC2EA1-A7C6-4312-A52D-ABBFE76607E9}">
      <dgm:prSet/>
      <dgm:spPr/>
      <dgm:t>
        <a:bodyPr/>
        <a:lstStyle/>
        <a:p>
          <a:endParaRPr lang="en-US"/>
        </a:p>
      </dgm:t>
    </dgm:pt>
    <dgm:pt modelId="{66567CA4-BE8A-45A8-A03F-933D9B9C5E9D}">
      <dgm:prSet/>
      <dgm:spPr/>
      <dgm:t>
        <a:bodyPr/>
        <a:lstStyle/>
        <a:p>
          <a:r>
            <a:rPr lang="en-IN"/>
            <a:t>Automation Testing</a:t>
          </a:r>
          <a:endParaRPr lang="en-US"/>
        </a:p>
      </dgm:t>
    </dgm:pt>
    <dgm:pt modelId="{B2C2441C-0608-4C29-A4D1-800D50F22672}" type="parTrans" cxnId="{806DC0BA-2E69-4F6F-A8EF-DB014F247602}">
      <dgm:prSet/>
      <dgm:spPr/>
      <dgm:t>
        <a:bodyPr/>
        <a:lstStyle/>
        <a:p>
          <a:endParaRPr lang="en-US"/>
        </a:p>
      </dgm:t>
    </dgm:pt>
    <dgm:pt modelId="{74142A99-C544-41B2-BD99-B90192151D7E}" type="sibTrans" cxnId="{806DC0BA-2E69-4F6F-A8EF-DB014F247602}">
      <dgm:prSet/>
      <dgm:spPr/>
      <dgm:t>
        <a:bodyPr/>
        <a:lstStyle/>
        <a:p>
          <a:endParaRPr lang="en-US"/>
        </a:p>
      </dgm:t>
    </dgm:pt>
    <dgm:pt modelId="{36B5C011-C8FF-4CF0-B53A-23A84E0C13B1}">
      <dgm:prSet/>
      <dgm:spPr/>
      <dgm:t>
        <a:bodyPr/>
        <a:lstStyle/>
        <a:p>
          <a:r>
            <a:rPr lang="en-IN"/>
            <a:t>Desktop App Testing</a:t>
          </a:r>
          <a:endParaRPr lang="en-US"/>
        </a:p>
      </dgm:t>
    </dgm:pt>
    <dgm:pt modelId="{155BCBE1-2ADE-406D-9AE0-467E2DC9A0EF}" type="parTrans" cxnId="{10B98923-0AEB-4B1A-A0A9-3672BD61EFEB}">
      <dgm:prSet/>
      <dgm:spPr/>
      <dgm:t>
        <a:bodyPr/>
        <a:lstStyle/>
        <a:p>
          <a:endParaRPr lang="en-US"/>
        </a:p>
      </dgm:t>
    </dgm:pt>
    <dgm:pt modelId="{B28BCCE7-16C6-48CF-B461-4C8824737CEE}" type="sibTrans" cxnId="{10B98923-0AEB-4B1A-A0A9-3672BD61EFEB}">
      <dgm:prSet/>
      <dgm:spPr/>
      <dgm:t>
        <a:bodyPr/>
        <a:lstStyle/>
        <a:p>
          <a:endParaRPr lang="en-US"/>
        </a:p>
      </dgm:t>
    </dgm:pt>
    <dgm:pt modelId="{1A37A836-F275-49EC-BBC0-174F3520DC24}">
      <dgm:prSet/>
      <dgm:spPr/>
      <dgm:t>
        <a:bodyPr/>
        <a:lstStyle/>
        <a:p>
          <a:r>
            <a:rPr lang="en-IN"/>
            <a:t>Web App Testing</a:t>
          </a:r>
          <a:endParaRPr lang="en-US"/>
        </a:p>
      </dgm:t>
    </dgm:pt>
    <dgm:pt modelId="{02945A8B-792F-44AD-8840-4305891799A6}" type="parTrans" cxnId="{879D4DEB-2D46-44BF-AC58-591D28905634}">
      <dgm:prSet/>
      <dgm:spPr/>
      <dgm:t>
        <a:bodyPr/>
        <a:lstStyle/>
        <a:p>
          <a:endParaRPr lang="en-US"/>
        </a:p>
      </dgm:t>
    </dgm:pt>
    <dgm:pt modelId="{A15F975F-143C-4AD3-AD90-85D664B625A8}" type="sibTrans" cxnId="{879D4DEB-2D46-44BF-AC58-591D28905634}">
      <dgm:prSet/>
      <dgm:spPr/>
      <dgm:t>
        <a:bodyPr/>
        <a:lstStyle/>
        <a:p>
          <a:endParaRPr lang="en-US"/>
        </a:p>
      </dgm:t>
    </dgm:pt>
    <dgm:pt modelId="{02F7463E-5795-4A5D-B288-0576C2C2A29C}">
      <dgm:prSet/>
      <dgm:spPr/>
      <dgm:t>
        <a:bodyPr/>
        <a:lstStyle/>
        <a:p>
          <a:r>
            <a:rPr lang="en-IN"/>
            <a:t>Mobile App Testing</a:t>
          </a:r>
          <a:endParaRPr lang="en-US"/>
        </a:p>
      </dgm:t>
    </dgm:pt>
    <dgm:pt modelId="{0C527A35-E070-4193-826C-B318F6AE208C}" type="parTrans" cxnId="{2462BC85-C7E8-4991-BD8A-80DFB11F9BE7}">
      <dgm:prSet/>
      <dgm:spPr/>
      <dgm:t>
        <a:bodyPr/>
        <a:lstStyle/>
        <a:p>
          <a:endParaRPr lang="en-US"/>
        </a:p>
      </dgm:t>
    </dgm:pt>
    <dgm:pt modelId="{BE75A6AE-26DA-4832-B3FD-50E67F3482D8}" type="sibTrans" cxnId="{2462BC85-C7E8-4991-BD8A-80DFB11F9BE7}">
      <dgm:prSet/>
      <dgm:spPr/>
      <dgm:t>
        <a:bodyPr/>
        <a:lstStyle/>
        <a:p>
          <a:endParaRPr lang="en-US"/>
        </a:p>
      </dgm:t>
    </dgm:pt>
    <dgm:pt modelId="{E7662172-847A-4E3C-978F-4EE5CF802E1F}">
      <dgm:prSet/>
      <dgm:spPr/>
      <dgm:t>
        <a:bodyPr/>
        <a:lstStyle/>
        <a:p>
          <a:r>
            <a:rPr lang="en-IN"/>
            <a:t>UI Testing</a:t>
          </a:r>
          <a:endParaRPr lang="en-US"/>
        </a:p>
      </dgm:t>
    </dgm:pt>
    <dgm:pt modelId="{A400EC60-A31F-4043-8204-2BCC9A44300B}" type="parTrans" cxnId="{D1ED20D7-CCBF-4285-B69C-6DBE9C0E8609}">
      <dgm:prSet/>
      <dgm:spPr/>
      <dgm:t>
        <a:bodyPr/>
        <a:lstStyle/>
        <a:p>
          <a:endParaRPr lang="en-US"/>
        </a:p>
      </dgm:t>
    </dgm:pt>
    <dgm:pt modelId="{8D4B88CB-889F-4326-9D9B-9A629D9999A0}" type="sibTrans" cxnId="{D1ED20D7-CCBF-4285-B69C-6DBE9C0E8609}">
      <dgm:prSet/>
      <dgm:spPr/>
      <dgm:t>
        <a:bodyPr/>
        <a:lstStyle/>
        <a:p>
          <a:endParaRPr lang="en-US"/>
        </a:p>
      </dgm:t>
    </dgm:pt>
    <dgm:pt modelId="{511166D2-A22C-4EA0-B329-58838D2F6D5A}">
      <dgm:prSet/>
      <dgm:spPr/>
      <dgm:t>
        <a:bodyPr/>
        <a:lstStyle/>
        <a:p>
          <a:r>
            <a:rPr lang="en-IN"/>
            <a:t>API Testing</a:t>
          </a:r>
          <a:endParaRPr lang="en-US"/>
        </a:p>
      </dgm:t>
    </dgm:pt>
    <dgm:pt modelId="{D918D3A2-5F9B-4011-92A8-45AC0E50A997}" type="parTrans" cxnId="{D069C321-BA9A-4230-9EB5-D58BDE276D3D}">
      <dgm:prSet/>
      <dgm:spPr/>
      <dgm:t>
        <a:bodyPr/>
        <a:lstStyle/>
        <a:p>
          <a:endParaRPr lang="en-US"/>
        </a:p>
      </dgm:t>
    </dgm:pt>
    <dgm:pt modelId="{6FCF132B-0A6A-40C4-ADCD-1DE055F6D392}" type="sibTrans" cxnId="{D069C321-BA9A-4230-9EB5-D58BDE276D3D}">
      <dgm:prSet/>
      <dgm:spPr/>
      <dgm:t>
        <a:bodyPr/>
        <a:lstStyle/>
        <a:p>
          <a:endParaRPr lang="en-US"/>
        </a:p>
      </dgm:t>
    </dgm:pt>
    <dgm:pt modelId="{9BF1508C-1BBA-4189-91D8-79B590B2D9FA}">
      <dgm:prSet/>
      <dgm:spPr/>
      <dgm:t>
        <a:bodyPr/>
        <a:lstStyle/>
        <a:p>
          <a:r>
            <a:rPr lang="en-IN"/>
            <a:t>Database Testing</a:t>
          </a:r>
          <a:endParaRPr lang="en-US"/>
        </a:p>
      </dgm:t>
    </dgm:pt>
    <dgm:pt modelId="{3A6434AF-110B-4FB1-84D8-E901A0B7E1F8}" type="parTrans" cxnId="{0BF36101-F106-4F6F-822D-302554F85905}">
      <dgm:prSet/>
      <dgm:spPr/>
      <dgm:t>
        <a:bodyPr/>
        <a:lstStyle/>
        <a:p>
          <a:endParaRPr lang="en-US"/>
        </a:p>
      </dgm:t>
    </dgm:pt>
    <dgm:pt modelId="{87D12452-AE38-46C8-9506-6AED32F26789}" type="sibTrans" cxnId="{0BF36101-F106-4F6F-822D-302554F85905}">
      <dgm:prSet/>
      <dgm:spPr/>
      <dgm:t>
        <a:bodyPr/>
        <a:lstStyle/>
        <a:p>
          <a:endParaRPr lang="en-US"/>
        </a:p>
      </dgm:t>
    </dgm:pt>
    <dgm:pt modelId="{D379F572-6147-4572-9B51-E95AA10F258F}">
      <dgm:prSet/>
      <dgm:spPr/>
      <dgm:t>
        <a:bodyPr/>
        <a:lstStyle/>
        <a:p>
          <a:r>
            <a:rPr lang="en-IN"/>
            <a:t>Performance Testing</a:t>
          </a:r>
          <a:endParaRPr lang="en-US"/>
        </a:p>
      </dgm:t>
    </dgm:pt>
    <dgm:pt modelId="{5BEEFF83-86A1-49B9-89DB-A5544D438F1A}" type="parTrans" cxnId="{A821275F-34C6-4A85-B56A-37DDE604C36B}">
      <dgm:prSet/>
      <dgm:spPr/>
      <dgm:t>
        <a:bodyPr/>
        <a:lstStyle/>
        <a:p>
          <a:endParaRPr lang="en-US"/>
        </a:p>
      </dgm:t>
    </dgm:pt>
    <dgm:pt modelId="{1B7EA485-6795-45BC-AE4F-E1F30055F101}" type="sibTrans" cxnId="{A821275F-34C6-4A85-B56A-37DDE604C36B}">
      <dgm:prSet/>
      <dgm:spPr/>
      <dgm:t>
        <a:bodyPr/>
        <a:lstStyle/>
        <a:p>
          <a:endParaRPr lang="en-US"/>
        </a:p>
      </dgm:t>
    </dgm:pt>
    <dgm:pt modelId="{744DDA2D-6060-4A54-A42D-BC0690F6865D}">
      <dgm:prSet/>
      <dgm:spPr/>
      <dgm:t>
        <a:bodyPr/>
        <a:lstStyle/>
        <a:p>
          <a:r>
            <a:rPr lang="en-IN"/>
            <a:t>Security Testing</a:t>
          </a:r>
          <a:endParaRPr lang="en-US"/>
        </a:p>
      </dgm:t>
    </dgm:pt>
    <dgm:pt modelId="{123CE1E6-2396-441F-BAE1-4B8330477D73}" type="parTrans" cxnId="{19BCFFA1-4B57-420F-A5FA-D56D00F88A40}">
      <dgm:prSet/>
      <dgm:spPr/>
      <dgm:t>
        <a:bodyPr/>
        <a:lstStyle/>
        <a:p>
          <a:endParaRPr lang="en-US"/>
        </a:p>
      </dgm:t>
    </dgm:pt>
    <dgm:pt modelId="{1463ACF6-BD49-458F-B82A-25D3F393D570}" type="sibTrans" cxnId="{19BCFFA1-4B57-420F-A5FA-D56D00F88A40}">
      <dgm:prSet/>
      <dgm:spPr/>
      <dgm:t>
        <a:bodyPr/>
        <a:lstStyle/>
        <a:p>
          <a:endParaRPr lang="en-US"/>
        </a:p>
      </dgm:t>
    </dgm:pt>
    <dgm:pt modelId="{2A6E0CCA-43EE-40C4-9E57-D19AE1CE23C6}" type="pres">
      <dgm:prSet presAssocID="{76D0EA34-8D9F-48EC-9C1C-DE418097E519}" presName="Name0" presStyleCnt="0">
        <dgm:presLayoutVars>
          <dgm:dir/>
          <dgm:animLvl val="lvl"/>
          <dgm:resizeHandles val="exact"/>
        </dgm:presLayoutVars>
      </dgm:prSet>
      <dgm:spPr/>
    </dgm:pt>
    <dgm:pt modelId="{55D8DD9B-1F69-4689-8765-448322276826}" type="pres">
      <dgm:prSet presAssocID="{9DC4A93B-DDBC-4ACD-A971-99682AF2036F}" presName="linNode" presStyleCnt="0"/>
      <dgm:spPr/>
    </dgm:pt>
    <dgm:pt modelId="{45CF51C8-1BB4-4828-A074-5ECAFE6FD18E}" type="pres">
      <dgm:prSet presAssocID="{9DC4A93B-DDBC-4ACD-A971-99682AF2036F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8E525DEC-A86A-4BD8-99ED-8C29E2CFCE1C}" type="pres">
      <dgm:prSet presAssocID="{C7670E9E-9F6E-4D5B-AA5B-9F3B1E0A27F7}" presName="sp" presStyleCnt="0"/>
      <dgm:spPr/>
    </dgm:pt>
    <dgm:pt modelId="{30BD3889-649C-4A72-A59D-0295E9433A84}" type="pres">
      <dgm:prSet presAssocID="{66567CA4-BE8A-45A8-A03F-933D9B9C5E9D}" presName="linNode" presStyleCnt="0"/>
      <dgm:spPr/>
    </dgm:pt>
    <dgm:pt modelId="{64F57FB7-6210-4EC5-8A3A-91FBFCAE256A}" type="pres">
      <dgm:prSet presAssocID="{66567CA4-BE8A-45A8-A03F-933D9B9C5E9D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192DB564-1B66-4447-8007-40B624ACF104}" type="pres">
      <dgm:prSet presAssocID="{74142A99-C544-41B2-BD99-B90192151D7E}" presName="sp" presStyleCnt="0"/>
      <dgm:spPr/>
    </dgm:pt>
    <dgm:pt modelId="{081FAA28-BC2E-4CC0-B7BF-8617E2D92AD5}" type="pres">
      <dgm:prSet presAssocID="{36B5C011-C8FF-4CF0-B53A-23A84E0C13B1}" presName="linNode" presStyleCnt="0"/>
      <dgm:spPr/>
    </dgm:pt>
    <dgm:pt modelId="{35A5E2A6-1A72-43F4-B617-5F567ECAF756}" type="pres">
      <dgm:prSet presAssocID="{36B5C011-C8FF-4CF0-B53A-23A84E0C13B1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56D41296-B82A-476C-A01B-31A03C395AD4}" type="pres">
      <dgm:prSet presAssocID="{B28BCCE7-16C6-48CF-B461-4C8824737CEE}" presName="sp" presStyleCnt="0"/>
      <dgm:spPr/>
    </dgm:pt>
    <dgm:pt modelId="{6FD8ED0B-4118-462D-952F-4E73DEB5FF0F}" type="pres">
      <dgm:prSet presAssocID="{1A37A836-F275-49EC-BBC0-174F3520DC24}" presName="linNode" presStyleCnt="0"/>
      <dgm:spPr/>
    </dgm:pt>
    <dgm:pt modelId="{94D74FC9-4415-4F14-9686-5A5BD09026A3}" type="pres">
      <dgm:prSet presAssocID="{1A37A836-F275-49EC-BBC0-174F3520DC24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42FA8749-B996-4B46-A729-16AA5F47B240}" type="pres">
      <dgm:prSet presAssocID="{A15F975F-143C-4AD3-AD90-85D664B625A8}" presName="sp" presStyleCnt="0"/>
      <dgm:spPr/>
    </dgm:pt>
    <dgm:pt modelId="{14CCAACC-D9CE-418E-ACE8-FE342D2D8E8A}" type="pres">
      <dgm:prSet presAssocID="{02F7463E-5795-4A5D-B288-0576C2C2A29C}" presName="linNode" presStyleCnt="0"/>
      <dgm:spPr/>
    </dgm:pt>
    <dgm:pt modelId="{C6094C79-C9B2-4295-98B7-5173F20C1562}" type="pres">
      <dgm:prSet presAssocID="{02F7463E-5795-4A5D-B288-0576C2C2A29C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F4D0AD68-1564-40FE-B26C-39C1EE7280C6}" type="pres">
      <dgm:prSet presAssocID="{BE75A6AE-26DA-4832-B3FD-50E67F3482D8}" presName="sp" presStyleCnt="0"/>
      <dgm:spPr/>
    </dgm:pt>
    <dgm:pt modelId="{FC6BB6A3-FB30-46A5-9FE1-15A5BEDC219A}" type="pres">
      <dgm:prSet presAssocID="{E7662172-847A-4E3C-978F-4EE5CF802E1F}" presName="linNode" presStyleCnt="0"/>
      <dgm:spPr/>
    </dgm:pt>
    <dgm:pt modelId="{40BEC03A-A6A6-48FE-91C5-D2139F5C4B2E}" type="pres">
      <dgm:prSet presAssocID="{E7662172-847A-4E3C-978F-4EE5CF802E1F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6281DF0C-8A52-436A-9BDD-0BDBAB748E63}" type="pres">
      <dgm:prSet presAssocID="{8D4B88CB-889F-4326-9D9B-9A629D9999A0}" presName="sp" presStyleCnt="0"/>
      <dgm:spPr/>
    </dgm:pt>
    <dgm:pt modelId="{372C2367-16C8-4632-8E75-D5EB3C57FF5B}" type="pres">
      <dgm:prSet presAssocID="{511166D2-A22C-4EA0-B329-58838D2F6D5A}" presName="linNode" presStyleCnt="0"/>
      <dgm:spPr/>
    </dgm:pt>
    <dgm:pt modelId="{7414FDFD-E71F-40F0-95CC-7BBC0A47D964}" type="pres">
      <dgm:prSet presAssocID="{511166D2-A22C-4EA0-B329-58838D2F6D5A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A033A903-0B0C-44C4-B4B8-58DC2BF0A251}" type="pres">
      <dgm:prSet presAssocID="{6FCF132B-0A6A-40C4-ADCD-1DE055F6D392}" presName="sp" presStyleCnt="0"/>
      <dgm:spPr/>
    </dgm:pt>
    <dgm:pt modelId="{17F2FD4C-ECE8-48AB-AB60-554185BBFCB8}" type="pres">
      <dgm:prSet presAssocID="{9BF1508C-1BBA-4189-91D8-79B590B2D9FA}" presName="linNode" presStyleCnt="0"/>
      <dgm:spPr/>
    </dgm:pt>
    <dgm:pt modelId="{897338E6-1C02-4B34-BD50-070551AAB39E}" type="pres">
      <dgm:prSet presAssocID="{9BF1508C-1BBA-4189-91D8-79B590B2D9FA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FB5EFFA4-53EB-48D6-AAFF-F843442DB6EB}" type="pres">
      <dgm:prSet presAssocID="{87D12452-AE38-46C8-9506-6AED32F26789}" presName="sp" presStyleCnt="0"/>
      <dgm:spPr/>
    </dgm:pt>
    <dgm:pt modelId="{8A59E6FB-FA0C-4365-A263-0F28E7FE5C69}" type="pres">
      <dgm:prSet presAssocID="{D379F572-6147-4572-9B51-E95AA10F258F}" presName="linNode" presStyleCnt="0"/>
      <dgm:spPr/>
    </dgm:pt>
    <dgm:pt modelId="{A862BBC7-50C5-4119-B51E-0729AC7E5268}" type="pres">
      <dgm:prSet presAssocID="{D379F572-6147-4572-9B51-E95AA10F258F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91440D26-636D-419B-8C3A-1666D01DD152}" type="pres">
      <dgm:prSet presAssocID="{1B7EA485-6795-45BC-AE4F-E1F30055F101}" presName="sp" presStyleCnt="0"/>
      <dgm:spPr/>
    </dgm:pt>
    <dgm:pt modelId="{9F1FD025-2BD9-4538-88B5-322CD3B38F1A}" type="pres">
      <dgm:prSet presAssocID="{744DDA2D-6060-4A54-A42D-BC0690F6865D}" presName="linNode" presStyleCnt="0"/>
      <dgm:spPr/>
    </dgm:pt>
    <dgm:pt modelId="{D3BCD097-BEEB-45E5-81B6-8C62D1631CB9}" type="pres">
      <dgm:prSet presAssocID="{744DDA2D-6060-4A54-A42D-BC0690F6865D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0BF36101-F106-4F6F-822D-302554F85905}" srcId="{76D0EA34-8D9F-48EC-9C1C-DE418097E519}" destId="{9BF1508C-1BBA-4189-91D8-79B590B2D9FA}" srcOrd="7" destOrd="0" parTransId="{3A6434AF-110B-4FB1-84D8-E901A0B7E1F8}" sibTransId="{87D12452-AE38-46C8-9506-6AED32F26789}"/>
    <dgm:cxn modelId="{C4FD4E15-DB23-449D-9FE2-117C321628E6}" type="presOf" srcId="{511166D2-A22C-4EA0-B329-58838D2F6D5A}" destId="{7414FDFD-E71F-40F0-95CC-7BBC0A47D964}" srcOrd="0" destOrd="0" presId="urn:microsoft.com/office/officeart/2005/8/layout/vList5"/>
    <dgm:cxn modelId="{D069C321-BA9A-4230-9EB5-D58BDE276D3D}" srcId="{76D0EA34-8D9F-48EC-9C1C-DE418097E519}" destId="{511166D2-A22C-4EA0-B329-58838D2F6D5A}" srcOrd="6" destOrd="0" parTransId="{D918D3A2-5F9B-4011-92A8-45AC0E50A997}" sibTransId="{6FCF132B-0A6A-40C4-ADCD-1DE055F6D392}"/>
    <dgm:cxn modelId="{10B98923-0AEB-4B1A-A0A9-3672BD61EFEB}" srcId="{76D0EA34-8D9F-48EC-9C1C-DE418097E519}" destId="{36B5C011-C8FF-4CF0-B53A-23A84E0C13B1}" srcOrd="2" destOrd="0" parTransId="{155BCBE1-2ADE-406D-9AE0-467E2DC9A0EF}" sibTransId="{B28BCCE7-16C6-48CF-B461-4C8824737CEE}"/>
    <dgm:cxn modelId="{B487F325-4B78-4B46-9EC8-41D8524FC67E}" type="presOf" srcId="{1A37A836-F275-49EC-BBC0-174F3520DC24}" destId="{94D74FC9-4415-4F14-9686-5A5BD09026A3}" srcOrd="0" destOrd="0" presId="urn:microsoft.com/office/officeart/2005/8/layout/vList5"/>
    <dgm:cxn modelId="{C2CED72B-962D-4C9E-847A-988C61913A52}" type="presOf" srcId="{9DC4A93B-DDBC-4ACD-A971-99682AF2036F}" destId="{45CF51C8-1BB4-4828-A074-5ECAFE6FD18E}" srcOrd="0" destOrd="0" presId="urn:microsoft.com/office/officeart/2005/8/layout/vList5"/>
    <dgm:cxn modelId="{1E45EF31-9394-41B6-BDFC-60631453F4CF}" type="presOf" srcId="{76D0EA34-8D9F-48EC-9C1C-DE418097E519}" destId="{2A6E0CCA-43EE-40C4-9E57-D19AE1CE23C6}" srcOrd="0" destOrd="0" presId="urn:microsoft.com/office/officeart/2005/8/layout/vList5"/>
    <dgm:cxn modelId="{A821275F-34C6-4A85-B56A-37DDE604C36B}" srcId="{76D0EA34-8D9F-48EC-9C1C-DE418097E519}" destId="{D379F572-6147-4572-9B51-E95AA10F258F}" srcOrd="8" destOrd="0" parTransId="{5BEEFF83-86A1-49B9-89DB-A5544D438F1A}" sibTransId="{1B7EA485-6795-45BC-AE4F-E1F30055F101}"/>
    <dgm:cxn modelId="{917E5B77-C2D2-4B82-8F8A-3C0D303C9CA5}" type="presOf" srcId="{E7662172-847A-4E3C-978F-4EE5CF802E1F}" destId="{40BEC03A-A6A6-48FE-91C5-D2139F5C4B2E}" srcOrd="0" destOrd="0" presId="urn:microsoft.com/office/officeart/2005/8/layout/vList5"/>
    <dgm:cxn modelId="{E537617C-C877-4AEE-9024-616C918127C1}" type="presOf" srcId="{D379F572-6147-4572-9B51-E95AA10F258F}" destId="{A862BBC7-50C5-4119-B51E-0729AC7E5268}" srcOrd="0" destOrd="0" presId="urn:microsoft.com/office/officeart/2005/8/layout/vList5"/>
    <dgm:cxn modelId="{2462BC85-C7E8-4991-BD8A-80DFB11F9BE7}" srcId="{76D0EA34-8D9F-48EC-9C1C-DE418097E519}" destId="{02F7463E-5795-4A5D-B288-0576C2C2A29C}" srcOrd="4" destOrd="0" parTransId="{0C527A35-E070-4193-826C-B318F6AE208C}" sibTransId="{BE75A6AE-26DA-4832-B3FD-50E67F3482D8}"/>
    <dgm:cxn modelId="{EF07B98E-ED52-46CC-B830-77911F77E7A3}" type="presOf" srcId="{02F7463E-5795-4A5D-B288-0576C2C2A29C}" destId="{C6094C79-C9B2-4295-98B7-5173F20C1562}" srcOrd="0" destOrd="0" presId="urn:microsoft.com/office/officeart/2005/8/layout/vList5"/>
    <dgm:cxn modelId="{ABEC2EA1-A7C6-4312-A52D-ABBFE76607E9}" srcId="{76D0EA34-8D9F-48EC-9C1C-DE418097E519}" destId="{9DC4A93B-DDBC-4ACD-A971-99682AF2036F}" srcOrd="0" destOrd="0" parTransId="{4E2C3FCF-41FA-4664-BECF-0E1AC6A1B217}" sibTransId="{C7670E9E-9F6E-4D5B-AA5B-9F3B1E0A27F7}"/>
    <dgm:cxn modelId="{19BCFFA1-4B57-420F-A5FA-D56D00F88A40}" srcId="{76D0EA34-8D9F-48EC-9C1C-DE418097E519}" destId="{744DDA2D-6060-4A54-A42D-BC0690F6865D}" srcOrd="9" destOrd="0" parTransId="{123CE1E6-2396-441F-BAE1-4B8330477D73}" sibTransId="{1463ACF6-BD49-458F-B82A-25D3F393D570}"/>
    <dgm:cxn modelId="{806DC0BA-2E69-4F6F-A8EF-DB014F247602}" srcId="{76D0EA34-8D9F-48EC-9C1C-DE418097E519}" destId="{66567CA4-BE8A-45A8-A03F-933D9B9C5E9D}" srcOrd="1" destOrd="0" parTransId="{B2C2441C-0608-4C29-A4D1-800D50F22672}" sibTransId="{74142A99-C544-41B2-BD99-B90192151D7E}"/>
    <dgm:cxn modelId="{E28A00BF-4FB7-46A5-AEF8-FECAA5782AA8}" type="presOf" srcId="{9BF1508C-1BBA-4189-91D8-79B590B2D9FA}" destId="{897338E6-1C02-4B34-BD50-070551AAB39E}" srcOrd="0" destOrd="0" presId="urn:microsoft.com/office/officeart/2005/8/layout/vList5"/>
    <dgm:cxn modelId="{345865CC-F658-463C-8179-F833B3812039}" type="presOf" srcId="{36B5C011-C8FF-4CF0-B53A-23A84E0C13B1}" destId="{35A5E2A6-1A72-43F4-B617-5F567ECAF756}" srcOrd="0" destOrd="0" presId="urn:microsoft.com/office/officeart/2005/8/layout/vList5"/>
    <dgm:cxn modelId="{D6DD7ED6-3A4C-4F40-8667-C8D358A7BC46}" type="presOf" srcId="{744DDA2D-6060-4A54-A42D-BC0690F6865D}" destId="{D3BCD097-BEEB-45E5-81B6-8C62D1631CB9}" srcOrd="0" destOrd="0" presId="urn:microsoft.com/office/officeart/2005/8/layout/vList5"/>
    <dgm:cxn modelId="{D1ED20D7-CCBF-4285-B69C-6DBE9C0E8609}" srcId="{76D0EA34-8D9F-48EC-9C1C-DE418097E519}" destId="{E7662172-847A-4E3C-978F-4EE5CF802E1F}" srcOrd="5" destOrd="0" parTransId="{A400EC60-A31F-4043-8204-2BCC9A44300B}" sibTransId="{8D4B88CB-889F-4326-9D9B-9A629D9999A0}"/>
    <dgm:cxn modelId="{1D1894E6-6364-4A2A-9312-41B9D80C4545}" type="presOf" srcId="{66567CA4-BE8A-45A8-A03F-933D9B9C5E9D}" destId="{64F57FB7-6210-4EC5-8A3A-91FBFCAE256A}" srcOrd="0" destOrd="0" presId="urn:microsoft.com/office/officeart/2005/8/layout/vList5"/>
    <dgm:cxn modelId="{879D4DEB-2D46-44BF-AC58-591D28905634}" srcId="{76D0EA34-8D9F-48EC-9C1C-DE418097E519}" destId="{1A37A836-F275-49EC-BBC0-174F3520DC24}" srcOrd="3" destOrd="0" parTransId="{02945A8B-792F-44AD-8840-4305891799A6}" sibTransId="{A15F975F-143C-4AD3-AD90-85D664B625A8}"/>
    <dgm:cxn modelId="{DEEB6DD6-6896-4D5D-B089-3AE9CFA04800}" type="presParOf" srcId="{2A6E0CCA-43EE-40C4-9E57-D19AE1CE23C6}" destId="{55D8DD9B-1F69-4689-8765-448322276826}" srcOrd="0" destOrd="0" presId="urn:microsoft.com/office/officeart/2005/8/layout/vList5"/>
    <dgm:cxn modelId="{0C279D6D-36DF-4B16-8D1C-431CACC160B6}" type="presParOf" srcId="{55D8DD9B-1F69-4689-8765-448322276826}" destId="{45CF51C8-1BB4-4828-A074-5ECAFE6FD18E}" srcOrd="0" destOrd="0" presId="urn:microsoft.com/office/officeart/2005/8/layout/vList5"/>
    <dgm:cxn modelId="{417CBEC1-2900-4205-8E41-9213A50C77A9}" type="presParOf" srcId="{2A6E0CCA-43EE-40C4-9E57-D19AE1CE23C6}" destId="{8E525DEC-A86A-4BD8-99ED-8C29E2CFCE1C}" srcOrd="1" destOrd="0" presId="urn:microsoft.com/office/officeart/2005/8/layout/vList5"/>
    <dgm:cxn modelId="{49CB9A8C-2194-4E94-B886-25FE1AFF1790}" type="presParOf" srcId="{2A6E0CCA-43EE-40C4-9E57-D19AE1CE23C6}" destId="{30BD3889-649C-4A72-A59D-0295E9433A84}" srcOrd="2" destOrd="0" presId="urn:microsoft.com/office/officeart/2005/8/layout/vList5"/>
    <dgm:cxn modelId="{A6DB7D40-66B6-47C7-B445-EB5F3C5AEBB2}" type="presParOf" srcId="{30BD3889-649C-4A72-A59D-0295E9433A84}" destId="{64F57FB7-6210-4EC5-8A3A-91FBFCAE256A}" srcOrd="0" destOrd="0" presId="urn:microsoft.com/office/officeart/2005/8/layout/vList5"/>
    <dgm:cxn modelId="{89265B8A-C753-42CA-A093-9A212FB961D3}" type="presParOf" srcId="{2A6E0CCA-43EE-40C4-9E57-D19AE1CE23C6}" destId="{192DB564-1B66-4447-8007-40B624ACF104}" srcOrd="3" destOrd="0" presId="urn:microsoft.com/office/officeart/2005/8/layout/vList5"/>
    <dgm:cxn modelId="{B13B21DF-5B48-4ED7-8D65-95E3B431ED5C}" type="presParOf" srcId="{2A6E0CCA-43EE-40C4-9E57-D19AE1CE23C6}" destId="{081FAA28-BC2E-4CC0-B7BF-8617E2D92AD5}" srcOrd="4" destOrd="0" presId="urn:microsoft.com/office/officeart/2005/8/layout/vList5"/>
    <dgm:cxn modelId="{26BBCE3F-C160-4CDE-8252-92A56910124A}" type="presParOf" srcId="{081FAA28-BC2E-4CC0-B7BF-8617E2D92AD5}" destId="{35A5E2A6-1A72-43F4-B617-5F567ECAF756}" srcOrd="0" destOrd="0" presId="urn:microsoft.com/office/officeart/2005/8/layout/vList5"/>
    <dgm:cxn modelId="{3DD817DA-7827-4EDE-B99C-F82DAA56D8E6}" type="presParOf" srcId="{2A6E0CCA-43EE-40C4-9E57-D19AE1CE23C6}" destId="{56D41296-B82A-476C-A01B-31A03C395AD4}" srcOrd="5" destOrd="0" presId="urn:microsoft.com/office/officeart/2005/8/layout/vList5"/>
    <dgm:cxn modelId="{271DC0DB-163B-4261-A3E8-1AB1651DF20C}" type="presParOf" srcId="{2A6E0CCA-43EE-40C4-9E57-D19AE1CE23C6}" destId="{6FD8ED0B-4118-462D-952F-4E73DEB5FF0F}" srcOrd="6" destOrd="0" presId="urn:microsoft.com/office/officeart/2005/8/layout/vList5"/>
    <dgm:cxn modelId="{71B25695-CCCC-448D-A73A-2B38DD5150F7}" type="presParOf" srcId="{6FD8ED0B-4118-462D-952F-4E73DEB5FF0F}" destId="{94D74FC9-4415-4F14-9686-5A5BD09026A3}" srcOrd="0" destOrd="0" presId="urn:microsoft.com/office/officeart/2005/8/layout/vList5"/>
    <dgm:cxn modelId="{6037603F-0A71-4DC1-8736-523141C8962A}" type="presParOf" srcId="{2A6E0CCA-43EE-40C4-9E57-D19AE1CE23C6}" destId="{42FA8749-B996-4B46-A729-16AA5F47B240}" srcOrd="7" destOrd="0" presId="urn:microsoft.com/office/officeart/2005/8/layout/vList5"/>
    <dgm:cxn modelId="{8DECF149-91A6-43B4-8E72-7EED8F5C0892}" type="presParOf" srcId="{2A6E0CCA-43EE-40C4-9E57-D19AE1CE23C6}" destId="{14CCAACC-D9CE-418E-ACE8-FE342D2D8E8A}" srcOrd="8" destOrd="0" presId="urn:microsoft.com/office/officeart/2005/8/layout/vList5"/>
    <dgm:cxn modelId="{3FC97446-B0C6-4552-93B2-00E3FF89573B}" type="presParOf" srcId="{14CCAACC-D9CE-418E-ACE8-FE342D2D8E8A}" destId="{C6094C79-C9B2-4295-98B7-5173F20C1562}" srcOrd="0" destOrd="0" presId="urn:microsoft.com/office/officeart/2005/8/layout/vList5"/>
    <dgm:cxn modelId="{47792821-2B5B-4134-A5D3-B91430FA413D}" type="presParOf" srcId="{2A6E0CCA-43EE-40C4-9E57-D19AE1CE23C6}" destId="{F4D0AD68-1564-40FE-B26C-39C1EE7280C6}" srcOrd="9" destOrd="0" presId="urn:microsoft.com/office/officeart/2005/8/layout/vList5"/>
    <dgm:cxn modelId="{F288BE61-0037-439D-91D6-B97DCA77035D}" type="presParOf" srcId="{2A6E0CCA-43EE-40C4-9E57-D19AE1CE23C6}" destId="{FC6BB6A3-FB30-46A5-9FE1-15A5BEDC219A}" srcOrd="10" destOrd="0" presId="urn:microsoft.com/office/officeart/2005/8/layout/vList5"/>
    <dgm:cxn modelId="{EAFC5E81-3925-45E9-B5DB-F8DBD5ECEC3E}" type="presParOf" srcId="{FC6BB6A3-FB30-46A5-9FE1-15A5BEDC219A}" destId="{40BEC03A-A6A6-48FE-91C5-D2139F5C4B2E}" srcOrd="0" destOrd="0" presId="urn:microsoft.com/office/officeart/2005/8/layout/vList5"/>
    <dgm:cxn modelId="{FC10C5B5-1628-4A1C-81CE-23CAE3D57505}" type="presParOf" srcId="{2A6E0CCA-43EE-40C4-9E57-D19AE1CE23C6}" destId="{6281DF0C-8A52-436A-9BDD-0BDBAB748E63}" srcOrd="11" destOrd="0" presId="urn:microsoft.com/office/officeart/2005/8/layout/vList5"/>
    <dgm:cxn modelId="{BAB1AEDF-22C2-4700-8709-A15D9BF609FD}" type="presParOf" srcId="{2A6E0CCA-43EE-40C4-9E57-D19AE1CE23C6}" destId="{372C2367-16C8-4632-8E75-D5EB3C57FF5B}" srcOrd="12" destOrd="0" presId="urn:microsoft.com/office/officeart/2005/8/layout/vList5"/>
    <dgm:cxn modelId="{795BF56C-AB20-4117-B800-02252FCBFFA2}" type="presParOf" srcId="{372C2367-16C8-4632-8E75-D5EB3C57FF5B}" destId="{7414FDFD-E71F-40F0-95CC-7BBC0A47D964}" srcOrd="0" destOrd="0" presId="urn:microsoft.com/office/officeart/2005/8/layout/vList5"/>
    <dgm:cxn modelId="{B0E3CB20-2223-4405-B4DD-3B1936C2620B}" type="presParOf" srcId="{2A6E0CCA-43EE-40C4-9E57-D19AE1CE23C6}" destId="{A033A903-0B0C-44C4-B4B8-58DC2BF0A251}" srcOrd="13" destOrd="0" presId="urn:microsoft.com/office/officeart/2005/8/layout/vList5"/>
    <dgm:cxn modelId="{BB9B2EE7-CDD0-486C-8E59-92F8C258DABA}" type="presParOf" srcId="{2A6E0CCA-43EE-40C4-9E57-D19AE1CE23C6}" destId="{17F2FD4C-ECE8-48AB-AB60-554185BBFCB8}" srcOrd="14" destOrd="0" presId="urn:microsoft.com/office/officeart/2005/8/layout/vList5"/>
    <dgm:cxn modelId="{CD2BF949-801D-4C6E-AFE9-0DAF4ADB9294}" type="presParOf" srcId="{17F2FD4C-ECE8-48AB-AB60-554185BBFCB8}" destId="{897338E6-1C02-4B34-BD50-070551AAB39E}" srcOrd="0" destOrd="0" presId="urn:microsoft.com/office/officeart/2005/8/layout/vList5"/>
    <dgm:cxn modelId="{5E398D27-6074-42A9-9AC7-F7AFD75E5AD8}" type="presParOf" srcId="{2A6E0CCA-43EE-40C4-9E57-D19AE1CE23C6}" destId="{FB5EFFA4-53EB-48D6-AAFF-F843442DB6EB}" srcOrd="15" destOrd="0" presId="urn:microsoft.com/office/officeart/2005/8/layout/vList5"/>
    <dgm:cxn modelId="{4076E66A-CEDC-4E8A-A9C1-103080D4347C}" type="presParOf" srcId="{2A6E0CCA-43EE-40C4-9E57-D19AE1CE23C6}" destId="{8A59E6FB-FA0C-4365-A263-0F28E7FE5C69}" srcOrd="16" destOrd="0" presId="urn:microsoft.com/office/officeart/2005/8/layout/vList5"/>
    <dgm:cxn modelId="{B9EF4D5B-81B8-4937-9CBF-C604265FC896}" type="presParOf" srcId="{8A59E6FB-FA0C-4365-A263-0F28E7FE5C69}" destId="{A862BBC7-50C5-4119-B51E-0729AC7E5268}" srcOrd="0" destOrd="0" presId="urn:microsoft.com/office/officeart/2005/8/layout/vList5"/>
    <dgm:cxn modelId="{CDAA16CB-FEA5-46E8-9A9B-769B6880CDAD}" type="presParOf" srcId="{2A6E0CCA-43EE-40C4-9E57-D19AE1CE23C6}" destId="{91440D26-636D-419B-8C3A-1666D01DD152}" srcOrd="17" destOrd="0" presId="urn:microsoft.com/office/officeart/2005/8/layout/vList5"/>
    <dgm:cxn modelId="{DBB1A92A-B369-4E93-94DC-478516CB297F}" type="presParOf" srcId="{2A6E0CCA-43EE-40C4-9E57-D19AE1CE23C6}" destId="{9F1FD025-2BD9-4538-88B5-322CD3B38F1A}" srcOrd="18" destOrd="0" presId="urn:microsoft.com/office/officeart/2005/8/layout/vList5"/>
    <dgm:cxn modelId="{8C395BAE-06C9-47CE-B467-96B2B7BD4BA7}" type="presParOf" srcId="{9F1FD025-2BD9-4538-88B5-322CD3B38F1A}" destId="{D3BCD097-BEEB-45E5-81B6-8C62D1631CB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1BA152-7A3D-4225-B1CD-6184F064AD4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D42F31-5BE6-43FB-A745-87D4E16C6EFD}">
      <dgm:prSet/>
      <dgm:spPr/>
      <dgm:t>
        <a:bodyPr/>
        <a:lstStyle/>
        <a:p>
          <a:r>
            <a:rPr lang="en-IN"/>
            <a:t>Verification Testing with the help of requirements or user guide.</a:t>
          </a:r>
          <a:endParaRPr lang="en-US"/>
        </a:p>
      </dgm:t>
    </dgm:pt>
    <dgm:pt modelId="{3117D045-A1FB-4A0F-AEE5-261381750434}" type="parTrans" cxnId="{728893DD-0605-4541-A533-FB6DCA00423D}">
      <dgm:prSet/>
      <dgm:spPr/>
      <dgm:t>
        <a:bodyPr/>
        <a:lstStyle/>
        <a:p>
          <a:endParaRPr lang="en-US"/>
        </a:p>
      </dgm:t>
    </dgm:pt>
    <dgm:pt modelId="{C8ACA8E5-1574-42E3-95BB-FD7498C42FC2}" type="sibTrans" cxnId="{728893DD-0605-4541-A533-FB6DCA00423D}">
      <dgm:prSet/>
      <dgm:spPr/>
      <dgm:t>
        <a:bodyPr/>
        <a:lstStyle/>
        <a:p>
          <a:endParaRPr lang="en-US"/>
        </a:p>
      </dgm:t>
    </dgm:pt>
    <dgm:pt modelId="{0E74ACC1-7038-41F7-81E0-C2AA59E1337B}">
      <dgm:prSet/>
      <dgm:spPr/>
      <dgm:t>
        <a:bodyPr/>
        <a:lstStyle/>
        <a:p>
          <a:r>
            <a:rPr lang="en-IN" dirty="0"/>
            <a:t>Validation Testing is based on end user is satisfied with that or not.</a:t>
          </a:r>
          <a:endParaRPr lang="en-US" dirty="0"/>
        </a:p>
      </dgm:t>
    </dgm:pt>
    <dgm:pt modelId="{D2511D9E-3CF5-4168-92A5-22FE9BAE798C}" type="parTrans" cxnId="{6F620FC6-442F-403A-B636-BFDEB09E9FC7}">
      <dgm:prSet/>
      <dgm:spPr/>
      <dgm:t>
        <a:bodyPr/>
        <a:lstStyle/>
        <a:p>
          <a:endParaRPr lang="en-US"/>
        </a:p>
      </dgm:t>
    </dgm:pt>
    <dgm:pt modelId="{499BC941-5D6A-4A6C-B93B-E2E1A3C2A180}" type="sibTrans" cxnId="{6F620FC6-442F-403A-B636-BFDEB09E9FC7}">
      <dgm:prSet/>
      <dgm:spPr/>
      <dgm:t>
        <a:bodyPr/>
        <a:lstStyle/>
        <a:p>
          <a:endParaRPr lang="en-US"/>
        </a:p>
      </dgm:t>
    </dgm:pt>
    <dgm:pt modelId="{34294374-CC6C-4ECB-AE86-95507875A936}" type="pres">
      <dgm:prSet presAssocID="{701BA152-7A3D-4225-B1CD-6184F064AD49}" presName="outerComposite" presStyleCnt="0">
        <dgm:presLayoutVars>
          <dgm:chMax val="5"/>
          <dgm:dir/>
          <dgm:resizeHandles val="exact"/>
        </dgm:presLayoutVars>
      </dgm:prSet>
      <dgm:spPr/>
    </dgm:pt>
    <dgm:pt modelId="{3AFA130B-BD2B-4079-A2C4-4E51E2B75B40}" type="pres">
      <dgm:prSet presAssocID="{701BA152-7A3D-4225-B1CD-6184F064AD49}" presName="dummyMaxCanvas" presStyleCnt="0">
        <dgm:presLayoutVars/>
      </dgm:prSet>
      <dgm:spPr/>
    </dgm:pt>
    <dgm:pt modelId="{BBF814C9-7F19-4D64-B169-9C24786895FC}" type="pres">
      <dgm:prSet presAssocID="{701BA152-7A3D-4225-B1CD-6184F064AD49}" presName="TwoNodes_1" presStyleLbl="node1" presStyleIdx="0" presStyleCnt="2">
        <dgm:presLayoutVars>
          <dgm:bulletEnabled val="1"/>
        </dgm:presLayoutVars>
      </dgm:prSet>
      <dgm:spPr/>
    </dgm:pt>
    <dgm:pt modelId="{CEF7D8D6-373A-4246-8BC6-415F0C765D56}" type="pres">
      <dgm:prSet presAssocID="{701BA152-7A3D-4225-B1CD-6184F064AD49}" presName="TwoNodes_2" presStyleLbl="node1" presStyleIdx="1" presStyleCnt="2">
        <dgm:presLayoutVars>
          <dgm:bulletEnabled val="1"/>
        </dgm:presLayoutVars>
      </dgm:prSet>
      <dgm:spPr/>
    </dgm:pt>
    <dgm:pt modelId="{431B0084-759B-4A79-9C5A-A5A747297AE5}" type="pres">
      <dgm:prSet presAssocID="{701BA152-7A3D-4225-B1CD-6184F064AD49}" presName="TwoConn_1-2" presStyleLbl="fgAccFollowNode1" presStyleIdx="0" presStyleCnt="1">
        <dgm:presLayoutVars>
          <dgm:bulletEnabled val="1"/>
        </dgm:presLayoutVars>
      </dgm:prSet>
      <dgm:spPr/>
    </dgm:pt>
    <dgm:pt modelId="{723CA68C-7FAA-46E8-84E8-48143D551566}" type="pres">
      <dgm:prSet presAssocID="{701BA152-7A3D-4225-B1CD-6184F064AD49}" presName="TwoNodes_1_text" presStyleLbl="node1" presStyleIdx="1" presStyleCnt="2">
        <dgm:presLayoutVars>
          <dgm:bulletEnabled val="1"/>
        </dgm:presLayoutVars>
      </dgm:prSet>
      <dgm:spPr/>
    </dgm:pt>
    <dgm:pt modelId="{AF4975D9-742A-4C45-A4A5-E5320E5366AC}" type="pres">
      <dgm:prSet presAssocID="{701BA152-7A3D-4225-B1CD-6184F064AD4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3E6A921-CA87-48D7-A107-33FED7D76343}" type="presOf" srcId="{C8ACA8E5-1574-42E3-95BB-FD7498C42FC2}" destId="{431B0084-759B-4A79-9C5A-A5A747297AE5}" srcOrd="0" destOrd="0" presId="urn:microsoft.com/office/officeart/2005/8/layout/vProcess5"/>
    <dgm:cxn modelId="{89949976-CE09-4675-94CF-43B5E83D809F}" type="presOf" srcId="{0E74ACC1-7038-41F7-81E0-C2AA59E1337B}" destId="{AF4975D9-742A-4C45-A4A5-E5320E5366AC}" srcOrd="1" destOrd="0" presId="urn:microsoft.com/office/officeart/2005/8/layout/vProcess5"/>
    <dgm:cxn modelId="{67B0317B-AA1D-41AC-B748-D82F86ED1CC1}" type="presOf" srcId="{0E74ACC1-7038-41F7-81E0-C2AA59E1337B}" destId="{CEF7D8D6-373A-4246-8BC6-415F0C765D56}" srcOrd="0" destOrd="0" presId="urn:microsoft.com/office/officeart/2005/8/layout/vProcess5"/>
    <dgm:cxn modelId="{6F620FC6-442F-403A-B636-BFDEB09E9FC7}" srcId="{701BA152-7A3D-4225-B1CD-6184F064AD49}" destId="{0E74ACC1-7038-41F7-81E0-C2AA59E1337B}" srcOrd="1" destOrd="0" parTransId="{D2511D9E-3CF5-4168-92A5-22FE9BAE798C}" sibTransId="{499BC941-5D6A-4A6C-B93B-E2E1A3C2A180}"/>
    <dgm:cxn modelId="{728893DD-0605-4541-A533-FB6DCA00423D}" srcId="{701BA152-7A3D-4225-B1CD-6184F064AD49}" destId="{B8D42F31-5BE6-43FB-A745-87D4E16C6EFD}" srcOrd="0" destOrd="0" parTransId="{3117D045-A1FB-4A0F-AEE5-261381750434}" sibTransId="{C8ACA8E5-1574-42E3-95BB-FD7498C42FC2}"/>
    <dgm:cxn modelId="{6602D9F5-0954-4510-9611-76D772E72A7F}" type="presOf" srcId="{B8D42F31-5BE6-43FB-A745-87D4E16C6EFD}" destId="{723CA68C-7FAA-46E8-84E8-48143D551566}" srcOrd="1" destOrd="0" presId="urn:microsoft.com/office/officeart/2005/8/layout/vProcess5"/>
    <dgm:cxn modelId="{636B8EF8-873D-479D-8AD2-1A3A0F77561C}" type="presOf" srcId="{B8D42F31-5BE6-43FB-A745-87D4E16C6EFD}" destId="{BBF814C9-7F19-4D64-B169-9C24786895FC}" srcOrd="0" destOrd="0" presId="urn:microsoft.com/office/officeart/2005/8/layout/vProcess5"/>
    <dgm:cxn modelId="{871046FE-38FE-4E1C-845A-FCA875E42637}" type="presOf" srcId="{701BA152-7A3D-4225-B1CD-6184F064AD49}" destId="{34294374-CC6C-4ECB-AE86-95507875A936}" srcOrd="0" destOrd="0" presId="urn:microsoft.com/office/officeart/2005/8/layout/vProcess5"/>
    <dgm:cxn modelId="{E12A715D-812F-463E-B533-39F9D1A16AF7}" type="presParOf" srcId="{34294374-CC6C-4ECB-AE86-95507875A936}" destId="{3AFA130B-BD2B-4079-A2C4-4E51E2B75B40}" srcOrd="0" destOrd="0" presId="urn:microsoft.com/office/officeart/2005/8/layout/vProcess5"/>
    <dgm:cxn modelId="{19E90B1E-9BA8-4A56-B5FD-2A583FAA8A12}" type="presParOf" srcId="{34294374-CC6C-4ECB-AE86-95507875A936}" destId="{BBF814C9-7F19-4D64-B169-9C24786895FC}" srcOrd="1" destOrd="0" presId="urn:microsoft.com/office/officeart/2005/8/layout/vProcess5"/>
    <dgm:cxn modelId="{43A6D895-CA00-484F-9506-D42AC6C7CB34}" type="presParOf" srcId="{34294374-CC6C-4ECB-AE86-95507875A936}" destId="{CEF7D8D6-373A-4246-8BC6-415F0C765D56}" srcOrd="2" destOrd="0" presId="urn:microsoft.com/office/officeart/2005/8/layout/vProcess5"/>
    <dgm:cxn modelId="{10EDBD67-0E4B-45EF-AAA2-BF10877ABC6D}" type="presParOf" srcId="{34294374-CC6C-4ECB-AE86-95507875A936}" destId="{431B0084-759B-4A79-9C5A-A5A747297AE5}" srcOrd="3" destOrd="0" presId="urn:microsoft.com/office/officeart/2005/8/layout/vProcess5"/>
    <dgm:cxn modelId="{4F203379-534A-4B00-AB5F-B269123719E7}" type="presParOf" srcId="{34294374-CC6C-4ECB-AE86-95507875A936}" destId="{723CA68C-7FAA-46E8-84E8-48143D551566}" srcOrd="4" destOrd="0" presId="urn:microsoft.com/office/officeart/2005/8/layout/vProcess5"/>
    <dgm:cxn modelId="{7EFF271B-13E8-4363-9427-ABDE237018C2}" type="presParOf" srcId="{34294374-CC6C-4ECB-AE86-95507875A936}" destId="{AF4975D9-742A-4C45-A4A5-E5320E5366A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54D0BD-58AB-4E36-9B49-41C09D1817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EE0DC4-8C49-4E75-A8B2-0ECCE547C547}">
      <dgm:prSet/>
      <dgm:spPr/>
      <dgm:t>
        <a:bodyPr/>
        <a:lstStyle/>
        <a:p>
          <a:pPr>
            <a:defRPr cap="all"/>
          </a:pPr>
          <a:r>
            <a:rPr lang="en-IN" dirty="0"/>
            <a:t>Requirements Gathering and Analysis</a:t>
          </a:r>
          <a:endParaRPr lang="en-US" dirty="0"/>
        </a:p>
      </dgm:t>
    </dgm:pt>
    <dgm:pt modelId="{DF1B1783-C5C7-42E1-BA9F-0EBF497FFCFC}" type="parTrans" cxnId="{CA566F38-0BC9-4C71-BA2A-9E16E0177E14}">
      <dgm:prSet/>
      <dgm:spPr/>
      <dgm:t>
        <a:bodyPr/>
        <a:lstStyle/>
        <a:p>
          <a:endParaRPr lang="en-US"/>
        </a:p>
      </dgm:t>
    </dgm:pt>
    <dgm:pt modelId="{00EA3B19-3A6F-42DC-9146-D54933E6DE8F}" type="sibTrans" cxnId="{CA566F38-0BC9-4C71-BA2A-9E16E0177E14}">
      <dgm:prSet/>
      <dgm:spPr/>
      <dgm:t>
        <a:bodyPr/>
        <a:lstStyle/>
        <a:p>
          <a:endParaRPr lang="en-US"/>
        </a:p>
      </dgm:t>
    </dgm:pt>
    <dgm:pt modelId="{A1EFB82F-0A7F-42D6-AB68-41AAE4B738CC}">
      <dgm:prSet/>
      <dgm:spPr/>
      <dgm:t>
        <a:bodyPr/>
        <a:lstStyle/>
        <a:p>
          <a:pPr>
            <a:defRPr cap="all"/>
          </a:pPr>
          <a:r>
            <a:rPr lang="en-IN" dirty="0"/>
            <a:t>Design</a:t>
          </a:r>
          <a:endParaRPr lang="en-US" dirty="0"/>
        </a:p>
      </dgm:t>
    </dgm:pt>
    <dgm:pt modelId="{2E929943-3DA2-4859-9746-5E532C71F07C}" type="parTrans" cxnId="{51EF8A71-B941-462B-961E-3BFF7615691A}">
      <dgm:prSet/>
      <dgm:spPr/>
      <dgm:t>
        <a:bodyPr/>
        <a:lstStyle/>
        <a:p>
          <a:endParaRPr lang="en-US"/>
        </a:p>
      </dgm:t>
    </dgm:pt>
    <dgm:pt modelId="{33FD8CD9-26E1-484D-A64A-A42F93294694}" type="sibTrans" cxnId="{51EF8A71-B941-462B-961E-3BFF7615691A}">
      <dgm:prSet/>
      <dgm:spPr/>
      <dgm:t>
        <a:bodyPr/>
        <a:lstStyle/>
        <a:p>
          <a:endParaRPr lang="en-US"/>
        </a:p>
      </dgm:t>
    </dgm:pt>
    <dgm:pt modelId="{6CB547D6-324A-4FF3-BE54-9CEA651C73D6}">
      <dgm:prSet/>
      <dgm:spPr/>
      <dgm:t>
        <a:bodyPr/>
        <a:lstStyle/>
        <a:p>
          <a:pPr>
            <a:defRPr cap="all"/>
          </a:pPr>
          <a:r>
            <a:rPr lang="en-IN" dirty="0"/>
            <a:t>Implementation</a:t>
          </a:r>
          <a:endParaRPr lang="en-US" dirty="0"/>
        </a:p>
      </dgm:t>
    </dgm:pt>
    <dgm:pt modelId="{7B97EF0E-6CD2-40F2-A4C7-6CBAA25830D1}" type="parTrans" cxnId="{8567EFBF-5DBA-4472-B121-1B2C8A853721}">
      <dgm:prSet/>
      <dgm:spPr/>
      <dgm:t>
        <a:bodyPr/>
        <a:lstStyle/>
        <a:p>
          <a:endParaRPr lang="en-US"/>
        </a:p>
      </dgm:t>
    </dgm:pt>
    <dgm:pt modelId="{54720C05-4B08-415B-A868-E1846CDF6F37}" type="sibTrans" cxnId="{8567EFBF-5DBA-4472-B121-1B2C8A853721}">
      <dgm:prSet/>
      <dgm:spPr/>
      <dgm:t>
        <a:bodyPr/>
        <a:lstStyle/>
        <a:p>
          <a:endParaRPr lang="en-US"/>
        </a:p>
      </dgm:t>
    </dgm:pt>
    <dgm:pt modelId="{D28E8B3F-252C-4FD2-83B7-7C36A3FF8562}">
      <dgm:prSet/>
      <dgm:spPr/>
      <dgm:t>
        <a:bodyPr/>
        <a:lstStyle/>
        <a:p>
          <a:pPr>
            <a:defRPr cap="all"/>
          </a:pPr>
          <a:r>
            <a:rPr lang="en-IN" dirty="0"/>
            <a:t>Testing</a:t>
          </a:r>
          <a:endParaRPr lang="en-US" dirty="0"/>
        </a:p>
      </dgm:t>
    </dgm:pt>
    <dgm:pt modelId="{1342F98A-477B-424E-9D51-DC533C3EA60F}" type="parTrans" cxnId="{364A1A62-5FC6-4402-89B4-8A6C94745439}">
      <dgm:prSet/>
      <dgm:spPr/>
      <dgm:t>
        <a:bodyPr/>
        <a:lstStyle/>
        <a:p>
          <a:endParaRPr lang="en-US"/>
        </a:p>
      </dgm:t>
    </dgm:pt>
    <dgm:pt modelId="{8B9431AA-0F2C-4D70-867D-148CA4E055B2}" type="sibTrans" cxnId="{364A1A62-5FC6-4402-89B4-8A6C94745439}">
      <dgm:prSet/>
      <dgm:spPr/>
      <dgm:t>
        <a:bodyPr/>
        <a:lstStyle/>
        <a:p>
          <a:endParaRPr lang="en-US"/>
        </a:p>
      </dgm:t>
    </dgm:pt>
    <dgm:pt modelId="{69C21368-A6DB-45AA-8D7C-E235BF36EAE9}">
      <dgm:prSet/>
      <dgm:spPr/>
      <dgm:t>
        <a:bodyPr/>
        <a:lstStyle/>
        <a:p>
          <a:pPr>
            <a:defRPr cap="all"/>
          </a:pPr>
          <a:r>
            <a:rPr lang="en-IN" dirty="0"/>
            <a:t>Deployment</a:t>
          </a:r>
          <a:endParaRPr lang="en-US" dirty="0"/>
        </a:p>
      </dgm:t>
    </dgm:pt>
    <dgm:pt modelId="{6AEF78DC-6E3B-4C2F-8B18-7DD3153B0861}" type="parTrans" cxnId="{4D6C800E-3575-40F0-8177-D0B3D9931E9A}">
      <dgm:prSet/>
      <dgm:spPr/>
      <dgm:t>
        <a:bodyPr/>
        <a:lstStyle/>
        <a:p>
          <a:endParaRPr lang="en-US"/>
        </a:p>
      </dgm:t>
    </dgm:pt>
    <dgm:pt modelId="{864DF818-83DF-4DAF-A5B1-1FB85FC12EF1}" type="sibTrans" cxnId="{4D6C800E-3575-40F0-8177-D0B3D9931E9A}">
      <dgm:prSet/>
      <dgm:spPr/>
      <dgm:t>
        <a:bodyPr/>
        <a:lstStyle/>
        <a:p>
          <a:endParaRPr lang="en-US"/>
        </a:p>
      </dgm:t>
    </dgm:pt>
    <dgm:pt modelId="{9A94BCE6-9FDE-40A9-A6E5-4B4D76477233}">
      <dgm:prSet/>
      <dgm:spPr/>
      <dgm:t>
        <a:bodyPr/>
        <a:lstStyle/>
        <a:p>
          <a:pPr>
            <a:defRPr cap="all"/>
          </a:pPr>
          <a:r>
            <a:rPr lang="en-IN" dirty="0"/>
            <a:t>Maintenance</a:t>
          </a:r>
          <a:endParaRPr lang="en-US" dirty="0"/>
        </a:p>
      </dgm:t>
    </dgm:pt>
    <dgm:pt modelId="{8E293558-41DD-4D4B-AFE1-D876AFC079BF}" type="parTrans" cxnId="{0ED952D4-9F07-481A-9F54-46C7F32F9707}">
      <dgm:prSet/>
      <dgm:spPr/>
      <dgm:t>
        <a:bodyPr/>
        <a:lstStyle/>
        <a:p>
          <a:endParaRPr lang="en-US"/>
        </a:p>
      </dgm:t>
    </dgm:pt>
    <dgm:pt modelId="{F49A1E14-6177-4147-BF82-583F82690C30}" type="sibTrans" cxnId="{0ED952D4-9F07-481A-9F54-46C7F32F9707}">
      <dgm:prSet/>
      <dgm:spPr/>
      <dgm:t>
        <a:bodyPr/>
        <a:lstStyle/>
        <a:p>
          <a:endParaRPr lang="en-US"/>
        </a:p>
      </dgm:t>
    </dgm:pt>
    <dgm:pt modelId="{1B541074-E3D8-4479-BC58-C03CFCF35B7B}" type="pres">
      <dgm:prSet presAssocID="{E154D0BD-58AB-4E36-9B49-41C09D1817C0}" presName="root" presStyleCnt="0">
        <dgm:presLayoutVars>
          <dgm:dir/>
          <dgm:resizeHandles val="exact"/>
        </dgm:presLayoutVars>
      </dgm:prSet>
      <dgm:spPr/>
    </dgm:pt>
    <dgm:pt modelId="{5EA7B605-B74A-44C1-BB2E-119322FE648C}" type="pres">
      <dgm:prSet presAssocID="{60EE0DC4-8C49-4E75-A8B2-0ECCE547C547}" presName="compNode" presStyleCnt="0"/>
      <dgm:spPr/>
    </dgm:pt>
    <dgm:pt modelId="{CD43D182-1192-4AE6-9170-0CA6AE525E42}" type="pres">
      <dgm:prSet presAssocID="{60EE0DC4-8C49-4E75-A8B2-0ECCE547C547}" presName="iconBgRect" presStyleLbl="bgShp" presStyleIdx="0" presStyleCnt="6"/>
      <dgm:spPr/>
    </dgm:pt>
    <dgm:pt modelId="{D9A8745D-671B-4B80-BB4C-531988B72F59}" type="pres">
      <dgm:prSet presAssocID="{60EE0DC4-8C49-4E75-A8B2-0ECCE547C54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9A5ECF1-29C7-45FB-809C-ED92CF797A21}" type="pres">
      <dgm:prSet presAssocID="{60EE0DC4-8C49-4E75-A8B2-0ECCE547C547}" presName="spaceRect" presStyleCnt="0"/>
      <dgm:spPr/>
    </dgm:pt>
    <dgm:pt modelId="{860E61FE-33D9-4DAE-A0F3-C033B7869FD8}" type="pres">
      <dgm:prSet presAssocID="{60EE0DC4-8C49-4E75-A8B2-0ECCE547C547}" presName="textRect" presStyleLbl="revTx" presStyleIdx="0" presStyleCnt="6">
        <dgm:presLayoutVars>
          <dgm:chMax val="1"/>
          <dgm:chPref val="1"/>
        </dgm:presLayoutVars>
      </dgm:prSet>
      <dgm:spPr/>
    </dgm:pt>
    <dgm:pt modelId="{BFC6B2E2-9B66-4F6D-8CD8-3B9A745B6D4D}" type="pres">
      <dgm:prSet presAssocID="{00EA3B19-3A6F-42DC-9146-D54933E6DE8F}" presName="sibTrans" presStyleCnt="0"/>
      <dgm:spPr/>
    </dgm:pt>
    <dgm:pt modelId="{407964A5-75CA-4174-8340-8F2A59F7D84B}" type="pres">
      <dgm:prSet presAssocID="{A1EFB82F-0A7F-42D6-AB68-41AAE4B738CC}" presName="compNode" presStyleCnt="0"/>
      <dgm:spPr/>
    </dgm:pt>
    <dgm:pt modelId="{ABF2A4BC-B790-4554-B02F-309959545E4E}" type="pres">
      <dgm:prSet presAssocID="{A1EFB82F-0A7F-42D6-AB68-41AAE4B738CC}" presName="iconBgRect" presStyleLbl="bgShp" presStyleIdx="1" presStyleCnt="6"/>
      <dgm:spPr/>
    </dgm:pt>
    <dgm:pt modelId="{80787D18-B245-40E2-8464-BAE866589C43}" type="pres">
      <dgm:prSet presAssocID="{A1EFB82F-0A7F-42D6-AB68-41AAE4B738C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64A75B5B-6134-4160-92C7-B37818663CB6}" type="pres">
      <dgm:prSet presAssocID="{A1EFB82F-0A7F-42D6-AB68-41AAE4B738CC}" presName="spaceRect" presStyleCnt="0"/>
      <dgm:spPr/>
    </dgm:pt>
    <dgm:pt modelId="{482D0CA5-ED4E-44EA-A3B2-A264DC4E4125}" type="pres">
      <dgm:prSet presAssocID="{A1EFB82F-0A7F-42D6-AB68-41AAE4B738CC}" presName="textRect" presStyleLbl="revTx" presStyleIdx="1" presStyleCnt="6">
        <dgm:presLayoutVars>
          <dgm:chMax val="1"/>
          <dgm:chPref val="1"/>
        </dgm:presLayoutVars>
      </dgm:prSet>
      <dgm:spPr/>
    </dgm:pt>
    <dgm:pt modelId="{9749EF28-757D-4CAB-8810-560BDF648658}" type="pres">
      <dgm:prSet presAssocID="{33FD8CD9-26E1-484D-A64A-A42F93294694}" presName="sibTrans" presStyleCnt="0"/>
      <dgm:spPr/>
    </dgm:pt>
    <dgm:pt modelId="{28B91836-5715-4913-A8AF-C31F26915966}" type="pres">
      <dgm:prSet presAssocID="{6CB547D6-324A-4FF3-BE54-9CEA651C73D6}" presName="compNode" presStyleCnt="0"/>
      <dgm:spPr/>
    </dgm:pt>
    <dgm:pt modelId="{AD82099E-68F3-4994-941B-1378F08EB8C8}" type="pres">
      <dgm:prSet presAssocID="{6CB547D6-324A-4FF3-BE54-9CEA651C73D6}" presName="iconBgRect" presStyleLbl="bgShp" presStyleIdx="2" presStyleCnt="6"/>
      <dgm:spPr/>
    </dgm:pt>
    <dgm:pt modelId="{00DB3D7E-BF2F-4ED8-B4A7-6498FBCE4D58}" type="pres">
      <dgm:prSet presAssocID="{6CB547D6-324A-4FF3-BE54-9CEA651C73D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96F7C49-3BCC-48AB-8A42-80EEDF9F1B70}" type="pres">
      <dgm:prSet presAssocID="{6CB547D6-324A-4FF3-BE54-9CEA651C73D6}" presName="spaceRect" presStyleCnt="0"/>
      <dgm:spPr/>
    </dgm:pt>
    <dgm:pt modelId="{D5DF04FF-8CC2-4611-BE30-38E0E584636C}" type="pres">
      <dgm:prSet presAssocID="{6CB547D6-324A-4FF3-BE54-9CEA651C73D6}" presName="textRect" presStyleLbl="revTx" presStyleIdx="2" presStyleCnt="6">
        <dgm:presLayoutVars>
          <dgm:chMax val="1"/>
          <dgm:chPref val="1"/>
        </dgm:presLayoutVars>
      </dgm:prSet>
      <dgm:spPr/>
    </dgm:pt>
    <dgm:pt modelId="{A2B8A5F1-F69D-4933-BB3C-354611619778}" type="pres">
      <dgm:prSet presAssocID="{54720C05-4B08-415B-A868-E1846CDF6F37}" presName="sibTrans" presStyleCnt="0"/>
      <dgm:spPr/>
    </dgm:pt>
    <dgm:pt modelId="{153D33A4-3DC3-4CEC-8179-B5689C460A44}" type="pres">
      <dgm:prSet presAssocID="{D28E8B3F-252C-4FD2-83B7-7C36A3FF8562}" presName="compNode" presStyleCnt="0"/>
      <dgm:spPr/>
    </dgm:pt>
    <dgm:pt modelId="{94BF9F86-8321-4B1F-A360-1144657349F8}" type="pres">
      <dgm:prSet presAssocID="{D28E8B3F-252C-4FD2-83B7-7C36A3FF8562}" presName="iconBgRect" presStyleLbl="bgShp" presStyleIdx="3" presStyleCnt="6"/>
      <dgm:spPr/>
    </dgm:pt>
    <dgm:pt modelId="{FC1C0014-769A-49FE-BDD3-6EFBCA08CE3E}" type="pres">
      <dgm:prSet presAssocID="{D28E8B3F-252C-4FD2-83B7-7C36A3FF856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184E7E2-7672-4B5D-B17D-43327618B18B}" type="pres">
      <dgm:prSet presAssocID="{D28E8B3F-252C-4FD2-83B7-7C36A3FF8562}" presName="spaceRect" presStyleCnt="0"/>
      <dgm:spPr/>
    </dgm:pt>
    <dgm:pt modelId="{C0B655AE-07CF-4F43-BB84-3192713E4CB5}" type="pres">
      <dgm:prSet presAssocID="{D28E8B3F-252C-4FD2-83B7-7C36A3FF8562}" presName="textRect" presStyleLbl="revTx" presStyleIdx="3" presStyleCnt="6">
        <dgm:presLayoutVars>
          <dgm:chMax val="1"/>
          <dgm:chPref val="1"/>
        </dgm:presLayoutVars>
      </dgm:prSet>
      <dgm:spPr/>
    </dgm:pt>
    <dgm:pt modelId="{5D25D522-63B5-4B57-9575-E2BF33132CF0}" type="pres">
      <dgm:prSet presAssocID="{8B9431AA-0F2C-4D70-867D-148CA4E055B2}" presName="sibTrans" presStyleCnt="0"/>
      <dgm:spPr/>
    </dgm:pt>
    <dgm:pt modelId="{02672A34-09FE-43EB-AFB1-D994FCA2380A}" type="pres">
      <dgm:prSet presAssocID="{69C21368-A6DB-45AA-8D7C-E235BF36EAE9}" presName="compNode" presStyleCnt="0"/>
      <dgm:spPr/>
    </dgm:pt>
    <dgm:pt modelId="{A931C96A-F6C9-47C9-818E-E900E36B3D5D}" type="pres">
      <dgm:prSet presAssocID="{69C21368-A6DB-45AA-8D7C-E235BF36EAE9}" presName="iconBgRect" presStyleLbl="bgShp" presStyleIdx="4" presStyleCnt="6"/>
      <dgm:spPr/>
    </dgm:pt>
    <dgm:pt modelId="{5B46ACAC-1C46-48BC-AE5E-535AB9C5248E}" type="pres">
      <dgm:prSet presAssocID="{69C21368-A6DB-45AA-8D7C-E235BF36EA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7748129-69C0-4F46-B92B-841030293D92}" type="pres">
      <dgm:prSet presAssocID="{69C21368-A6DB-45AA-8D7C-E235BF36EAE9}" presName="spaceRect" presStyleCnt="0"/>
      <dgm:spPr/>
    </dgm:pt>
    <dgm:pt modelId="{E321707B-24EE-4CA8-9483-8520F9D18F3D}" type="pres">
      <dgm:prSet presAssocID="{69C21368-A6DB-45AA-8D7C-E235BF36EAE9}" presName="textRect" presStyleLbl="revTx" presStyleIdx="4" presStyleCnt="6">
        <dgm:presLayoutVars>
          <dgm:chMax val="1"/>
          <dgm:chPref val="1"/>
        </dgm:presLayoutVars>
      </dgm:prSet>
      <dgm:spPr/>
    </dgm:pt>
    <dgm:pt modelId="{44C8288F-6B3F-4A3E-A09F-408D1995231A}" type="pres">
      <dgm:prSet presAssocID="{864DF818-83DF-4DAF-A5B1-1FB85FC12EF1}" presName="sibTrans" presStyleCnt="0"/>
      <dgm:spPr/>
    </dgm:pt>
    <dgm:pt modelId="{00CDD8AC-E883-4231-930F-4514D6B8CE95}" type="pres">
      <dgm:prSet presAssocID="{9A94BCE6-9FDE-40A9-A6E5-4B4D76477233}" presName="compNode" presStyleCnt="0"/>
      <dgm:spPr/>
    </dgm:pt>
    <dgm:pt modelId="{CBF003B9-B6FF-4964-BB2C-180C6A83ED3A}" type="pres">
      <dgm:prSet presAssocID="{9A94BCE6-9FDE-40A9-A6E5-4B4D76477233}" presName="iconBgRect" presStyleLbl="bgShp" presStyleIdx="5" presStyleCnt="6"/>
      <dgm:spPr/>
    </dgm:pt>
    <dgm:pt modelId="{DD1AF275-E7FF-496E-ACA7-2D41FB76EF72}" type="pres">
      <dgm:prSet presAssocID="{9A94BCE6-9FDE-40A9-A6E5-4B4D764772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rewdriver"/>
        </a:ext>
      </dgm:extLst>
    </dgm:pt>
    <dgm:pt modelId="{D913DC57-92AF-48AE-917E-535DF1D0594F}" type="pres">
      <dgm:prSet presAssocID="{9A94BCE6-9FDE-40A9-A6E5-4B4D76477233}" presName="spaceRect" presStyleCnt="0"/>
      <dgm:spPr/>
    </dgm:pt>
    <dgm:pt modelId="{B63CFB65-0802-499F-9CB8-84DA29159895}" type="pres">
      <dgm:prSet presAssocID="{9A94BCE6-9FDE-40A9-A6E5-4B4D7647723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2672D0B-52A8-48FA-8A36-8C5BF42631CE}" type="presOf" srcId="{E154D0BD-58AB-4E36-9B49-41C09D1817C0}" destId="{1B541074-E3D8-4479-BC58-C03CFCF35B7B}" srcOrd="0" destOrd="0" presId="urn:microsoft.com/office/officeart/2018/5/layout/IconCircleLabelList"/>
    <dgm:cxn modelId="{4D6C800E-3575-40F0-8177-D0B3D9931E9A}" srcId="{E154D0BD-58AB-4E36-9B49-41C09D1817C0}" destId="{69C21368-A6DB-45AA-8D7C-E235BF36EAE9}" srcOrd="4" destOrd="0" parTransId="{6AEF78DC-6E3B-4C2F-8B18-7DD3153B0861}" sibTransId="{864DF818-83DF-4DAF-A5B1-1FB85FC12EF1}"/>
    <dgm:cxn modelId="{B88C7328-71ED-48B0-AC8B-D3AAE09A643C}" type="presOf" srcId="{D28E8B3F-252C-4FD2-83B7-7C36A3FF8562}" destId="{C0B655AE-07CF-4F43-BB84-3192713E4CB5}" srcOrd="0" destOrd="0" presId="urn:microsoft.com/office/officeart/2018/5/layout/IconCircleLabelList"/>
    <dgm:cxn modelId="{53C39C2A-CABB-4587-9C27-3EAC48B85583}" type="presOf" srcId="{69C21368-A6DB-45AA-8D7C-E235BF36EAE9}" destId="{E321707B-24EE-4CA8-9483-8520F9D18F3D}" srcOrd="0" destOrd="0" presId="urn:microsoft.com/office/officeart/2018/5/layout/IconCircleLabelList"/>
    <dgm:cxn modelId="{CA566F38-0BC9-4C71-BA2A-9E16E0177E14}" srcId="{E154D0BD-58AB-4E36-9B49-41C09D1817C0}" destId="{60EE0DC4-8C49-4E75-A8B2-0ECCE547C547}" srcOrd="0" destOrd="0" parTransId="{DF1B1783-C5C7-42E1-BA9F-0EBF497FFCFC}" sibTransId="{00EA3B19-3A6F-42DC-9146-D54933E6DE8F}"/>
    <dgm:cxn modelId="{364A1A62-5FC6-4402-89B4-8A6C94745439}" srcId="{E154D0BD-58AB-4E36-9B49-41C09D1817C0}" destId="{D28E8B3F-252C-4FD2-83B7-7C36A3FF8562}" srcOrd="3" destOrd="0" parTransId="{1342F98A-477B-424E-9D51-DC533C3EA60F}" sibTransId="{8B9431AA-0F2C-4D70-867D-148CA4E055B2}"/>
    <dgm:cxn modelId="{5704704D-9E4D-4453-A13D-0ED0223CBA8B}" type="presOf" srcId="{9A94BCE6-9FDE-40A9-A6E5-4B4D76477233}" destId="{B63CFB65-0802-499F-9CB8-84DA29159895}" srcOrd="0" destOrd="0" presId="urn:microsoft.com/office/officeart/2018/5/layout/IconCircleLabelList"/>
    <dgm:cxn modelId="{51EF8A71-B941-462B-961E-3BFF7615691A}" srcId="{E154D0BD-58AB-4E36-9B49-41C09D1817C0}" destId="{A1EFB82F-0A7F-42D6-AB68-41AAE4B738CC}" srcOrd="1" destOrd="0" parTransId="{2E929943-3DA2-4859-9746-5E532C71F07C}" sibTransId="{33FD8CD9-26E1-484D-A64A-A42F93294694}"/>
    <dgm:cxn modelId="{AA9D5A87-EC44-480D-A8EF-C6FBF13E4BD6}" type="presOf" srcId="{A1EFB82F-0A7F-42D6-AB68-41AAE4B738CC}" destId="{482D0CA5-ED4E-44EA-A3B2-A264DC4E4125}" srcOrd="0" destOrd="0" presId="urn:microsoft.com/office/officeart/2018/5/layout/IconCircleLabelList"/>
    <dgm:cxn modelId="{435F5197-5A71-403F-8133-11939265BA4C}" type="presOf" srcId="{6CB547D6-324A-4FF3-BE54-9CEA651C73D6}" destId="{D5DF04FF-8CC2-4611-BE30-38E0E584636C}" srcOrd="0" destOrd="0" presId="urn:microsoft.com/office/officeart/2018/5/layout/IconCircleLabelList"/>
    <dgm:cxn modelId="{ACB0EBBD-D8C0-456B-AE30-2AB897F7F82E}" type="presOf" srcId="{60EE0DC4-8C49-4E75-A8B2-0ECCE547C547}" destId="{860E61FE-33D9-4DAE-A0F3-C033B7869FD8}" srcOrd="0" destOrd="0" presId="urn:microsoft.com/office/officeart/2018/5/layout/IconCircleLabelList"/>
    <dgm:cxn modelId="{8567EFBF-5DBA-4472-B121-1B2C8A853721}" srcId="{E154D0BD-58AB-4E36-9B49-41C09D1817C0}" destId="{6CB547D6-324A-4FF3-BE54-9CEA651C73D6}" srcOrd="2" destOrd="0" parTransId="{7B97EF0E-6CD2-40F2-A4C7-6CBAA25830D1}" sibTransId="{54720C05-4B08-415B-A868-E1846CDF6F37}"/>
    <dgm:cxn modelId="{0ED952D4-9F07-481A-9F54-46C7F32F9707}" srcId="{E154D0BD-58AB-4E36-9B49-41C09D1817C0}" destId="{9A94BCE6-9FDE-40A9-A6E5-4B4D76477233}" srcOrd="5" destOrd="0" parTransId="{8E293558-41DD-4D4B-AFE1-D876AFC079BF}" sibTransId="{F49A1E14-6177-4147-BF82-583F82690C30}"/>
    <dgm:cxn modelId="{A51985C9-8559-45E8-B511-60EFBA2335BA}" type="presParOf" srcId="{1B541074-E3D8-4479-BC58-C03CFCF35B7B}" destId="{5EA7B605-B74A-44C1-BB2E-119322FE648C}" srcOrd="0" destOrd="0" presId="urn:microsoft.com/office/officeart/2018/5/layout/IconCircleLabelList"/>
    <dgm:cxn modelId="{85DDFD08-DEC7-424C-8036-67FD466965B4}" type="presParOf" srcId="{5EA7B605-B74A-44C1-BB2E-119322FE648C}" destId="{CD43D182-1192-4AE6-9170-0CA6AE525E42}" srcOrd="0" destOrd="0" presId="urn:microsoft.com/office/officeart/2018/5/layout/IconCircleLabelList"/>
    <dgm:cxn modelId="{98691F09-7819-4E14-AF38-322D2DE8BCD9}" type="presParOf" srcId="{5EA7B605-B74A-44C1-BB2E-119322FE648C}" destId="{D9A8745D-671B-4B80-BB4C-531988B72F59}" srcOrd="1" destOrd="0" presId="urn:microsoft.com/office/officeart/2018/5/layout/IconCircleLabelList"/>
    <dgm:cxn modelId="{FC9FFBBD-CA5E-45CC-B2FB-6C5CE74B0AB7}" type="presParOf" srcId="{5EA7B605-B74A-44C1-BB2E-119322FE648C}" destId="{B9A5ECF1-29C7-45FB-809C-ED92CF797A21}" srcOrd="2" destOrd="0" presId="urn:microsoft.com/office/officeart/2018/5/layout/IconCircleLabelList"/>
    <dgm:cxn modelId="{CA2C57A4-E241-4E91-982A-AD8FF3BF6178}" type="presParOf" srcId="{5EA7B605-B74A-44C1-BB2E-119322FE648C}" destId="{860E61FE-33D9-4DAE-A0F3-C033B7869FD8}" srcOrd="3" destOrd="0" presId="urn:microsoft.com/office/officeart/2018/5/layout/IconCircleLabelList"/>
    <dgm:cxn modelId="{5F798933-3A17-4ED5-B047-D09B10670C18}" type="presParOf" srcId="{1B541074-E3D8-4479-BC58-C03CFCF35B7B}" destId="{BFC6B2E2-9B66-4F6D-8CD8-3B9A745B6D4D}" srcOrd="1" destOrd="0" presId="urn:microsoft.com/office/officeart/2018/5/layout/IconCircleLabelList"/>
    <dgm:cxn modelId="{DAFC65E2-36DA-4FB3-B276-6CFDA9764CF5}" type="presParOf" srcId="{1B541074-E3D8-4479-BC58-C03CFCF35B7B}" destId="{407964A5-75CA-4174-8340-8F2A59F7D84B}" srcOrd="2" destOrd="0" presId="urn:microsoft.com/office/officeart/2018/5/layout/IconCircleLabelList"/>
    <dgm:cxn modelId="{6A199199-90C2-484C-84D4-FA34877AFEEB}" type="presParOf" srcId="{407964A5-75CA-4174-8340-8F2A59F7D84B}" destId="{ABF2A4BC-B790-4554-B02F-309959545E4E}" srcOrd="0" destOrd="0" presId="urn:microsoft.com/office/officeart/2018/5/layout/IconCircleLabelList"/>
    <dgm:cxn modelId="{0654ABB4-14E8-4DF2-9E23-CEA200F56E30}" type="presParOf" srcId="{407964A5-75CA-4174-8340-8F2A59F7D84B}" destId="{80787D18-B245-40E2-8464-BAE866589C43}" srcOrd="1" destOrd="0" presId="urn:microsoft.com/office/officeart/2018/5/layout/IconCircleLabelList"/>
    <dgm:cxn modelId="{5771DB3D-2455-486E-92A3-BF44F24D9C02}" type="presParOf" srcId="{407964A5-75CA-4174-8340-8F2A59F7D84B}" destId="{64A75B5B-6134-4160-92C7-B37818663CB6}" srcOrd="2" destOrd="0" presId="urn:microsoft.com/office/officeart/2018/5/layout/IconCircleLabelList"/>
    <dgm:cxn modelId="{83A01907-1338-4802-8919-105C7D8D1407}" type="presParOf" srcId="{407964A5-75CA-4174-8340-8F2A59F7D84B}" destId="{482D0CA5-ED4E-44EA-A3B2-A264DC4E4125}" srcOrd="3" destOrd="0" presId="urn:microsoft.com/office/officeart/2018/5/layout/IconCircleLabelList"/>
    <dgm:cxn modelId="{33FE27E0-179E-4730-8E82-AA73675D5444}" type="presParOf" srcId="{1B541074-E3D8-4479-BC58-C03CFCF35B7B}" destId="{9749EF28-757D-4CAB-8810-560BDF648658}" srcOrd="3" destOrd="0" presId="urn:microsoft.com/office/officeart/2018/5/layout/IconCircleLabelList"/>
    <dgm:cxn modelId="{BC37BE13-CD76-4351-9BE0-0D4CE01EBF15}" type="presParOf" srcId="{1B541074-E3D8-4479-BC58-C03CFCF35B7B}" destId="{28B91836-5715-4913-A8AF-C31F26915966}" srcOrd="4" destOrd="0" presId="urn:microsoft.com/office/officeart/2018/5/layout/IconCircleLabelList"/>
    <dgm:cxn modelId="{5193AB13-448B-4EEE-853D-5217D158CC97}" type="presParOf" srcId="{28B91836-5715-4913-A8AF-C31F26915966}" destId="{AD82099E-68F3-4994-941B-1378F08EB8C8}" srcOrd="0" destOrd="0" presId="urn:microsoft.com/office/officeart/2018/5/layout/IconCircleLabelList"/>
    <dgm:cxn modelId="{DE91B30E-A1DE-46D3-B4C3-554429D3F86F}" type="presParOf" srcId="{28B91836-5715-4913-A8AF-C31F26915966}" destId="{00DB3D7E-BF2F-4ED8-B4A7-6498FBCE4D58}" srcOrd="1" destOrd="0" presId="urn:microsoft.com/office/officeart/2018/5/layout/IconCircleLabelList"/>
    <dgm:cxn modelId="{758EA1BC-AE3A-49A9-8674-B425D7FFC033}" type="presParOf" srcId="{28B91836-5715-4913-A8AF-C31F26915966}" destId="{D96F7C49-3BCC-48AB-8A42-80EEDF9F1B70}" srcOrd="2" destOrd="0" presId="urn:microsoft.com/office/officeart/2018/5/layout/IconCircleLabelList"/>
    <dgm:cxn modelId="{44BAA8AE-399D-4011-B348-83D3F539D80A}" type="presParOf" srcId="{28B91836-5715-4913-A8AF-C31F26915966}" destId="{D5DF04FF-8CC2-4611-BE30-38E0E584636C}" srcOrd="3" destOrd="0" presId="urn:microsoft.com/office/officeart/2018/5/layout/IconCircleLabelList"/>
    <dgm:cxn modelId="{25898CBD-4495-46A6-8F39-8EA4ABD52689}" type="presParOf" srcId="{1B541074-E3D8-4479-BC58-C03CFCF35B7B}" destId="{A2B8A5F1-F69D-4933-BB3C-354611619778}" srcOrd="5" destOrd="0" presId="urn:microsoft.com/office/officeart/2018/5/layout/IconCircleLabelList"/>
    <dgm:cxn modelId="{36F0C9A4-05FF-4C47-8FC6-0CD384C0236A}" type="presParOf" srcId="{1B541074-E3D8-4479-BC58-C03CFCF35B7B}" destId="{153D33A4-3DC3-4CEC-8179-B5689C460A44}" srcOrd="6" destOrd="0" presId="urn:microsoft.com/office/officeart/2018/5/layout/IconCircleLabelList"/>
    <dgm:cxn modelId="{3F296A45-92B3-4033-8FC8-B86BD395C242}" type="presParOf" srcId="{153D33A4-3DC3-4CEC-8179-B5689C460A44}" destId="{94BF9F86-8321-4B1F-A360-1144657349F8}" srcOrd="0" destOrd="0" presId="urn:microsoft.com/office/officeart/2018/5/layout/IconCircleLabelList"/>
    <dgm:cxn modelId="{C499E623-FC95-49B6-898F-4313EB13D9FA}" type="presParOf" srcId="{153D33A4-3DC3-4CEC-8179-B5689C460A44}" destId="{FC1C0014-769A-49FE-BDD3-6EFBCA08CE3E}" srcOrd="1" destOrd="0" presId="urn:microsoft.com/office/officeart/2018/5/layout/IconCircleLabelList"/>
    <dgm:cxn modelId="{E4FF161A-B20E-4E5E-B93A-142D6C456682}" type="presParOf" srcId="{153D33A4-3DC3-4CEC-8179-B5689C460A44}" destId="{3184E7E2-7672-4B5D-B17D-43327618B18B}" srcOrd="2" destOrd="0" presId="urn:microsoft.com/office/officeart/2018/5/layout/IconCircleLabelList"/>
    <dgm:cxn modelId="{0E48DD2C-3FE9-4F7C-91FB-4A7A975E6DD0}" type="presParOf" srcId="{153D33A4-3DC3-4CEC-8179-B5689C460A44}" destId="{C0B655AE-07CF-4F43-BB84-3192713E4CB5}" srcOrd="3" destOrd="0" presId="urn:microsoft.com/office/officeart/2018/5/layout/IconCircleLabelList"/>
    <dgm:cxn modelId="{20DE6DE7-1C9B-48F0-B24B-71BC9FFC2DD9}" type="presParOf" srcId="{1B541074-E3D8-4479-BC58-C03CFCF35B7B}" destId="{5D25D522-63B5-4B57-9575-E2BF33132CF0}" srcOrd="7" destOrd="0" presId="urn:microsoft.com/office/officeart/2018/5/layout/IconCircleLabelList"/>
    <dgm:cxn modelId="{0E9A5574-BDDD-4A35-B12E-04CFF188B145}" type="presParOf" srcId="{1B541074-E3D8-4479-BC58-C03CFCF35B7B}" destId="{02672A34-09FE-43EB-AFB1-D994FCA2380A}" srcOrd="8" destOrd="0" presId="urn:microsoft.com/office/officeart/2018/5/layout/IconCircleLabelList"/>
    <dgm:cxn modelId="{DEE4FBCF-7D62-4F83-998B-7CAC7D23783A}" type="presParOf" srcId="{02672A34-09FE-43EB-AFB1-D994FCA2380A}" destId="{A931C96A-F6C9-47C9-818E-E900E36B3D5D}" srcOrd="0" destOrd="0" presId="urn:microsoft.com/office/officeart/2018/5/layout/IconCircleLabelList"/>
    <dgm:cxn modelId="{31EEC564-E9E3-4935-98BD-E9D7CE4908B1}" type="presParOf" srcId="{02672A34-09FE-43EB-AFB1-D994FCA2380A}" destId="{5B46ACAC-1C46-48BC-AE5E-535AB9C5248E}" srcOrd="1" destOrd="0" presId="urn:microsoft.com/office/officeart/2018/5/layout/IconCircleLabelList"/>
    <dgm:cxn modelId="{0BC02F9A-5AC2-44AB-A699-B1630B327422}" type="presParOf" srcId="{02672A34-09FE-43EB-AFB1-D994FCA2380A}" destId="{D7748129-69C0-4F46-B92B-841030293D92}" srcOrd="2" destOrd="0" presId="urn:microsoft.com/office/officeart/2018/5/layout/IconCircleLabelList"/>
    <dgm:cxn modelId="{D7FD79D2-CA07-4EDB-912C-5B3A385B5CD1}" type="presParOf" srcId="{02672A34-09FE-43EB-AFB1-D994FCA2380A}" destId="{E321707B-24EE-4CA8-9483-8520F9D18F3D}" srcOrd="3" destOrd="0" presId="urn:microsoft.com/office/officeart/2018/5/layout/IconCircleLabelList"/>
    <dgm:cxn modelId="{078E56DD-9F92-42FA-8593-8634E78F060B}" type="presParOf" srcId="{1B541074-E3D8-4479-BC58-C03CFCF35B7B}" destId="{44C8288F-6B3F-4A3E-A09F-408D1995231A}" srcOrd="9" destOrd="0" presId="urn:microsoft.com/office/officeart/2018/5/layout/IconCircleLabelList"/>
    <dgm:cxn modelId="{37D58CD7-B8E8-4DDB-9708-7BCAC4586EA8}" type="presParOf" srcId="{1B541074-E3D8-4479-BC58-C03CFCF35B7B}" destId="{00CDD8AC-E883-4231-930F-4514D6B8CE95}" srcOrd="10" destOrd="0" presId="urn:microsoft.com/office/officeart/2018/5/layout/IconCircleLabelList"/>
    <dgm:cxn modelId="{3B9F0510-B65C-46CC-B25F-A619C5EB25B9}" type="presParOf" srcId="{00CDD8AC-E883-4231-930F-4514D6B8CE95}" destId="{CBF003B9-B6FF-4964-BB2C-180C6A83ED3A}" srcOrd="0" destOrd="0" presId="urn:microsoft.com/office/officeart/2018/5/layout/IconCircleLabelList"/>
    <dgm:cxn modelId="{5995A891-0B77-426E-B20E-1DC8842C33E3}" type="presParOf" srcId="{00CDD8AC-E883-4231-930F-4514D6B8CE95}" destId="{DD1AF275-E7FF-496E-ACA7-2D41FB76EF72}" srcOrd="1" destOrd="0" presId="urn:microsoft.com/office/officeart/2018/5/layout/IconCircleLabelList"/>
    <dgm:cxn modelId="{5D0E67AF-6B88-49D0-B760-0207637D7170}" type="presParOf" srcId="{00CDD8AC-E883-4231-930F-4514D6B8CE95}" destId="{D913DC57-92AF-48AE-917E-535DF1D0594F}" srcOrd="2" destOrd="0" presId="urn:microsoft.com/office/officeart/2018/5/layout/IconCircleLabelList"/>
    <dgm:cxn modelId="{69B68EAB-452B-4089-AD1F-9D8B71CDA4D3}" type="presParOf" srcId="{00CDD8AC-E883-4231-930F-4514D6B8CE95}" destId="{B63CFB65-0802-499F-9CB8-84DA291598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F8DB50-1A8C-45BD-A32F-9DE404129CF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02A1F4-1D3E-484E-BC9D-583BBE5C321B}">
      <dgm:prSet/>
      <dgm:spPr/>
      <dgm:t>
        <a:bodyPr/>
        <a:lstStyle/>
        <a:p>
          <a:r>
            <a:rPr lang="en-IN"/>
            <a:t>Waterfall</a:t>
          </a:r>
          <a:endParaRPr lang="en-US"/>
        </a:p>
      </dgm:t>
    </dgm:pt>
    <dgm:pt modelId="{6B6DBBCC-9D9A-4C82-802E-A31F362F335C}" type="parTrans" cxnId="{F45CFA7E-5632-4B25-B115-3D4EC00A8B53}">
      <dgm:prSet/>
      <dgm:spPr/>
      <dgm:t>
        <a:bodyPr/>
        <a:lstStyle/>
        <a:p>
          <a:endParaRPr lang="en-US"/>
        </a:p>
      </dgm:t>
    </dgm:pt>
    <dgm:pt modelId="{CE156652-0853-4AB1-8D8B-97DCCAECC51D}" type="sibTrans" cxnId="{F45CFA7E-5632-4B25-B115-3D4EC00A8B53}">
      <dgm:prSet/>
      <dgm:spPr/>
      <dgm:t>
        <a:bodyPr/>
        <a:lstStyle/>
        <a:p>
          <a:endParaRPr lang="en-US"/>
        </a:p>
      </dgm:t>
    </dgm:pt>
    <dgm:pt modelId="{E4683A56-EF10-44FB-9F25-438F07ABFD43}">
      <dgm:prSet/>
      <dgm:spPr/>
      <dgm:t>
        <a:bodyPr/>
        <a:lstStyle/>
        <a:p>
          <a:r>
            <a:rPr lang="en-IN"/>
            <a:t>Prototype</a:t>
          </a:r>
          <a:endParaRPr lang="en-US"/>
        </a:p>
      </dgm:t>
    </dgm:pt>
    <dgm:pt modelId="{D25B97CC-87D0-4001-B272-77E0E2D9D511}" type="parTrans" cxnId="{B2012B93-3ACF-49A1-AD21-777449C9520B}">
      <dgm:prSet/>
      <dgm:spPr/>
      <dgm:t>
        <a:bodyPr/>
        <a:lstStyle/>
        <a:p>
          <a:endParaRPr lang="en-US"/>
        </a:p>
      </dgm:t>
    </dgm:pt>
    <dgm:pt modelId="{CD1A248A-AF32-4F0D-8F74-279CF80275D3}" type="sibTrans" cxnId="{B2012B93-3ACF-49A1-AD21-777449C9520B}">
      <dgm:prSet/>
      <dgm:spPr/>
      <dgm:t>
        <a:bodyPr/>
        <a:lstStyle/>
        <a:p>
          <a:endParaRPr lang="en-US"/>
        </a:p>
      </dgm:t>
    </dgm:pt>
    <dgm:pt modelId="{B29CD9FA-FF29-46FF-87DD-8ED6362977F1}">
      <dgm:prSet/>
      <dgm:spPr/>
      <dgm:t>
        <a:bodyPr/>
        <a:lstStyle/>
        <a:p>
          <a:r>
            <a:rPr lang="en-IN"/>
            <a:t>Iterative and Incremental</a:t>
          </a:r>
          <a:endParaRPr lang="en-US"/>
        </a:p>
      </dgm:t>
    </dgm:pt>
    <dgm:pt modelId="{368495A6-8CBB-4360-BC8A-3A6A18CAAD6B}" type="parTrans" cxnId="{F550EBC2-6BAA-4D5F-B4D4-B10B2A95CADD}">
      <dgm:prSet/>
      <dgm:spPr/>
      <dgm:t>
        <a:bodyPr/>
        <a:lstStyle/>
        <a:p>
          <a:endParaRPr lang="en-US"/>
        </a:p>
      </dgm:t>
    </dgm:pt>
    <dgm:pt modelId="{5B6C72F9-060E-4583-AB9A-ED8D5B57FE1A}" type="sibTrans" cxnId="{F550EBC2-6BAA-4D5F-B4D4-B10B2A95CADD}">
      <dgm:prSet/>
      <dgm:spPr/>
      <dgm:t>
        <a:bodyPr/>
        <a:lstStyle/>
        <a:p>
          <a:endParaRPr lang="en-US"/>
        </a:p>
      </dgm:t>
    </dgm:pt>
    <dgm:pt modelId="{584A9888-4F4A-4181-B158-28A8FF81850E}">
      <dgm:prSet/>
      <dgm:spPr/>
      <dgm:t>
        <a:bodyPr/>
        <a:lstStyle/>
        <a:p>
          <a:r>
            <a:rPr lang="en-IN"/>
            <a:t>Spiral</a:t>
          </a:r>
          <a:endParaRPr lang="en-US"/>
        </a:p>
      </dgm:t>
    </dgm:pt>
    <dgm:pt modelId="{752B7E5D-1037-4866-B657-6ED107C90FED}" type="parTrans" cxnId="{9BFC0B47-63CB-466D-99EB-F41AACA3F452}">
      <dgm:prSet/>
      <dgm:spPr/>
      <dgm:t>
        <a:bodyPr/>
        <a:lstStyle/>
        <a:p>
          <a:endParaRPr lang="en-US"/>
        </a:p>
      </dgm:t>
    </dgm:pt>
    <dgm:pt modelId="{35A52B50-BA07-4314-B48A-A758CAD583DA}" type="sibTrans" cxnId="{9BFC0B47-63CB-466D-99EB-F41AACA3F452}">
      <dgm:prSet/>
      <dgm:spPr/>
      <dgm:t>
        <a:bodyPr/>
        <a:lstStyle/>
        <a:p>
          <a:endParaRPr lang="en-US"/>
        </a:p>
      </dgm:t>
    </dgm:pt>
    <dgm:pt modelId="{16AD5CEC-DF27-454F-8E51-9F8E9DF7EE81}">
      <dgm:prSet/>
      <dgm:spPr/>
      <dgm:t>
        <a:bodyPr/>
        <a:lstStyle/>
        <a:p>
          <a:r>
            <a:rPr lang="en-IN"/>
            <a:t>V</a:t>
          </a:r>
          <a:endParaRPr lang="en-US"/>
        </a:p>
      </dgm:t>
    </dgm:pt>
    <dgm:pt modelId="{79892FD1-50F0-4BCE-9E3C-8A5F33F1BF4F}" type="parTrans" cxnId="{8850F403-63CB-42AF-A228-87BFFC992BEE}">
      <dgm:prSet/>
      <dgm:spPr/>
      <dgm:t>
        <a:bodyPr/>
        <a:lstStyle/>
        <a:p>
          <a:endParaRPr lang="en-US"/>
        </a:p>
      </dgm:t>
    </dgm:pt>
    <dgm:pt modelId="{526BE7C9-D17B-4FF1-B7DE-930025FC3CC9}" type="sibTrans" cxnId="{8850F403-63CB-42AF-A228-87BFFC992BEE}">
      <dgm:prSet/>
      <dgm:spPr/>
      <dgm:t>
        <a:bodyPr/>
        <a:lstStyle/>
        <a:p>
          <a:endParaRPr lang="en-US"/>
        </a:p>
      </dgm:t>
    </dgm:pt>
    <dgm:pt modelId="{1B95BFCD-3FF7-4042-AB3E-D24E097BDA5B}">
      <dgm:prSet/>
      <dgm:spPr/>
      <dgm:t>
        <a:bodyPr/>
        <a:lstStyle/>
        <a:p>
          <a:r>
            <a:rPr lang="en-IN"/>
            <a:t>Agile</a:t>
          </a:r>
          <a:endParaRPr lang="en-US"/>
        </a:p>
      </dgm:t>
    </dgm:pt>
    <dgm:pt modelId="{C2ECD1F7-ED0A-4464-A3BE-1DF9F0FC0284}" type="parTrans" cxnId="{25D2BD16-5A89-459F-9B97-D05F1E03FD22}">
      <dgm:prSet/>
      <dgm:spPr/>
      <dgm:t>
        <a:bodyPr/>
        <a:lstStyle/>
        <a:p>
          <a:endParaRPr lang="en-US"/>
        </a:p>
      </dgm:t>
    </dgm:pt>
    <dgm:pt modelId="{0E394161-8279-4A3F-BA71-A95421FDDE37}" type="sibTrans" cxnId="{25D2BD16-5A89-459F-9B97-D05F1E03FD22}">
      <dgm:prSet/>
      <dgm:spPr/>
      <dgm:t>
        <a:bodyPr/>
        <a:lstStyle/>
        <a:p>
          <a:endParaRPr lang="en-US"/>
        </a:p>
      </dgm:t>
    </dgm:pt>
    <dgm:pt modelId="{65A823B2-1196-40C7-AA32-9A0BA6555E82}">
      <dgm:prSet/>
      <dgm:spPr/>
      <dgm:t>
        <a:bodyPr/>
        <a:lstStyle/>
        <a:p>
          <a:r>
            <a:rPr lang="en-IN"/>
            <a:t>RAD</a:t>
          </a:r>
          <a:endParaRPr lang="en-US"/>
        </a:p>
      </dgm:t>
    </dgm:pt>
    <dgm:pt modelId="{89967DDE-CF8E-4769-9E71-9DEF95E663E5}" type="parTrans" cxnId="{66A21082-CE76-48BE-89F9-CE3EF862AFEF}">
      <dgm:prSet/>
      <dgm:spPr/>
      <dgm:t>
        <a:bodyPr/>
        <a:lstStyle/>
        <a:p>
          <a:endParaRPr lang="en-US"/>
        </a:p>
      </dgm:t>
    </dgm:pt>
    <dgm:pt modelId="{A40CA0D1-0809-4EDA-AA23-6997F5A7C0D3}" type="sibTrans" cxnId="{66A21082-CE76-48BE-89F9-CE3EF862AFEF}">
      <dgm:prSet/>
      <dgm:spPr/>
      <dgm:t>
        <a:bodyPr/>
        <a:lstStyle/>
        <a:p>
          <a:endParaRPr lang="en-US"/>
        </a:p>
      </dgm:t>
    </dgm:pt>
    <dgm:pt modelId="{9055F8C2-D124-40BF-AFCC-4005A662AABC}">
      <dgm:prSet/>
      <dgm:spPr/>
      <dgm:t>
        <a:bodyPr/>
        <a:lstStyle/>
        <a:p>
          <a:r>
            <a:rPr lang="en-IN"/>
            <a:t>Bigbang</a:t>
          </a:r>
          <a:endParaRPr lang="en-US"/>
        </a:p>
      </dgm:t>
    </dgm:pt>
    <dgm:pt modelId="{C28BB6C9-7C39-483E-AAD9-17105AAE07B3}" type="parTrans" cxnId="{848D0203-DDF3-47C4-9EA6-C4BA04724DAF}">
      <dgm:prSet/>
      <dgm:spPr/>
      <dgm:t>
        <a:bodyPr/>
        <a:lstStyle/>
        <a:p>
          <a:endParaRPr lang="en-US"/>
        </a:p>
      </dgm:t>
    </dgm:pt>
    <dgm:pt modelId="{FBE16A5E-E883-4C0E-A084-CC3063D46250}" type="sibTrans" cxnId="{848D0203-DDF3-47C4-9EA6-C4BA04724DAF}">
      <dgm:prSet/>
      <dgm:spPr/>
      <dgm:t>
        <a:bodyPr/>
        <a:lstStyle/>
        <a:p>
          <a:endParaRPr lang="en-US"/>
        </a:p>
      </dgm:t>
    </dgm:pt>
    <dgm:pt modelId="{3A552212-0CD4-4DE0-B0AC-8171BF6C43A4}" type="pres">
      <dgm:prSet presAssocID="{43F8DB50-1A8C-45BD-A32F-9DE404129CFC}" presName="diagram" presStyleCnt="0">
        <dgm:presLayoutVars>
          <dgm:dir/>
          <dgm:resizeHandles val="exact"/>
        </dgm:presLayoutVars>
      </dgm:prSet>
      <dgm:spPr/>
    </dgm:pt>
    <dgm:pt modelId="{CCD7DEF5-D494-469F-9151-0F05AEC8F50E}" type="pres">
      <dgm:prSet presAssocID="{9302A1F4-1D3E-484E-BC9D-583BBE5C321B}" presName="node" presStyleLbl="node1" presStyleIdx="0" presStyleCnt="8">
        <dgm:presLayoutVars>
          <dgm:bulletEnabled val="1"/>
        </dgm:presLayoutVars>
      </dgm:prSet>
      <dgm:spPr/>
    </dgm:pt>
    <dgm:pt modelId="{73C91783-71E4-4CA9-BB92-2EE449056933}" type="pres">
      <dgm:prSet presAssocID="{CE156652-0853-4AB1-8D8B-97DCCAECC51D}" presName="sibTrans" presStyleCnt="0"/>
      <dgm:spPr/>
    </dgm:pt>
    <dgm:pt modelId="{93089E61-15C8-4554-B81B-7ACDB039F4EC}" type="pres">
      <dgm:prSet presAssocID="{E4683A56-EF10-44FB-9F25-438F07ABFD43}" presName="node" presStyleLbl="node1" presStyleIdx="1" presStyleCnt="8">
        <dgm:presLayoutVars>
          <dgm:bulletEnabled val="1"/>
        </dgm:presLayoutVars>
      </dgm:prSet>
      <dgm:spPr/>
    </dgm:pt>
    <dgm:pt modelId="{CC789FCD-4CDF-40CE-85A6-B56C84D3EE03}" type="pres">
      <dgm:prSet presAssocID="{CD1A248A-AF32-4F0D-8F74-279CF80275D3}" presName="sibTrans" presStyleCnt="0"/>
      <dgm:spPr/>
    </dgm:pt>
    <dgm:pt modelId="{FECD8119-4D17-4571-9DC4-86B56911FBC7}" type="pres">
      <dgm:prSet presAssocID="{B29CD9FA-FF29-46FF-87DD-8ED6362977F1}" presName="node" presStyleLbl="node1" presStyleIdx="2" presStyleCnt="8">
        <dgm:presLayoutVars>
          <dgm:bulletEnabled val="1"/>
        </dgm:presLayoutVars>
      </dgm:prSet>
      <dgm:spPr/>
    </dgm:pt>
    <dgm:pt modelId="{494BB0BF-1213-435B-B491-C40DB25E1F7A}" type="pres">
      <dgm:prSet presAssocID="{5B6C72F9-060E-4583-AB9A-ED8D5B57FE1A}" presName="sibTrans" presStyleCnt="0"/>
      <dgm:spPr/>
    </dgm:pt>
    <dgm:pt modelId="{8F46BC9A-6A0F-429B-84D5-DB081C8CCB48}" type="pres">
      <dgm:prSet presAssocID="{584A9888-4F4A-4181-B158-28A8FF81850E}" presName="node" presStyleLbl="node1" presStyleIdx="3" presStyleCnt="8">
        <dgm:presLayoutVars>
          <dgm:bulletEnabled val="1"/>
        </dgm:presLayoutVars>
      </dgm:prSet>
      <dgm:spPr/>
    </dgm:pt>
    <dgm:pt modelId="{7E71E1DE-ED1C-4A0A-BF3F-81CF892B979E}" type="pres">
      <dgm:prSet presAssocID="{35A52B50-BA07-4314-B48A-A758CAD583DA}" presName="sibTrans" presStyleCnt="0"/>
      <dgm:spPr/>
    </dgm:pt>
    <dgm:pt modelId="{7EC9190E-BACA-4123-A084-2ED4A4587D7E}" type="pres">
      <dgm:prSet presAssocID="{16AD5CEC-DF27-454F-8E51-9F8E9DF7EE81}" presName="node" presStyleLbl="node1" presStyleIdx="4" presStyleCnt="8">
        <dgm:presLayoutVars>
          <dgm:bulletEnabled val="1"/>
        </dgm:presLayoutVars>
      </dgm:prSet>
      <dgm:spPr/>
    </dgm:pt>
    <dgm:pt modelId="{01F0D373-FB69-443A-9119-991748F7CAC3}" type="pres">
      <dgm:prSet presAssocID="{526BE7C9-D17B-4FF1-B7DE-930025FC3CC9}" presName="sibTrans" presStyleCnt="0"/>
      <dgm:spPr/>
    </dgm:pt>
    <dgm:pt modelId="{E2C30FEA-D91A-4A87-8309-656DE49C9EF8}" type="pres">
      <dgm:prSet presAssocID="{1B95BFCD-3FF7-4042-AB3E-D24E097BDA5B}" presName="node" presStyleLbl="node1" presStyleIdx="5" presStyleCnt="8">
        <dgm:presLayoutVars>
          <dgm:bulletEnabled val="1"/>
        </dgm:presLayoutVars>
      </dgm:prSet>
      <dgm:spPr/>
    </dgm:pt>
    <dgm:pt modelId="{92B4DE0B-CA7E-4843-97E8-E8AB1361D8A3}" type="pres">
      <dgm:prSet presAssocID="{0E394161-8279-4A3F-BA71-A95421FDDE37}" presName="sibTrans" presStyleCnt="0"/>
      <dgm:spPr/>
    </dgm:pt>
    <dgm:pt modelId="{3536F992-BF51-44EA-9FC4-74DDFD42CC63}" type="pres">
      <dgm:prSet presAssocID="{65A823B2-1196-40C7-AA32-9A0BA6555E82}" presName="node" presStyleLbl="node1" presStyleIdx="6" presStyleCnt="8">
        <dgm:presLayoutVars>
          <dgm:bulletEnabled val="1"/>
        </dgm:presLayoutVars>
      </dgm:prSet>
      <dgm:spPr/>
    </dgm:pt>
    <dgm:pt modelId="{0DC50723-07D7-4239-8C57-A4A03929C9DC}" type="pres">
      <dgm:prSet presAssocID="{A40CA0D1-0809-4EDA-AA23-6997F5A7C0D3}" presName="sibTrans" presStyleCnt="0"/>
      <dgm:spPr/>
    </dgm:pt>
    <dgm:pt modelId="{49ED2322-5A27-4691-9A0C-5121F2BE5B1F}" type="pres">
      <dgm:prSet presAssocID="{9055F8C2-D124-40BF-AFCC-4005A662AABC}" presName="node" presStyleLbl="node1" presStyleIdx="7" presStyleCnt="8">
        <dgm:presLayoutVars>
          <dgm:bulletEnabled val="1"/>
        </dgm:presLayoutVars>
      </dgm:prSet>
      <dgm:spPr/>
    </dgm:pt>
  </dgm:ptLst>
  <dgm:cxnLst>
    <dgm:cxn modelId="{848D0203-DDF3-47C4-9EA6-C4BA04724DAF}" srcId="{43F8DB50-1A8C-45BD-A32F-9DE404129CFC}" destId="{9055F8C2-D124-40BF-AFCC-4005A662AABC}" srcOrd="7" destOrd="0" parTransId="{C28BB6C9-7C39-483E-AAD9-17105AAE07B3}" sibTransId="{FBE16A5E-E883-4C0E-A084-CC3063D46250}"/>
    <dgm:cxn modelId="{8850F403-63CB-42AF-A228-87BFFC992BEE}" srcId="{43F8DB50-1A8C-45BD-A32F-9DE404129CFC}" destId="{16AD5CEC-DF27-454F-8E51-9F8E9DF7EE81}" srcOrd="4" destOrd="0" parTransId="{79892FD1-50F0-4BCE-9E3C-8A5F33F1BF4F}" sibTransId="{526BE7C9-D17B-4FF1-B7DE-930025FC3CC9}"/>
    <dgm:cxn modelId="{4BC8F807-CD76-4911-886C-9D47A6DD5A3F}" type="presOf" srcId="{43F8DB50-1A8C-45BD-A32F-9DE404129CFC}" destId="{3A552212-0CD4-4DE0-B0AC-8171BF6C43A4}" srcOrd="0" destOrd="0" presId="urn:microsoft.com/office/officeart/2005/8/layout/default"/>
    <dgm:cxn modelId="{25D2BD16-5A89-459F-9B97-D05F1E03FD22}" srcId="{43F8DB50-1A8C-45BD-A32F-9DE404129CFC}" destId="{1B95BFCD-3FF7-4042-AB3E-D24E097BDA5B}" srcOrd="5" destOrd="0" parTransId="{C2ECD1F7-ED0A-4464-A3BE-1DF9F0FC0284}" sibTransId="{0E394161-8279-4A3F-BA71-A95421FDDE37}"/>
    <dgm:cxn modelId="{F3EF0C1F-2AB6-42AD-AB81-101485E21A51}" type="presOf" srcId="{1B95BFCD-3FF7-4042-AB3E-D24E097BDA5B}" destId="{E2C30FEA-D91A-4A87-8309-656DE49C9EF8}" srcOrd="0" destOrd="0" presId="urn:microsoft.com/office/officeart/2005/8/layout/default"/>
    <dgm:cxn modelId="{4157045C-D2E4-453B-AC0D-DD5383734133}" type="presOf" srcId="{16AD5CEC-DF27-454F-8E51-9F8E9DF7EE81}" destId="{7EC9190E-BACA-4123-A084-2ED4A4587D7E}" srcOrd="0" destOrd="0" presId="urn:microsoft.com/office/officeart/2005/8/layout/default"/>
    <dgm:cxn modelId="{A54E955F-C956-43B2-B7FE-42BE2E5A36F1}" type="presOf" srcId="{9302A1F4-1D3E-484E-BC9D-583BBE5C321B}" destId="{CCD7DEF5-D494-469F-9151-0F05AEC8F50E}" srcOrd="0" destOrd="0" presId="urn:microsoft.com/office/officeart/2005/8/layout/default"/>
    <dgm:cxn modelId="{9BFC0B47-63CB-466D-99EB-F41AACA3F452}" srcId="{43F8DB50-1A8C-45BD-A32F-9DE404129CFC}" destId="{584A9888-4F4A-4181-B158-28A8FF81850E}" srcOrd="3" destOrd="0" parTransId="{752B7E5D-1037-4866-B657-6ED107C90FED}" sibTransId="{35A52B50-BA07-4314-B48A-A758CAD583DA}"/>
    <dgm:cxn modelId="{BCE1EB47-79FB-4263-801B-6B2915C4968D}" type="presOf" srcId="{E4683A56-EF10-44FB-9F25-438F07ABFD43}" destId="{93089E61-15C8-4554-B81B-7ACDB039F4EC}" srcOrd="0" destOrd="0" presId="urn:microsoft.com/office/officeart/2005/8/layout/default"/>
    <dgm:cxn modelId="{BB53D34B-C964-4172-A695-0BDD0068E8A6}" type="presOf" srcId="{9055F8C2-D124-40BF-AFCC-4005A662AABC}" destId="{49ED2322-5A27-4691-9A0C-5121F2BE5B1F}" srcOrd="0" destOrd="0" presId="urn:microsoft.com/office/officeart/2005/8/layout/default"/>
    <dgm:cxn modelId="{F45CFA7E-5632-4B25-B115-3D4EC00A8B53}" srcId="{43F8DB50-1A8C-45BD-A32F-9DE404129CFC}" destId="{9302A1F4-1D3E-484E-BC9D-583BBE5C321B}" srcOrd="0" destOrd="0" parTransId="{6B6DBBCC-9D9A-4C82-802E-A31F362F335C}" sibTransId="{CE156652-0853-4AB1-8D8B-97DCCAECC51D}"/>
    <dgm:cxn modelId="{66A21082-CE76-48BE-89F9-CE3EF862AFEF}" srcId="{43F8DB50-1A8C-45BD-A32F-9DE404129CFC}" destId="{65A823B2-1196-40C7-AA32-9A0BA6555E82}" srcOrd="6" destOrd="0" parTransId="{89967DDE-CF8E-4769-9E71-9DEF95E663E5}" sibTransId="{A40CA0D1-0809-4EDA-AA23-6997F5A7C0D3}"/>
    <dgm:cxn modelId="{B2012B93-3ACF-49A1-AD21-777449C9520B}" srcId="{43F8DB50-1A8C-45BD-A32F-9DE404129CFC}" destId="{E4683A56-EF10-44FB-9F25-438F07ABFD43}" srcOrd="1" destOrd="0" parTransId="{D25B97CC-87D0-4001-B272-77E0E2D9D511}" sibTransId="{CD1A248A-AF32-4F0D-8F74-279CF80275D3}"/>
    <dgm:cxn modelId="{A4037BB7-F7E5-43F5-AB5D-2D4F9BD78ECE}" type="presOf" srcId="{B29CD9FA-FF29-46FF-87DD-8ED6362977F1}" destId="{FECD8119-4D17-4571-9DC4-86B56911FBC7}" srcOrd="0" destOrd="0" presId="urn:microsoft.com/office/officeart/2005/8/layout/default"/>
    <dgm:cxn modelId="{F550EBC2-6BAA-4D5F-B4D4-B10B2A95CADD}" srcId="{43F8DB50-1A8C-45BD-A32F-9DE404129CFC}" destId="{B29CD9FA-FF29-46FF-87DD-8ED6362977F1}" srcOrd="2" destOrd="0" parTransId="{368495A6-8CBB-4360-BC8A-3A6A18CAAD6B}" sibTransId="{5B6C72F9-060E-4583-AB9A-ED8D5B57FE1A}"/>
    <dgm:cxn modelId="{4CE748D7-536B-4A99-AB72-273B57E45235}" type="presOf" srcId="{65A823B2-1196-40C7-AA32-9A0BA6555E82}" destId="{3536F992-BF51-44EA-9FC4-74DDFD42CC63}" srcOrd="0" destOrd="0" presId="urn:microsoft.com/office/officeart/2005/8/layout/default"/>
    <dgm:cxn modelId="{D42C7BFE-8098-40C2-A62F-1F90DCE1C5FA}" type="presOf" srcId="{584A9888-4F4A-4181-B158-28A8FF81850E}" destId="{8F46BC9A-6A0F-429B-84D5-DB081C8CCB48}" srcOrd="0" destOrd="0" presId="urn:microsoft.com/office/officeart/2005/8/layout/default"/>
    <dgm:cxn modelId="{3ACE4E36-BCCD-4ADA-88C9-3BAFE9F0D471}" type="presParOf" srcId="{3A552212-0CD4-4DE0-B0AC-8171BF6C43A4}" destId="{CCD7DEF5-D494-469F-9151-0F05AEC8F50E}" srcOrd="0" destOrd="0" presId="urn:microsoft.com/office/officeart/2005/8/layout/default"/>
    <dgm:cxn modelId="{316F2A2E-EFC8-4D0E-81F8-B26AA92C7BE8}" type="presParOf" srcId="{3A552212-0CD4-4DE0-B0AC-8171BF6C43A4}" destId="{73C91783-71E4-4CA9-BB92-2EE449056933}" srcOrd="1" destOrd="0" presId="urn:microsoft.com/office/officeart/2005/8/layout/default"/>
    <dgm:cxn modelId="{9C4D79BA-74CC-44A0-9661-612A6B870BC5}" type="presParOf" srcId="{3A552212-0CD4-4DE0-B0AC-8171BF6C43A4}" destId="{93089E61-15C8-4554-B81B-7ACDB039F4EC}" srcOrd="2" destOrd="0" presId="urn:microsoft.com/office/officeart/2005/8/layout/default"/>
    <dgm:cxn modelId="{D7A004E2-7613-4305-BE5E-6207CC5EAD29}" type="presParOf" srcId="{3A552212-0CD4-4DE0-B0AC-8171BF6C43A4}" destId="{CC789FCD-4CDF-40CE-85A6-B56C84D3EE03}" srcOrd="3" destOrd="0" presId="urn:microsoft.com/office/officeart/2005/8/layout/default"/>
    <dgm:cxn modelId="{054CD118-C670-4BC4-9081-7246D94DCDAE}" type="presParOf" srcId="{3A552212-0CD4-4DE0-B0AC-8171BF6C43A4}" destId="{FECD8119-4D17-4571-9DC4-86B56911FBC7}" srcOrd="4" destOrd="0" presId="urn:microsoft.com/office/officeart/2005/8/layout/default"/>
    <dgm:cxn modelId="{43B4CC60-A69A-42A2-A609-91DB71AED83A}" type="presParOf" srcId="{3A552212-0CD4-4DE0-B0AC-8171BF6C43A4}" destId="{494BB0BF-1213-435B-B491-C40DB25E1F7A}" srcOrd="5" destOrd="0" presId="urn:microsoft.com/office/officeart/2005/8/layout/default"/>
    <dgm:cxn modelId="{7A77C2BD-1FD1-45DD-A0A9-056B521093C3}" type="presParOf" srcId="{3A552212-0CD4-4DE0-B0AC-8171BF6C43A4}" destId="{8F46BC9A-6A0F-429B-84D5-DB081C8CCB48}" srcOrd="6" destOrd="0" presId="urn:microsoft.com/office/officeart/2005/8/layout/default"/>
    <dgm:cxn modelId="{1F949DBF-49B6-4515-8E1A-6E9221FBF128}" type="presParOf" srcId="{3A552212-0CD4-4DE0-B0AC-8171BF6C43A4}" destId="{7E71E1DE-ED1C-4A0A-BF3F-81CF892B979E}" srcOrd="7" destOrd="0" presId="urn:microsoft.com/office/officeart/2005/8/layout/default"/>
    <dgm:cxn modelId="{B1DAE614-CF8F-48E8-BC80-C321F95DFB51}" type="presParOf" srcId="{3A552212-0CD4-4DE0-B0AC-8171BF6C43A4}" destId="{7EC9190E-BACA-4123-A084-2ED4A4587D7E}" srcOrd="8" destOrd="0" presId="urn:microsoft.com/office/officeart/2005/8/layout/default"/>
    <dgm:cxn modelId="{0DFEF074-F469-4D27-BCB5-D911DE02767B}" type="presParOf" srcId="{3A552212-0CD4-4DE0-B0AC-8171BF6C43A4}" destId="{01F0D373-FB69-443A-9119-991748F7CAC3}" srcOrd="9" destOrd="0" presId="urn:microsoft.com/office/officeart/2005/8/layout/default"/>
    <dgm:cxn modelId="{37C842EE-41BE-48A7-A57E-EAF3443203F0}" type="presParOf" srcId="{3A552212-0CD4-4DE0-B0AC-8171BF6C43A4}" destId="{E2C30FEA-D91A-4A87-8309-656DE49C9EF8}" srcOrd="10" destOrd="0" presId="urn:microsoft.com/office/officeart/2005/8/layout/default"/>
    <dgm:cxn modelId="{7B368A87-9585-4EE3-9580-17EF7E6A8488}" type="presParOf" srcId="{3A552212-0CD4-4DE0-B0AC-8171BF6C43A4}" destId="{92B4DE0B-CA7E-4843-97E8-E8AB1361D8A3}" srcOrd="11" destOrd="0" presId="urn:microsoft.com/office/officeart/2005/8/layout/default"/>
    <dgm:cxn modelId="{6E25420C-8E20-44E6-AE96-CB78DC71A16D}" type="presParOf" srcId="{3A552212-0CD4-4DE0-B0AC-8171BF6C43A4}" destId="{3536F992-BF51-44EA-9FC4-74DDFD42CC63}" srcOrd="12" destOrd="0" presId="urn:microsoft.com/office/officeart/2005/8/layout/default"/>
    <dgm:cxn modelId="{64F21D9E-432F-4F1C-93C9-0E8AD7FF1A37}" type="presParOf" srcId="{3A552212-0CD4-4DE0-B0AC-8171BF6C43A4}" destId="{0DC50723-07D7-4239-8C57-A4A03929C9DC}" srcOrd="13" destOrd="0" presId="urn:microsoft.com/office/officeart/2005/8/layout/default"/>
    <dgm:cxn modelId="{8F80CF81-03B1-415D-A702-4A5DFEDBE824}" type="presParOf" srcId="{3A552212-0CD4-4DE0-B0AC-8171BF6C43A4}" destId="{49ED2322-5A27-4691-9A0C-5121F2BE5B1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E7EB1D-3DD5-4BBF-8C47-1092E83A3C7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848079-4C84-4393-A867-FC7FDE94B370}">
      <dgm:prSet/>
      <dgm:spPr/>
      <dgm:t>
        <a:bodyPr/>
        <a:lstStyle/>
        <a:p>
          <a:r>
            <a:rPr lang="en-IN"/>
            <a:t>Requirement Analysis</a:t>
          </a:r>
          <a:endParaRPr lang="en-US"/>
        </a:p>
      </dgm:t>
    </dgm:pt>
    <dgm:pt modelId="{0FAAAF0F-9BBC-4DFD-B1D0-F1539F1E591D}" type="parTrans" cxnId="{A9CD8E1B-2043-4192-BAFF-1E77E04CE63E}">
      <dgm:prSet/>
      <dgm:spPr/>
      <dgm:t>
        <a:bodyPr/>
        <a:lstStyle/>
        <a:p>
          <a:endParaRPr lang="en-US"/>
        </a:p>
      </dgm:t>
    </dgm:pt>
    <dgm:pt modelId="{21CC5C6B-0C1C-421B-8DC5-DA132DC9220C}" type="sibTrans" cxnId="{A9CD8E1B-2043-4192-BAFF-1E77E04CE63E}">
      <dgm:prSet/>
      <dgm:spPr/>
      <dgm:t>
        <a:bodyPr/>
        <a:lstStyle/>
        <a:p>
          <a:endParaRPr lang="en-US"/>
        </a:p>
      </dgm:t>
    </dgm:pt>
    <dgm:pt modelId="{C8FF121D-33CD-4817-9431-EFAC4C62BDAC}">
      <dgm:prSet/>
      <dgm:spPr/>
      <dgm:t>
        <a:bodyPr/>
        <a:lstStyle/>
        <a:p>
          <a:r>
            <a:rPr lang="en-IN"/>
            <a:t>Test Planning</a:t>
          </a:r>
          <a:endParaRPr lang="en-US"/>
        </a:p>
      </dgm:t>
    </dgm:pt>
    <dgm:pt modelId="{A82AAB66-FEE0-473F-B92F-D3ABC77288DE}" type="parTrans" cxnId="{EFEED71F-3A32-4483-B5FB-80D8EB7293C1}">
      <dgm:prSet/>
      <dgm:spPr/>
      <dgm:t>
        <a:bodyPr/>
        <a:lstStyle/>
        <a:p>
          <a:endParaRPr lang="en-US"/>
        </a:p>
      </dgm:t>
    </dgm:pt>
    <dgm:pt modelId="{5329C832-2B26-4118-AD7C-DFCCC6B6AAA1}" type="sibTrans" cxnId="{EFEED71F-3A32-4483-B5FB-80D8EB7293C1}">
      <dgm:prSet/>
      <dgm:spPr/>
      <dgm:t>
        <a:bodyPr/>
        <a:lstStyle/>
        <a:p>
          <a:endParaRPr lang="en-US"/>
        </a:p>
      </dgm:t>
    </dgm:pt>
    <dgm:pt modelId="{659E8F9A-6167-46AD-91B7-67B260124727}">
      <dgm:prSet/>
      <dgm:spPr/>
      <dgm:t>
        <a:bodyPr/>
        <a:lstStyle/>
        <a:p>
          <a:r>
            <a:rPr lang="en-IN"/>
            <a:t>Test Designing</a:t>
          </a:r>
          <a:endParaRPr lang="en-US"/>
        </a:p>
      </dgm:t>
    </dgm:pt>
    <dgm:pt modelId="{C64D4E54-DA7D-4010-BB73-5F778D7F8B22}" type="parTrans" cxnId="{2BB7D609-1D47-4B18-91DB-6D7C1ED2BDBA}">
      <dgm:prSet/>
      <dgm:spPr/>
      <dgm:t>
        <a:bodyPr/>
        <a:lstStyle/>
        <a:p>
          <a:endParaRPr lang="en-US"/>
        </a:p>
      </dgm:t>
    </dgm:pt>
    <dgm:pt modelId="{CCEAE1A3-2039-4FA3-B834-7540DF5B9B5D}" type="sibTrans" cxnId="{2BB7D609-1D47-4B18-91DB-6D7C1ED2BDBA}">
      <dgm:prSet/>
      <dgm:spPr/>
      <dgm:t>
        <a:bodyPr/>
        <a:lstStyle/>
        <a:p>
          <a:endParaRPr lang="en-US"/>
        </a:p>
      </dgm:t>
    </dgm:pt>
    <dgm:pt modelId="{4955A407-A1FD-4657-8C41-5D1A519203C8}">
      <dgm:prSet/>
      <dgm:spPr/>
      <dgm:t>
        <a:bodyPr/>
        <a:lstStyle/>
        <a:p>
          <a:r>
            <a:rPr lang="en-IN"/>
            <a:t>Test Execution</a:t>
          </a:r>
          <a:endParaRPr lang="en-US"/>
        </a:p>
      </dgm:t>
    </dgm:pt>
    <dgm:pt modelId="{A5EB280E-4395-46EC-A149-AB3127DE57BA}" type="parTrans" cxnId="{6D3D287E-F0F9-49A8-B91C-1E6B09803067}">
      <dgm:prSet/>
      <dgm:spPr/>
      <dgm:t>
        <a:bodyPr/>
        <a:lstStyle/>
        <a:p>
          <a:endParaRPr lang="en-US"/>
        </a:p>
      </dgm:t>
    </dgm:pt>
    <dgm:pt modelId="{43FF75D3-F9D3-4A73-9B19-9609603507CE}" type="sibTrans" cxnId="{6D3D287E-F0F9-49A8-B91C-1E6B09803067}">
      <dgm:prSet/>
      <dgm:spPr/>
      <dgm:t>
        <a:bodyPr/>
        <a:lstStyle/>
        <a:p>
          <a:endParaRPr lang="en-US"/>
        </a:p>
      </dgm:t>
    </dgm:pt>
    <dgm:pt modelId="{CA8EC06D-9262-401B-9152-CE7FDC07DD4F}">
      <dgm:prSet/>
      <dgm:spPr/>
      <dgm:t>
        <a:bodyPr/>
        <a:lstStyle/>
        <a:p>
          <a:r>
            <a:rPr lang="en-IN"/>
            <a:t>Test Closure</a:t>
          </a:r>
          <a:endParaRPr lang="en-US"/>
        </a:p>
      </dgm:t>
    </dgm:pt>
    <dgm:pt modelId="{67343BAD-44F0-4E77-85D4-C011D5463A1F}" type="parTrans" cxnId="{7A607161-7DBA-4AB0-B5DF-569AF76D98FD}">
      <dgm:prSet/>
      <dgm:spPr/>
      <dgm:t>
        <a:bodyPr/>
        <a:lstStyle/>
        <a:p>
          <a:endParaRPr lang="en-US"/>
        </a:p>
      </dgm:t>
    </dgm:pt>
    <dgm:pt modelId="{8DFB26C8-5F2B-40C8-AC8C-5C14BB9CD617}" type="sibTrans" cxnId="{7A607161-7DBA-4AB0-B5DF-569AF76D98FD}">
      <dgm:prSet/>
      <dgm:spPr/>
      <dgm:t>
        <a:bodyPr/>
        <a:lstStyle/>
        <a:p>
          <a:endParaRPr lang="en-US"/>
        </a:p>
      </dgm:t>
    </dgm:pt>
    <dgm:pt modelId="{58B2BBAE-0294-4799-BA44-BAC7B906CA2F}" type="pres">
      <dgm:prSet presAssocID="{AFE7EB1D-3DD5-4BBF-8C47-1092E83A3C7D}" presName="outerComposite" presStyleCnt="0">
        <dgm:presLayoutVars>
          <dgm:chMax val="5"/>
          <dgm:dir/>
          <dgm:resizeHandles val="exact"/>
        </dgm:presLayoutVars>
      </dgm:prSet>
      <dgm:spPr/>
    </dgm:pt>
    <dgm:pt modelId="{9DF22022-A1C1-46D4-A636-240D8B1BDCDD}" type="pres">
      <dgm:prSet presAssocID="{AFE7EB1D-3DD5-4BBF-8C47-1092E83A3C7D}" presName="dummyMaxCanvas" presStyleCnt="0">
        <dgm:presLayoutVars/>
      </dgm:prSet>
      <dgm:spPr/>
    </dgm:pt>
    <dgm:pt modelId="{DD9F3606-FF4E-4F81-BB7C-1CD4A66E9ABE}" type="pres">
      <dgm:prSet presAssocID="{AFE7EB1D-3DD5-4BBF-8C47-1092E83A3C7D}" presName="FiveNodes_1" presStyleLbl="node1" presStyleIdx="0" presStyleCnt="5">
        <dgm:presLayoutVars>
          <dgm:bulletEnabled val="1"/>
        </dgm:presLayoutVars>
      </dgm:prSet>
      <dgm:spPr/>
    </dgm:pt>
    <dgm:pt modelId="{9BE5E0A3-76A0-4806-88C7-39FFD8F0F245}" type="pres">
      <dgm:prSet presAssocID="{AFE7EB1D-3DD5-4BBF-8C47-1092E83A3C7D}" presName="FiveNodes_2" presStyleLbl="node1" presStyleIdx="1" presStyleCnt="5">
        <dgm:presLayoutVars>
          <dgm:bulletEnabled val="1"/>
        </dgm:presLayoutVars>
      </dgm:prSet>
      <dgm:spPr/>
    </dgm:pt>
    <dgm:pt modelId="{ADDB4116-49D7-4917-9468-CC62EF4B601C}" type="pres">
      <dgm:prSet presAssocID="{AFE7EB1D-3DD5-4BBF-8C47-1092E83A3C7D}" presName="FiveNodes_3" presStyleLbl="node1" presStyleIdx="2" presStyleCnt="5">
        <dgm:presLayoutVars>
          <dgm:bulletEnabled val="1"/>
        </dgm:presLayoutVars>
      </dgm:prSet>
      <dgm:spPr/>
    </dgm:pt>
    <dgm:pt modelId="{F513BA7E-76B8-4448-B9D2-66739FC05D04}" type="pres">
      <dgm:prSet presAssocID="{AFE7EB1D-3DD5-4BBF-8C47-1092E83A3C7D}" presName="FiveNodes_4" presStyleLbl="node1" presStyleIdx="3" presStyleCnt="5">
        <dgm:presLayoutVars>
          <dgm:bulletEnabled val="1"/>
        </dgm:presLayoutVars>
      </dgm:prSet>
      <dgm:spPr/>
    </dgm:pt>
    <dgm:pt modelId="{191B3A28-2EA9-4A73-96B2-F5BD69D7E876}" type="pres">
      <dgm:prSet presAssocID="{AFE7EB1D-3DD5-4BBF-8C47-1092E83A3C7D}" presName="FiveNodes_5" presStyleLbl="node1" presStyleIdx="4" presStyleCnt="5">
        <dgm:presLayoutVars>
          <dgm:bulletEnabled val="1"/>
        </dgm:presLayoutVars>
      </dgm:prSet>
      <dgm:spPr/>
    </dgm:pt>
    <dgm:pt modelId="{52478A00-C06A-4BFA-ACDB-E8F0C03A587A}" type="pres">
      <dgm:prSet presAssocID="{AFE7EB1D-3DD5-4BBF-8C47-1092E83A3C7D}" presName="FiveConn_1-2" presStyleLbl="fgAccFollowNode1" presStyleIdx="0" presStyleCnt="4">
        <dgm:presLayoutVars>
          <dgm:bulletEnabled val="1"/>
        </dgm:presLayoutVars>
      </dgm:prSet>
      <dgm:spPr/>
    </dgm:pt>
    <dgm:pt modelId="{1DD5C3C7-793A-45F8-911F-E4182926C36D}" type="pres">
      <dgm:prSet presAssocID="{AFE7EB1D-3DD5-4BBF-8C47-1092E83A3C7D}" presName="FiveConn_2-3" presStyleLbl="fgAccFollowNode1" presStyleIdx="1" presStyleCnt="4">
        <dgm:presLayoutVars>
          <dgm:bulletEnabled val="1"/>
        </dgm:presLayoutVars>
      </dgm:prSet>
      <dgm:spPr/>
    </dgm:pt>
    <dgm:pt modelId="{67B9D597-A1AB-4AF2-A33F-244AB369CA89}" type="pres">
      <dgm:prSet presAssocID="{AFE7EB1D-3DD5-4BBF-8C47-1092E83A3C7D}" presName="FiveConn_3-4" presStyleLbl="fgAccFollowNode1" presStyleIdx="2" presStyleCnt="4">
        <dgm:presLayoutVars>
          <dgm:bulletEnabled val="1"/>
        </dgm:presLayoutVars>
      </dgm:prSet>
      <dgm:spPr/>
    </dgm:pt>
    <dgm:pt modelId="{F1FFE014-A1D3-4714-B5B9-4E46EA8247D5}" type="pres">
      <dgm:prSet presAssocID="{AFE7EB1D-3DD5-4BBF-8C47-1092E83A3C7D}" presName="FiveConn_4-5" presStyleLbl="fgAccFollowNode1" presStyleIdx="3" presStyleCnt="4">
        <dgm:presLayoutVars>
          <dgm:bulletEnabled val="1"/>
        </dgm:presLayoutVars>
      </dgm:prSet>
      <dgm:spPr/>
    </dgm:pt>
    <dgm:pt modelId="{8B5DC157-7839-4C33-8D2F-2FE93467429C}" type="pres">
      <dgm:prSet presAssocID="{AFE7EB1D-3DD5-4BBF-8C47-1092E83A3C7D}" presName="FiveNodes_1_text" presStyleLbl="node1" presStyleIdx="4" presStyleCnt="5">
        <dgm:presLayoutVars>
          <dgm:bulletEnabled val="1"/>
        </dgm:presLayoutVars>
      </dgm:prSet>
      <dgm:spPr/>
    </dgm:pt>
    <dgm:pt modelId="{C4D636CC-4DF3-4AA9-95F2-565950ED9E54}" type="pres">
      <dgm:prSet presAssocID="{AFE7EB1D-3DD5-4BBF-8C47-1092E83A3C7D}" presName="FiveNodes_2_text" presStyleLbl="node1" presStyleIdx="4" presStyleCnt="5">
        <dgm:presLayoutVars>
          <dgm:bulletEnabled val="1"/>
        </dgm:presLayoutVars>
      </dgm:prSet>
      <dgm:spPr/>
    </dgm:pt>
    <dgm:pt modelId="{C708C968-B03D-410E-A0F7-5477E9A89EE9}" type="pres">
      <dgm:prSet presAssocID="{AFE7EB1D-3DD5-4BBF-8C47-1092E83A3C7D}" presName="FiveNodes_3_text" presStyleLbl="node1" presStyleIdx="4" presStyleCnt="5">
        <dgm:presLayoutVars>
          <dgm:bulletEnabled val="1"/>
        </dgm:presLayoutVars>
      </dgm:prSet>
      <dgm:spPr/>
    </dgm:pt>
    <dgm:pt modelId="{5351CDD5-6284-4DCE-BD39-37C43A7D7074}" type="pres">
      <dgm:prSet presAssocID="{AFE7EB1D-3DD5-4BBF-8C47-1092E83A3C7D}" presName="FiveNodes_4_text" presStyleLbl="node1" presStyleIdx="4" presStyleCnt="5">
        <dgm:presLayoutVars>
          <dgm:bulletEnabled val="1"/>
        </dgm:presLayoutVars>
      </dgm:prSet>
      <dgm:spPr/>
    </dgm:pt>
    <dgm:pt modelId="{A7C4E122-4FEC-4EB7-9759-A095E8E6DC55}" type="pres">
      <dgm:prSet presAssocID="{AFE7EB1D-3DD5-4BBF-8C47-1092E83A3C7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BB7D609-1D47-4B18-91DB-6D7C1ED2BDBA}" srcId="{AFE7EB1D-3DD5-4BBF-8C47-1092E83A3C7D}" destId="{659E8F9A-6167-46AD-91B7-67B260124727}" srcOrd="2" destOrd="0" parTransId="{C64D4E54-DA7D-4010-BB73-5F778D7F8B22}" sibTransId="{CCEAE1A3-2039-4FA3-B834-7540DF5B9B5D}"/>
    <dgm:cxn modelId="{50D90F0B-9BCC-402F-9241-733A78EAB2C1}" type="presOf" srcId="{5329C832-2B26-4118-AD7C-DFCCC6B6AAA1}" destId="{1DD5C3C7-793A-45F8-911F-E4182926C36D}" srcOrd="0" destOrd="0" presId="urn:microsoft.com/office/officeart/2005/8/layout/vProcess5"/>
    <dgm:cxn modelId="{A9CD8E1B-2043-4192-BAFF-1E77E04CE63E}" srcId="{AFE7EB1D-3DD5-4BBF-8C47-1092E83A3C7D}" destId="{49848079-4C84-4393-A867-FC7FDE94B370}" srcOrd="0" destOrd="0" parTransId="{0FAAAF0F-9BBC-4DFD-B1D0-F1539F1E591D}" sibTransId="{21CC5C6B-0C1C-421B-8DC5-DA132DC9220C}"/>
    <dgm:cxn modelId="{32F06D1E-A69B-4F8F-A146-E4BC7BD08966}" type="presOf" srcId="{AFE7EB1D-3DD5-4BBF-8C47-1092E83A3C7D}" destId="{58B2BBAE-0294-4799-BA44-BAC7B906CA2F}" srcOrd="0" destOrd="0" presId="urn:microsoft.com/office/officeart/2005/8/layout/vProcess5"/>
    <dgm:cxn modelId="{EFEED71F-3A32-4483-B5FB-80D8EB7293C1}" srcId="{AFE7EB1D-3DD5-4BBF-8C47-1092E83A3C7D}" destId="{C8FF121D-33CD-4817-9431-EFAC4C62BDAC}" srcOrd="1" destOrd="0" parTransId="{A82AAB66-FEE0-473F-B92F-D3ABC77288DE}" sibTransId="{5329C832-2B26-4118-AD7C-DFCCC6B6AAA1}"/>
    <dgm:cxn modelId="{BA903D22-34DD-4767-A9D7-0CE4063E7F79}" type="presOf" srcId="{21CC5C6B-0C1C-421B-8DC5-DA132DC9220C}" destId="{52478A00-C06A-4BFA-ACDB-E8F0C03A587A}" srcOrd="0" destOrd="0" presId="urn:microsoft.com/office/officeart/2005/8/layout/vProcess5"/>
    <dgm:cxn modelId="{02EE7D29-ACF9-4EC5-BEC9-7058FC2FED7F}" type="presOf" srcId="{659E8F9A-6167-46AD-91B7-67B260124727}" destId="{ADDB4116-49D7-4917-9468-CC62EF4B601C}" srcOrd="0" destOrd="0" presId="urn:microsoft.com/office/officeart/2005/8/layout/vProcess5"/>
    <dgm:cxn modelId="{6565D22B-EABA-446F-AFE4-73C04C5F4910}" type="presOf" srcId="{C8FF121D-33CD-4817-9431-EFAC4C62BDAC}" destId="{9BE5E0A3-76A0-4806-88C7-39FFD8F0F245}" srcOrd="0" destOrd="0" presId="urn:microsoft.com/office/officeart/2005/8/layout/vProcess5"/>
    <dgm:cxn modelId="{FEA24536-EE5A-49B3-9440-58BCEC3383C5}" type="presOf" srcId="{49848079-4C84-4393-A867-FC7FDE94B370}" destId="{DD9F3606-FF4E-4F81-BB7C-1CD4A66E9ABE}" srcOrd="0" destOrd="0" presId="urn:microsoft.com/office/officeart/2005/8/layout/vProcess5"/>
    <dgm:cxn modelId="{D2CEB93E-ED55-4474-BF87-39C3B9BEE78D}" type="presOf" srcId="{CA8EC06D-9262-401B-9152-CE7FDC07DD4F}" destId="{A7C4E122-4FEC-4EB7-9759-A095E8E6DC55}" srcOrd="1" destOrd="0" presId="urn:microsoft.com/office/officeart/2005/8/layout/vProcess5"/>
    <dgm:cxn modelId="{7A607161-7DBA-4AB0-B5DF-569AF76D98FD}" srcId="{AFE7EB1D-3DD5-4BBF-8C47-1092E83A3C7D}" destId="{CA8EC06D-9262-401B-9152-CE7FDC07DD4F}" srcOrd="4" destOrd="0" parTransId="{67343BAD-44F0-4E77-85D4-C011D5463A1F}" sibTransId="{8DFB26C8-5F2B-40C8-AC8C-5C14BB9CD617}"/>
    <dgm:cxn modelId="{7FB2E14E-1023-4E46-A7DC-408F83F03AFF}" type="presOf" srcId="{CCEAE1A3-2039-4FA3-B834-7540DF5B9B5D}" destId="{67B9D597-A1AB-4AF2-A33F-244AB369CA89}" srcOrd="0" destOrd="0" presId="urn:microsoft.com/office/officeart/2005/8/layout/vProcess5"/>
    <dgm:cxn modelId="{17CCFD6F-D3B7-4719-AC26-EF9801A02981}" type="presOf" srcId="{C8FF121D-33CD-4817-9431-EFAC4C62BDAC}" destId="{C4D636CC-4DF3-4AA9-95F2-565950ED9E54}" srcOrd="1" destOrd="0" presId="urn:microsoft.com/office/officeart/2005/8/layout/vProcess5"/>
    <dgm:cxn modelId="{6D3D287E-F0F9-49A8-B91C-1E6B09803067}" srcId="{AFE7EB1D-3DD5-4BBF-8C47-1092E83A3C7D}" destId="{4955A407-A1FD-4657-8C41-5D1A519203C8}" srcOrd="3" destOrd="0" parTransId="{A5EB280E-4395-46EC-A149-AB3127DE57BA}" sibTransId="{43FF75D3-F9D3-4A73-9B19-9609603507CE}"/>
    <dgm:cxn modelId="{7CA0C982-5A7B-465A-AE9A-53526A20F013}" type="presOf" srcId="{4955A407-A1FD-4657-8C41-5D1A519203C8}" destId="{F513BA7E-76B8-4448-B9D2-66739FC05D04}" srcOrd="0" destOrd="0" presId="urn:microsoft.com/office/officeart/2005/8/layout/vProcess5"/>
    <dgm:cxn modelId="{867052C9-DEC4-4222-94E7-4E2A852171CD}" type="presOf" srcId="{659E8F9A-6167-46AD-91B7-67B260124727}" destId="{C708C968-B03D-410E-A0F7-5477E9A89EE9}" srcOrd="1" destOrd="0" presId="urn:microsoft.com/office/officeart/2005/8/layout/vProcess5"/>
    <dgm:cxn modelId="{299CC9D9-12E0-47E2-A981-D0D9A3E3B8EA}" type="presOf" srcId="{43FF75D3-F9D3-4A73-9B19-9609603507CE}" destId="{F1FFE014-A1D3-4714-B5B9-4E46EA8247D5}" srcOrd="0" destOrd="0" presId="urn:microsoft.com/office/officeart/2005/8/layout/vProcess5"/>
    <dgm:cxn modelId="{CF57B2DA-1C7C-4884-96EB-ACFF85E13F08}" type="presOf" srcId="{49848079-4C84-4393-A867-FC7FDE94B370}" destId="{8B5DC157-7839-4C33-8D2F-2FE93467429C}" srcOrd="1" destOrd="0" presId="urn:microsoft.com/office/officeart/2005/8/layout/vProcess5"/>
    <dgm:cxn modelId="{E9717EE4-C49A-4B1F-8D9C-B56DC2C0C5E4}" type="presOf" srcId="{CA8EC06D-9262-401B-9152-CE7FDC07DD4F}" destId="{191B3A28-2EA9-4A73-96B2-F5BD69D7E876}" srcOrd="0" destOrd="0" presId="urn:microsoft.com/office/officeart/2005/8/layout/vProcess5"/>
    <dgm:cxn modelId="{F1D2F1E7-113B-42EC-93DB-AB7C52C7CE35}" type="presOf" srcId="{4955A407-A1FD-4657-8C41-5D1A519203C8}" destId="{5351CDD5-6284-4DCE-BD39-37C43A7D7074}" srcOrd="1" destOrd="0" presId="urn:microsoft.com/office/officeart/2005/8/layout/vProcess5"/>
    <dgm:cxn modelId="{4B92EBE1-2033-444A-9B1F-1DAD24DB2B89}" type="presParOf" srcId="{58B2BBAE-0294-4799-BA44-BAC7B906CA2F}" destId="{9DF22022-A1C1-46D4-A636-240D8B1BDCDD}" srcOrd="0" destOrd="0" presId="urn:microsoft.com/office/officeart/2005/8/layout/vProcess5"/>
    <dgm:cxn modelId="{7CC870AC-4406-4DB7-95EA-07FC25123E66}" type="presParOf" srcId="{58B2BBAE-0294-4799-BA44-BAC7B906CA2F}" destId="{DD9F3606-FF4E-4F81-BB7C-1CD4A66E9ABE}" srcOrd="1" destOrd="0" presId="urn:microsoft.com/office/officeart/2005/8/layout/vProcess5"/>
    <dgm:cxn modelId="{C819D10F-C735-4931-B236-E1C73272B1BF}" type="presParOf" srcId="{58B2BBAE-0294-4799-BA44-BAC7B906CA2F}" destId="{9BE5E0A3-76A0-4806-88C7-39FFD8F0F245}" srcOrd="2" destOrd="0" presId="urn:microsoft.com/office/officeart/2005/8/layout/vProcess5"/>
    <dgm:cxn modelId="{4CEFC5EE-F505-45A9-B832-7123D3C46A16}" type="presParOf" srcId="{58B2BBAE-0294-4799-BA44-BAC7B906CA2F}" destId="{ADDB4116-49D7-4917-9468-CC62EF4B601C}" srcOrd="3" destOrd="0" presId="urn:microsoft.com/office/officeart/2005/8/layout/vProcess5"/>
    <dgm:cxn modelId="{44792857-2A67-4931-AE62-B1D94F625EF3}" type="presParOf" srcId="{58B2BBAE-0294-4799-BA44-BAC7B906CA2F}" destId="{F513BA7E-76B8-4448-B9D2-66739FC05D04}" srcOrd="4" destOrd="0" presId="urn:microsoft.com/office/officeart/2005/8/layout/vProcess5"/>
    <dgm:cxn modelId="{E3AE937A-0854-40C5-9135-CB8084BAA447}" type="presParOf" srcId="{58B2BBAE-0294-4799-BA44-BAC7B906CA2F}" destId="{191B3A28-2EA9-4A73-96B2-F5BD69D7E876}" srcOrd="5" destOrd="0" presId="urn:microsoft.com/office/officeart/2005/8/layout/vProcess5"/>
    <dgm:cxn modelId="{EF0668C1-38C5-49C0-812B-58853AAF87A8}" type="presParOf" srcId="{58B2BBAE-0294-4799-BA44-BAC7B906CA2F}" destId="{52478A00-C06A-4BFA-ACDB-E8F0C03A587A}" srcOrd="6" destOrd="0" presId="urn:microsoft.com/office/officeart/2005/8/layout/vProcess5"/>
    <dgm:cxn modelId="{DF59275C-D827-4AA8-8709-BD544E5A1CFA}" type="presParOf" srcId="{58B2BBAE-0294-4799-BA44-BAC7B906CA2F}" destId="{1DD5C3C7-793A-45F8-911F-E4182926C36D}" srcOrd="7" destOrd="0" presId="urn:microsoft.com/office/officeart/2005/8/layout/vProcess5"/>
    <dgm:cxn modelId="{5041A8B3-B27E-4F0F-943B-1B00B5CCD8A0}" type="presParOf" srcId="{58B2BBAE-0294-4799-BA44-BAC7B906CA2F}" destId="{67B9D597-A1AB-4AF2-A33F-244AB369CA89}" srcOrd="8" destOrd="0" presId="urn:microsoft.com/office/officeart/2005/8/layout/vProcess5"/>
    <dgm:cxn modelId="{525F3276-79A3-4AC1-9CB4-A3F7911E745C}" type="presParOf" srcId="{58B2BBAE-0294-4799-BA44-BAC7B906CA2F}" destId="{F1FFE014-A1D3-4714-B5B9-4E46EA8247D5}" srcOrd="9" destOrd="0" presId="urn:microsoft.com/office/officeart/2005/8/layout/vProcess5"/>
    <dgm:cxn modelId="{94183128-7D00-4345-934E-BEE55CAB9F65}" type="presParOf" srcId="{58B2BBAE-0294-4799-BA44-BAC7B906CA2F}" destId="{8B5DC157-7839-4C33-8D2F-2FE93467429C}" srcOrd="10" destOrd="0" presId="urn:microsoft.com/office/officeart/2005/8/layout/vProcess5"/>
    <dgm:cxn modelId="{EC597386-49F4-4DF2-B280-1BA3CE19718F}" type="presParOf" srcId="{58B2BBAE-0294-4799-BA44-BAC7B906CA2F}" destId="{C4D636CC-4DF3-4AA9-95F2-565950ED9E54}" srcOrd="11" destOrd="0" presId="urn:microsoft.com/office/officeart/2005/8/layout/vProcess5"/>
    <dgm:cxn modelId="{23FDE368-52EA-453B-ACF9-440E95E862D3}" type="presParOf" srcId="{58B2BBAE-0294-4799-BA44-BAC7B906CA2F}" destId="{C708C968-B03D-410E-A0F7-5477E9A89EE9}" srcOrd="12" destOrd="0" presId="urn:microsoft.com/office/officeart/2005/8/layout/vProcess5"/>
    <dgm:cxn modelId="{FB02A5BE-9750-40A8-A222-A806617081E3}" type="presParOf" srcId="{58B2BBAE-0294-4799-BA44-BAC7B906CA2F}" destId="{5351CDD5-6284-4DCE-BD39-37C43A7D7074}" srcOrd="13" destOrd="0" presId="urn:microsoft.com/office/officeart/2005/8/layout/vProcess5"/>
    <dgm:cxn modelId="{D5A5DFC8-6CFB-4E32-99D2-F88D2B6915C5}" type="presParOf" srcId="{58B2BBAE-0294-4799-BA44-BAC7B906CA2F}" destId="{A7C4E122-4FEC-4EB7-9759-A095E8E6DC5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7099A6-5A6C-40AF-8CA5-6FB5F265AF14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3ACCA2-0EC9-4CF8-AAE4-471851E05982}">
      <dgm:prSet/>
      <dgm:spPr/>
      <dgm:t>
        <a:bodyPr/>
        <a:lstStyle/>
        <a:p>
          <a:r>
            <a:rPr lang="en-US" dirty="0"/>
            <a:t>Manual Testing</a:t>
          </a:r>
        </a:p>
      </dgm:t>
    </dgm:pt>
    <dgm:pt modelId="{21009184-FB66-4091-91B0-4056079DCA22}" type="parTrans" cxnId="{D332CD19-C4BA-449D-BA94-6E277CA343CD}">
      <dgm:prSet/>
      <dgm:spPr/>
      <dgm:t>
        <a:bodyPr/>
        <a:lstStyle/>
        <a:p>
          <a:endParaRPr lang="en-US"/>
        </a:p>
      </dgm:t>
    </dgm:pt>
    <dgm:pt modelId="{74346EB5-A639-47F9-B259-3EC6DC0982BC}" type="sibTrans" cxnId="{D332CD19-C4BA-449D-BA94-6E277CA343CD}">
      <dgm:prSet/>
      <dgm:spPr/>
      <dgm:t>
        <a:bodyPr/>
        <a:lstStyle/>
        <a:p>
          <a:endParaRPr lang="en-US"/>
        </a:p>
      </dgm:t>
    </dgm:pt>
    <dgm:pt modelId="{896A9312-C5E6-41D0-901E-B13C0E734453}">
      <dgm:prSet/>
      <dgm:spPr/>
      <dgm:t>
        <a:bodyPr/>
        <a:lstStyle/>
        <a:p>
          <a:endParaRPr lang="en-US" dirty="0"/>
        </a:p>
      </dgm:t>
    </dgm:pt>
    <dgm:pt modelId="{5A8FF337-04BC-4A42-B8FA-EF10357B46EC}" type="parTrans" cxnId="{1E7616AC-F0E9-40D1-9A20-4926DBCCE7F2}">
      <dgm:prSet/>
      <dgm:spPr/>
      <dgm:t>
        <a:bodyPr/>
        <a:lstStyle/>
        <a:p>
          <a:endParaRPr lang="en-US"/>
        </a:p>
      </dgm:t>
    </dgm:pt>
    <dgm:pt modelId="{14223418-4897-49A4-882F-8A01A3B50C75}" type="sibTrans" cxnId="{1E7616AC-F0E9-40D1-9A20-4926DBCCE7F2}">
      <dgm:prSet/>
      <dgm:spPr/>
      <dgm:t>
        <a:bodyPr/>
        <a:lstStyle/>
        <a:p>
          <a:endParaRPr lang="en-US"/>
        </a:p>
      </dgm:t>
    </dgm:pt>
    <dgm:pt modelId="{DCDD6EBD-46FB-41D1-9B4E-8ED7238BE2D9}">
      <dgm:prSet/>
      <dgm:spPr/>
      <dgm:t>
        <a:bodyPr/>
        <a:lstStyle/>
        <a:p>
          <a:r>
            <a:rPr lang="en-US" dirty="0"/>
            <a:t>A person will be performing the Testing without using any tools.</a:t>
          </a:r>
        </a:p>
      </dgm:t>
    </dgm:pt>
    <dgm:pt modelId="{73426E29-0FB6-4874-AC49-6D1C37A8ACC2}" type="parTrans" cxnId="{A84D443F-74B7-4261-80F0-571F957E1BFE}">
      <dgm:prSet/>
      <dgm:spPr/>
      <dgm:t>
        <a:bodyPr/>
        <a:lstStyle/>
        <a:p>
          <a:endParaRPr lang="en-US"/>
        </a:p>
      </dgm:t>
    </dgm:pt>
    <dgm:pt modelId="{01269890-1CE7-46DD-A854-0DC7064C7691}" type="sibTrans" cxnId="{A84D443F-74B7-4261-80F0-571F957E1BFE}">
      <dgm:prSet/>
      <dgm:spPr/>
      <dgm:t>
        <a:bodyPr/>
        <a:lstStyle/>
        <a:p>
          <a:endParaRPr lang="en-US"/>
        </a:p>
      </dgm:t>
    </dgm:pt>
    <dgm:pt modelId="{D0F726D0-4B61-4157-BC5E-E637F6E352F5}">
      <dgm:prSet/>
      <dgm:spPr/>
      <dgm:t>
        <a:bodyPr/>
        <a:lstStyle/>
        <a:p>
          <a:endParaRPr lang="en-US" dirty="0"/>
        </a:p>
      </dgm:t>
    </dgm:pt>
    <dgm:pt modelId="{B6E08C34-6C99-4C4A-B6BE-70B5095DFF96}" type="parTrans" cxnId="{2EEAB433-BDEF-45DF-87CE-3268079CE300}">
      <dgm:prSet/>
      <dgm:spPr/>
      <dgm:t>
        <a:bodyPr/>
        <a:lstStyle/>
        <a:p>
          <a:endParaRPr lang="en-US"/>
        </a:p>
      </dgm:t>
    </dgm:pt>
    <dgm:pt modelId="{3626C0A7-D7A8-4E31-8AD3-F328063DC12D}" type="sibTrans" cxnId="{2EEAB433-BDEF-45DF-87CE-3268079CE300}">
      <dgm:prSet/>
      <dgm:spPr/>
      <dgm:t>
        <a:bodyPr/>
        <a:lstStyle/>
        <a:p>
          <a:endParaRPr lang="en-US"/>
        </a:p>
      </dgm:t>
    </dgm:pt>
    <dgm:pt modelId="{F6888519-B5E3-4761-B0A8-C406B056FD46}">
      <dgm:prSet/>
      <dgm:spPr/>
      <dgm:t>
        <a:bodyPr/>
        <a:lstStyle/>
        <a:p>
          <a:r>
            <a:rPr lang="en-US"/>
            <a:t>Automation tool will replace the person.</a:t>
          </a:r>
        </a:p>
      </dgm:t>
    </dgm:pt>
    <dgm:pt modelId="{FC1AB8D7-859E-41BC-B5F4-AE45AED86B50}" type="parTrans" cxnId="{6D6E20CA-98BD-4F72-BF39-0A0F5833D1AE}">
      <dgm:prSet/>
      <dgm:spPr/>
      <dgm:t>
        <a:bodyPr/>
        <a:lstStyle/>
        <a:p>
          <a:endParaRPr lang="en-US"/>
        </a:p>
      </dgm:t>
    </dgm:pt>
    <dgm:pt modelId="{DBCEE412-BBE5-43FD-B542-584C807551A7}" type="sibTrans" cxnId="{6D6E20CA-98BD-4F72-BF39-0A0F5833D1AE}">
      <dgm:prSet/>
      <dgm:spPr/>
      <dgm:t>
        <a:bodyPr/>
        <a:lstStyle/>
        <a:p>
          <a:endParaRPr lang="en-US"/>
        </a:p>
      </dgm:t>
    </dgm:pt>
    <dgm:pt modelId="{370288FA-7088-48BA-AF28-9F493F760F46}">
      <dgm:prSet/>
      <dgm:spPr/>
      <dgm:t>
        <a:bodyPr/>
        <a:lstStyle/>
        <a:p>
          <a:r>
            <a:rPr lang="en-US" dirty="0"/>
            <a:t>With the help of code, they will do the testing</a:t>
          </a:r>
        </a:p>
      </dgm:t>
    </dgm:pt>
    <dgm:pt modelId="{19D671F5-2F22-4D5F-A345-C24E4D7E170F}" type="parTrans" cxnId="{761F76A2-6C38-49E4-81D0-710CC2C53A6B}">
      <dgm:prSet/>
      <dgm:spPr/>
      <dgm:t>
        <a:bodyPr/>
        <a:lstStyle/>
        <a:p>
          <a:endParaRPr lang="en-US"/>
        </a:p>
      </dgm:t>
    </dgm:pt>
    <dgm:pt modelId="{6FEBC81A-8A4F-4365-A872-CDD12FD17927}" type="sibTrans" cxnId="{761F76A2-6C38-49E4-81D0-710CC2C53A6B}">
      <dgm:prSet/>
      <dgm:spPr/>
      <dgm:t>
        <a:bodyPr/>
        <a:lstStyle/>
        <a:p>
          <a:endParaRPr lang="en-US"/>
        </a:p>
      </dgm:t>
    </dgm:pt>
    <dgm:pt modelId="{C9551AB3-F22B-444D-BAC8-C0C5700C88D6}">
      <dgm:prSet/>
      <dgm:spPr/>
      <dgm:t>
        <a:bodyPr/>
        <a:lstStyle/>
        <a:p>
          <a:r>
            <a:rPr lang="en-US" dirty="0"/>
            <a:t>Automation Testing</a:t>
          </a:r>
        </a:p>
      </dgm:t>
    </dgm:pt>
    <dgm:pt modelId="{A542DDF0-B910-4E87-8FC2-B3CD3E7AAD2F}" type="sibTrans" cxnId="{5DC7D3C7-3906-4313-9A67-C3A9A04F1D65}">
      <dgm:prSet/>
      <dgm:spPr/>
      <dgm:t>
        <a:bodyPr/>
        <a:lstStyle/>
        <a:p>
          <a:endParaRPr lang="en-US"/>
        </a:p>
      </dgm:t>
    </dgm:pt>
    <dgm:pt modelId="{D8BD59FF-0A6B-49F9-A9E4-F9845F1687A1}" type="parTrans" cxnId="{5DC7D3C7-3906-4313-9A67-C3A9A04F1D65}">
      <dgm:prSet/>
      <dgm:spPr/>
      <dgm:t>
        <a:bodyPr/>
        <a:lstStyle/>
        <a:p>
          <a:endParaRPr lang="en-US"/>
        </a:p>
      </dgm:t>
    </dgm:pt>
    <dgm:pt modelId="{336A6253-67CB-491E-80CD-DCBA9968A4B5}" type="pres">
      <dgm:prSet presAssocID="{7F7099A6-5A6C-40AF-8CA5-6FB5F265AF14}" presName="Name0" presStyleCnt="0">
        <dgm:presLayoutVars>
          <dgm:dir/>
          <dgm:animLvl val="lvl"/>
          <dgm:resizeHandles val="exact"/>
        </dgm:presLayoutVars>
      </dgm:prSet>
      <dgm:spPr/>
    </dgm:pt>
    <dgm:pt modelId="{988561BD-2504-4DCF-BF60-305B23605DA3}" type="pres">
      <dgm:prSet presAssocID="{CA3ACCA2-0EC9-4CF8-AAE4-471851E05982}" presName="composite" presStyleCnt="0"/>
      <dgm:spPr/>
    </dgm:pt>
    <dgm:pt modelId="{FE2967A3-5D38-4C61-9A94-731ED5D84213}" type="pres">
      <dgm:prSet presAssocID="{CA3ACCA2-0EC9-4CF8-AAE4-471851E05982}" presName="parTx" presStyleLbl="alignNode1" presStyleIdx="0" presStyleCnt="2">
        <dgm:presLayoutVars>
          <dgm:chMax val="0"/>
          <dgm:chPref val="0"/>
        </dgm:presLayoutVars>
      </dgm:prSet>
      <dgm:spPr/>
    </dgm:pt>
    <dgm:pt modelId="{0D9C73D2-CC21-4CDF-A35E-C2E4D31175FC}" type="pres">
      <dgm:prSet presAssocID="{CA3ACCA2-0EC9-4CF8-AAE4-471851E05982}" presName="desTx" presStyleLbl="alignAccFollowNode1" presStyleIdx="0" presStyleCnt="2">
        <dgm:presLayoutVars/>
      </dgm:prSet>
      <dgm:spPr/>
    </dgm:pt>
    <dgm:pt modelId="{4A96DA33-E45F-45A9-A9F5-3F6107258621}" type="pres">
      <dgm:prSet presAssocID="{74346EB5-A639-47F9-B259-3EC6DC0982BC}" presName="space" presStyleCnt="0"/>
      <dgm:spPr/>
    </dgm:pt>
    <dgm:pt modelId="{37220708-798E-409A-AAE0-E78CFDF1DAE6}" type="pres">
      <dgm:prSet presAssocID="{C9551AB3-F22B-444D-BAC8-C0C5700C88D6}" presName="composite" presStyleCnt="0"/>
      <dgm:spPr/>
    </dgm:pt>
    <dgm:pt modelId="{F61D7ECF-576D-440F-A7D1-88830E271D61}" type="pres">
      <dgm:prSet presAssocID="{C9551AB3-F22B-444D-BAC8-C0C5700C88D6}" presName="parTx" presStyleLbl="alignNode1" presStyleIdx="1" presStyleCnt="2">
        <dgm:presLayoutVars>
          <dgm:chMax val="0"/>
          <dgm:chPref val="0"/>
        </dgm:presLayoutVars>
      </dgm:prSet>
      <dgm:spPr/>
    </dgm:pt>
    <dgm:pt modelId="{0C57B2BA-0C63-4AB5-B3A8-48CEA42148DD}" type="pres">
      <dgm:prSet presAssocID="{C9551AB3-F22B-444D-BAC8-C0C5700C88D6}" presName="desTx" presStyleLbl="alignAccFollowNode1" presStyleIdx="1" presStyleCnt="2">
        <dgm:presLayoutVars/>
      </dgm:prSet>
      <dgm:spPr/>
    </dgm:pt>
  </dgm:ptLst>
  <dgm:cxnLst>
    <dgm:cxn modelId="{D332CD19-C4BA-449D-BA94-6E277CA343CD}" srcId="{7F7099A6-5A6C-40AF-8CA5-6FB5F265AF14}" destId="{CA3ACCA2-0EC9-4CF8-AAE4-471851E05982}" srcOrd="0" destOrd="0" parTransId="{21009184-FB66-4091-91B0-4056079DCA22}" sibTransId="{74346EB5-A639-47F9-B259-3EC6DC0982BC}"/>
    <dgm:cxn modelId="{2EEAB433-BDEF-45DF-87CE-3268079CE300}" srcId="{C9551AB3-F22B-444D-BAC8-C0C5700C88D6}" destId="{D0F726D0-4B61-4157-BC5E-E637F6E352F5}" srcOrd="0" destOrd="0" parTransId="{B6E08C34-6C99-4C4A-B6BE-70B5095DFF96}" sibTransId="{3626C0A7-D7A8-4E31-8AD3-F328063DC12D}"/>
    <dgm:cxn modelId="{B8F0B03C-4656-4F2C-9E63-109ACA6AEEDD}" type="presOf" srcId="{896A9312-C5E6-41D0-901E-B13C0E734453}" destId="{0D9C73D2-CC21-4CDF-A35E-C2E4D31175FC}" srcOrd="0" destOrd="0" presId="urn:microsoft.com/office/officeart/2016/7/layout/HorizontalActionList"/>
    <dgm:cxn modelId="{A84D443F-74B7-4261-80F0-571F957E1BFE}" srcId="{CA3ACCA2-0EC9-4CF8-AAE4-471851E05982}" destId="{DCDD6EBD-46FB-41D1-9B4E-8ED7238BE2D9}" srcOrd="1" destOrd="0" parTransId="{73426E29-0FB6-4874-AC49-6D1C37A8ACC2}" sibTransId="{01269890-1CE7-46DD-A854-0DC7064C7691}"/>
    <dgm:cxn modelId="{E57FC389-7A07-42B0-8336-91301E2DA380}" type="presOf" srcId="{D0F726D0-4B61-4157-BC5E-E637F6E352F5}" destId="{0C57B2BA-0C63-4AB5-B3A8-48CEA42148DD}" srcOrd="0" destOrd="0" presId="urn:microsoft.com/office/officeart/2016/7/layout/HorizontalActionList"/>
    <dgm:cxn modelId="{761F76A2-6C38-49E4-81D0-710CC2C53A6B}" srcId="{D0F726D0-4B61-4157-BC5E-E637F6E352F5}" destId="{370288FA-7088-48BA-AF28-9F493F760F46}" srcOrd="1" destOrd="0" parTransId="{19D671F5-2F22-4D5F-A345-C24E4D7E170F}" sibTransId="{6FEBC81A-8A4F-4365-A872-CDD12FD17927}"/>
    <dgm:cxn modelId="{7C5BE4A6-4BD4-4D1C-967B-EA9870574D45}" type="presOf" srcId="{CA3ACCA2-0EC9-4CF8-AAE4-471851E05982}" destId="{FE2967A3-5D38-4C61-9A94-731ED5D84213}" srcOrd="0" destOrd="0" presId="urn:microsoft.com/office/officeart/2016/7/layout/HorizontalActionList"/>
    <dgm:cxn modelId="{1E7616AC-F0E9-40D1-9A20-4926DBCCE7F2}" srcId="{CA3ACCA2-0EC9-4CF8-AAE4-471851E05982}" destId="{896A9312-C5E6-41D0-901E-B13C0E734453}" srcOrd="0" destOrd="0" parTransId="{5A8FF337-04BC-4A42-B8FA-EF10357B46EC}" sibTransId="{14223418-4897-49A4-882F-8A01A3B50C75}"/>
    <dgm:cxn modelId="{04FCF3AF-1F0E-4DDC-AF81-EDDFFD24256F}" type="presOf" srcId="{7F7099A6-5A6C-40AF-8CA5-6FB5F265AF14}" destId="{336A6253-67CB-491E-80CD-DCBA9968A4B5}" srcOrd="0" destOrd="0" presId="urn:microsoft.com/office/officeart/2016/7/layout/HorizontalActionList"/>
    <dgm:cxn modelId="{5DC7D3C7-3906-4313-9A67-C3A9A04F1D65}" srcId="{7F7099A6-5A6C-40AF-8CA5-6FB5F265AF14}" destId="{C9551AB3-F22B-444D-BAC8-C0C5700C88D6}" srcOrd="1" destOrd="0" parTransId="{D8BD59FF-0A6B-49F9-A9E4-F9845F1687A1}" sibTransId="{A542DDF0-B910-4E87-8FC2-B3CD3E7AAD2F}"/>
    <dgm:cxn modelId="{6D6E20CA-98BD-4F72-BF39-0A0F5833D1AE}" srcId="{D0F726D0-4B61-4157-BC5E-E637F6E352F5}" destId="{F6888519-B5E3-4761-B0A8-C406B056FD46}" srcOrd="0" destOrd="0" parTransId="{FC1AB8D7-859E-41BC-B5F4-AE45AED86B50}" sibTransId="{DBCEE412-BBE5-43FD-B542-584C807551A7}"/>
    <dgm:cxn modelId="{12EAC0E6-2EA1-4160-A6E7-FCD74D9748F1}" type="presOf" srcId="{F6888519-B5E3-4761-B0A8-C406B056FD46}" destId="{0C57B2BA-0C63-4AB5-B3A8-48CEA42148DD}" srcOrd="0" destOrd="1" presId="urn:microsoft.com/office/officeart/2016/7/layout/HorizontalActionList"/>
    <dgm:cxn modelId="{07BA3FE8-E2CA-4A53-AB96-FCAD2E621E81}" type="presOf" srcId="{DCDD6EBD-46FB-41D1-9B4E-8ED7238BE2D9}" destId="{0D9C73D2-CC21-4CDF-A35E-C2E4D31175FC}" srcOrd="0" destOrd="1" presId="urn:microsoft.com/office/officeart/2016/7/layout/HorizontalActionList"/>
    <dgm:cxn modelId="{A9CFE6E8-E130-477D-9A0D-A8ABB6D5F0FF}" type="presOf" srcId="{C9551AB3-F22B-444D-BAC8-C0C5700C88D6}" destId="{F61D7ECF-576D-440F-A7D1-88830E271D61}" srcOrd="0" destOrd="0" presId="urn:microsoft.com/office/officeart/2016/7/layout/HorizontalActionList"/>
    <dgm:cxn modelId="{780F2EFE-F304-4802-BEE3-446371DD026F}" type="presOf" srcId="{370288FA-7088-48BA-AF28-9F493F760F46}" destId="{0C57B2BA-0C63-4AB5-B3A8-48CEA42148DD}" srcOrd="0" destOrd="2" presId="urn:microsoft.com/office/officeart/2016/7/layout/HorizontalActionList"/>
    <dgm:cxn modelId="{F02F9E3F-662F-402D-BAA7-657F9E068925}" type="presParOf" srcId="{336A6253-67CB-491E-80CD-DCBA9968A4B5}" destId="{988561BD-2504-4DCF-BF60-305B23605DA3}" srcOrd="0" destOrd="0" presId="urn:microsoft.com/office/officeart/2016/7/layout/HorizontalActionList"/>
    <dgm:cxn modelId="{FED07F44-2ED5-4E4E-ACE2-14F5090BD456}" type="presParOf" srcId="{988561BD-2504-4DCF-BF60-305B23605DA3}" destId="{FE2967A3-5D38-4C61-9A94-731ED5D84213}" srcOrd="0" destOrd="0" presId="urn:microsoft.com/office/officeart/2016/7/layout/HorizontalActionList"/>
    <dgm:cxn modelId="{0E3A6A0A-76D3-4038-BFEF-541D3A6D4F9F}" type="presParOf" srcId="{988561BD-2504-4DCF-BF60-305B23605DA3}" destId="{0D9C73D2-CC21-4CDF-A35E-C2E4D31175FC}" srcOrd="1" destOrd="0" presId="urn:microsoft.com/office/officeart/2016/7/layout/HorizontalActionList"/>
    <dgm:cxn modelId="{270B2FDA-E6DA-4C4F-AEDC-709C78E91494}" type="presParOf" srcId="{336A6253-67CB-491E-80CD-DCBA9968A4B5}" destId="{4A96DA33-E45F-45A9-A9F5-3F6107258621}" srcOrd="1" destOrd="0" presId="urn:microsoft.com/office/officeart/2016/7/layout/HorizontalActionList"/>
    <dgm:cxn modelId="{0D1F7866-08AE-4C49-A4B9-D1F92E388162}" type="presParOf" srcId="{336A6253-67CB-491E-80CD-DCBA9968A4B5}" destId="{37220708-798E-409A-AAE0-E78CFDF1DAE6}" srcOrd="2" destOrd="0" presId="urn:microsoft.com/office/officeart/2016/7/layout/HorizontalActionList"/>
    <dgm:cxn modelId="{B5833587-599B-40A5-8CF3-0545A73A3840}" type="presParOf" srcId="{37220708-798E-409A-AAE0-E78CFDF1DAE6}" destId="{F61D7ECF-576D-440F-A7D1-88830E271D61}" srcOrd="0" destOrd="0" presId="urn:microsoft.com/office/officeart/2016/7/layout/HorizontalActionList"/>
    <dgm:cxn modelId="{D7C8C4B2-D6B9-42ED-8500-DFD86EDB4992}" type="presParOf" srcId="{37220708-798E-409A-AAE0-E78CFDF1DAE6}" destId="{0C57B2BA-0C63-4AB5-B3A8-48CEA42148D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E8636-EC06-4EDA-960C-1B714E60E85D}">
      <dsp:nvSpPr>
        <dsp:cNvPr id="0" name=""/>
        <dsp:cNvSpPr/>
      </dsp:nvSpPr>
      <dsp:spPr>
        <a:xfrm>
          <a:off x="0" y="1407"/>
          <a:ext cx="538750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A7B21-B76A-44F1-B38F-C5FF18D14028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9F2AF-AA15-4245-933F-69CF869D09AE}">
      <dsp:nvSpPr>
        <dsp:cNvPr id="0" name=""/>
        <dsp:cNvSpPr/>
      </dsp:nvSpPr>
      <dsp:spPr>
        <a:xfrm>
          <a:off x="692764" y="1407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Buggy software with less quality may got released into the market.</a:t>
          </a:r>
          <a:endParaRPr lang="en-US" sz="1700" kern="1200"/>
        </a:p>
      </dsp:txBody>
      <dsp:txXfrm>
        <a:off x="692764" y="1407"/>
        <a:ext cx="4694737" cy="599796"/>
      </dsp:txXfrm>
    </dsp:sp>
    <dsp:sp modelId="{800102EA-7D45-4777-9A90-D80ABC0D607F}">
      <dsp:nvSpPr>
        <dsp:cNvPr id="0" name=""/>
        <dsp:cNvSpPr/>
      </dsp:nvSpPr>
      <dsp:spPr>
        <a:xfrm>
          <a:off x="0" y="751152"/>
          <a:ext cx="538750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61997-575C-4499-94DC-1A2EB12488D1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6355C-CFA5-4EA8-AC7B-E0EFCAACE025}">
      <dsp:nvSpPr>
        <dsp:cNvPr id="0" name=""/>
        <dsp:cNvSpPr/>
      </dsp:nvSpPr>
      <dsp:spPr>
        <a:xfrm>
          <a:off x="692764" y="751152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Business reputation will be lost.</a:t>
          </a:r>
          <a:endParaRPr lang="en-US" sz="1700" kern="1200"/>
        </a:p>
      </dsp:txBody>
      <dsp:txXfrm>
        <a:off x="692764" y="751152"/>
        <a:ext cx="4694737" cy="599796"/>
      </dsp:txXfrm>
    </dsp:sp>
    <dsp:sp modelId="{9318810E-0231-4B25-90C0-F57DAD745BDD}">
      <dsp:nvSpPr>
        <dsp:cNvPr id="0" name=""/>
        <dsp:cNvSpPr/>
      </dsp:nvSpPr>
      <dsp:spPr>
        <a:xfrm>
          <a:off x="0" y="1500898"/>
          <a:ext cx="538750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8D470-9AE7-4214-8DC3-B62C1859667B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E150-515F-46E9-AA8F-618F48867482}">
      <dsp:nvSpPr>
        <dsp:cNvPr id="0" name=""/>
        <dsp:cNvSpPr/>
      </dsp:nvSpPr>
      <dsp:spPr>
        <a:xfrm>
          <a:off x="692764" y="1500898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Customer may file a case in court.</a:t>
          </a:r>
          <a:endParaRPr lang="en-US" sz="1700" kern="1200"/>
        </a:p>
      </dsp:txBody>
      <dsp:txXfrm>
        <a:off x="692764" y="1500898"/>
        <a:ext cx="4694737" cy="599796"/>
      </dsp:txXfrm>
    </dsp:sp>
    <dsp:sp modelId="{1A1BF3FC-08BA-4EFE-894E-F24ED69D2355}">
      <dsp:nvSpPr>
        <dsp:cNvPr id="0" name=""/>
        <dsp:cNvSpPr/>
      </dsp:nvSpPr>
      <dsp:spPr>
        <a:xfrm>
          <a:off x="0" y="2250643"/>
          <a:ext cx="538750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845CF-AA67-47D5-8120-D119C88DD438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7F119-9C00-457E-AAEB-D7C023653475}">
      <dsp:nvSpPr>
        <dsp:cNvPr id="0" name=""/>
        <dsp:cNvSpPr/>
      </dsp:nvSpPr>
      <dsp:spPr>
        <a:xfrm>
          <a:off x="692764" y="2250643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Sales may got dropped.</a:t>
          </a:r>
          <a:endParaRPr lang="en-US" sz="1700" kern="1200"/>
        </a:p>
      </dsp:txBody>
      <dsp:txXfrm>
        <a:off x="692764" y="2250643"/>
        <a:ext cx="4694737" cy="599796"/>
      </dsp:txXfrm>
    </dsp:sp>
    <dsp:sp modelId="{85F18F31-B757-4204-A3D3-7C34590BFC5C}">
      <dsp:nvSpPr>
        <dsp:cNvPr id="0" name=""/>
        <dsp:cNvSpPr/>
      </dsp:nvSpPr>
      <dsp:spPr>
        <a:xfrm>
          <a:off x="0" y="3000388"/>
          <a:ext cx="538750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C62FB-5FFB-4191-A516-08670D92B6D2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B614F-D39C-4294-93F1-9BD2D03A8C15}">
      <dsp:nvSpPr>
        <dsp:cNvPr id="0" name=""/>
        <dsp:cNvSpPr/>
      </dsp:nvSpPr>
      <dsp:spPr>
        <a:xfrm>
          <a:off x="692764" y="3000388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Revenue Loss.</a:t>
          </a:r>
          <a:endParaRPr lang="en-US" sz="1700" kern="1200"/>
        </a:p>
      </dsp:txBody>
      <dsp:txXfrm>
        <a:off x="692764" y="3000388"/>
        <a:ext cx="4694737" cy="599796"/>
      </dsp:txXfrm>
    </dsp:sp>
    <dsp:sp modelId="{2387E193-AA1C-472C-913E-A4CDBB404E11}">
      <dsp:nvSpPr>
        <dsp:cNvPr id="0" name=""/>
        <dsp:cNvSpPr/>
      </dsp:nvSpPr>
      <dsp:spPr>
        <a:xfrm>
          <a:off x="0" y="3750134"/>
          <a:ext cx="538750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3531-8580-4429-9B1E-4BCBB08BD37E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D3414-E081-460F-8051-0F7955817863}">
      <dsp:nvSpPr>
        <dsp:cNvPr id="0" name=""/>
        <dsp:cNvSpPr/>
      </dsp:nvSpPr>
      <dsp:spPr>
        <a:xfrm>
          <a:off x="692764" y="3750134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Loss of Life.</a:t>
          </a:r>
          <a:endParaRPr lang="en-US" sz="1700" kern="1200"/>
        </a:p>
      </dsp:txBody>
      <dsp:txXfrm>
        <a:off x="692764" y="3750134"/>
        <a:ext cx="4694737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51C8-1BB4-4828-A074-5ECAFE6FD18E}">
      <dsp:nvSpPr>
        <dsp:cNvPr id="0" name=""/>
        <dsp:cNvSpPr/>
      </dsp:nvSpPr>
      <dsp:spPr>
        <a:xfrm>
          <a:off x="3077802" y="2411"/>
          <a:ext cx="3462527" cy="3912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Manual Testing</a:t>
          </a:r>
          <a:endParaRPr lang="en-US" sz="2000" kern="1200"/>
        </a:p>
      </dsp:txBody>
      <dsp:txXfrm>
        <a:off x="3096902" y="21511"/>
        <a:ext cx="3424327" cy="353059"/>
      </dsp:txXfrm>
    </dsp:sp>
    <dsp:sp modelId="{64F57FB7-6210-4EC5-8A3A-91FBFCAE256A}">
      <dsp:nvSpPr>
        <dsp:cNvPr id="0" name=""/>
        <dsp:cNvSpPr/>
      </dsp:nvSpPr>
      <dsp:spPr>
        <a:xfrm>
          <a:off x="3077802" y="413233"/>
          <a:ext cx="3462527" cy="3912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Automation Testing</a:t>
          </a:r>
          <a:endParaRPr lang="en-US" sz="2000" kern="1200"/>
        </a:p>
      </dsp:txBody>
      <dsp:txXfrm>
        <a:off x="3096902" y="432333"/>
        <a:ext cx="3424327" cy="353059"/>
      </dsp:txXfrm>
    </dsp:sp>
    <dsp:sp modelId="{35A5E2A6-1A72-43F4-B617-5F567ECAF756}">
      <dsp:nvSpPr>
        <dsp:cNvPr id="0" name=""/>
        <dsp:cNvSpPr/>
      </dsp:nvSpPr>
      <dsp:spPr>
        <a:xfrm>
          <a:off x="3077802" y="824055"/>
          <a:ext cx="3462527" cy="3912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Desktop App Testing</a:t>
          </a:r>
          <a:endParaRPr lang="en-US" sz="2000" kern="1200"/>
        </a:p>
      </dsp:txBody>
      <dsp:txXfrm>
        <a:off x="3096902" y="843155"/>
        <a:ext cx="3424327" cy="353059"/>
      </dsp:txXfrm>
    </dsp:sp>
    <dsp:sp modelId="{94D74FC9-4415-4F14-9686-5A5BD09026A3}">
      <dsp:nvSpPr>
        <dsp:cNvPr id="0" name=""/>
        <dsp:cNvSpPr/>
      </dsp:nvSpPr>
      <dsp:spPr>
        <a:xfrm>
          <a:off x="3077802" y="1234877"/>
          <a:ext cx="3462527" cy="3912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Web App Testing</a:t>
          </a:r>
          <a:endParaRPr lang="en-US" sz="2000" kern="1200"/>
        </a:p>
      </dsp:txBody>
      <dsp:txXfrm>
        <a:off x="3096902" y="1253977"/>
        <a:ext cx="3424327" cy="353059"/>
      </dsp:txXfrm>
    </dsp:sp>
    <dsp:sp modelId="{C6094C79-C9B2-4295-98B7-5173F20C1562}">
      <dsp:nvSpPr>
        <dsp:cNvPr id="0" name=""/>
        <dsp:cNvSpPr/>
      </dsp:nvSpPr>
      <dsp:spPr>
        <a:xfrm>
          <a:off x="3077802" y="1645700"/>
          <a:ext cx="3462527" cy="39125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Mobile App Testing</a:t>
          </a:r>
          <a:endParaRPr lang="en-US" sz="2000" kern="1200"/>
        </a:p>
      </dsp:txBody>
      <dsp:txXfrm>
        <a:off x="3096902" y="1664800"/>
        <a:ext cx="3424327" cy="353059"/>
      </dsp:txXfrm>
    </dsp:sp>
    <dsp:sp modelId="{40BEC03A-A6A6-48FE-91C5-D2139F5C4B2E}">
      <dsp:nvSpPr>
        <dsp:cNvPr id="0" name=""/>
        <dsp:cNvSpPr/>
      </dsp:nvSpPr>
      <dsp:spPr>
        <a:xfrm>
          <a:off x="3077802" y="2056522"/>
          <a:ext cx="3462527" cy="3912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UI Testing</a:t>
          </a:r>
          <a:endParaRPr lang="en-US" sz="2000" kern="1200"/>
        </a:p>
      </dsp:txBody>
      <dsp:txXfrm>
        <a:off x="3096902" y="2075622"/>
        <a:ext cx="3424327" cy="353059"/>
      </dsp:txXfrm>
    </dsp:sp>
    <dsp:sp modelId="{7414FDFD-E71F-40F0-95CC-7BBC0A47D964}">
      <dsp:nvSpPr>
        <dsp:cNvPr id="0" name=""/>
        <dsp:cNvSpPr/>
      </dsp:nvSpPr>
      <dsp:spPr>
        <a:xfrm>
          <a:off x="3077802" y="2467344"/>
          <a:ext cx="3462527" cy="3912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API Testing</a:t>
          </a:r>
          <a:endParaRPr lang="en-US" sz="2000" kern="1200"/>
        </a:p>
      </dsp:txBody>
      <dsp:txXfrm>
        <a:off x="3096902" y="2486444"/>
        <a:ext cx="3424327" cy="353059"/>
      </dsp:txXfrm>
    </dsp:sp>
    <dsp:sp modelId="{897338E6-1C02-4B34-BD50-070551AAB39E}">
      <dsp:nvSpPr>
        <dsp:cNvPr id="0" name=""/>
        <dsp:cNvSpPr/>
      </dsp:nvSpPr>
      <dsp:spPr>
        <a:xfrm>
          <a:off x="3077802" y="2878167"/>
          <a:ext cx="3462527" cy="3912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Database Testing</a:t>
          </a:r>
          <a:endParaRPr lang="en-US" sz="2000" kern="1200"/>
        </a:p>
      </dsp:txBody>
      <dsp:txXfrm>
        <a:off x="3096902" y="2897267"/>
        <a:ext cx="3424327" cy="353059"/>
      </dsp:txXfrm>
    </dsp:sp>
    <dsp:sp modelId="{A862BBC7-50C5-4119-B51E-0729AC7E5268}">
      <dsp:nvSpPr>
        <dsp:cNvPr id="0" name=""/>
        <dsp:cNvSpPr/>
      </dsp:nvSpPr>
      <dsp:spPr>
        <a:xfrm>
          <a:off x="3077802" y="3288989"/>
          <a:ext cx="3462527" cy="3912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Performance Testing</a:t>
          </a:r>
          <a:endParaRPr lang="en-US" sz="2000" kern="1200"/>
        </a:p>
      </dsp:txBody>
      <dsp:txXfrm>
        <a:off x="3096902" y="3308089"/>
        <a:ext cx="3424327" cy="353059"/>
      </dsp:txXfrm>
    </dsp:sp>
    <dsp:sp modelId="{D3BCD097-BEEB-45E5-81B6-8C62D1631CB9}">
      <dsp:nvSpPr>
        <dsp:cNvPr id="0" name=""/>
        <dsp:cNvSpPr/>
      </dsp:nvSpPr>
      <dsp:spPr>
        <a:xfrm>
          <a:off x="3077802" y="3699811"/>
          <a:ext cx="3462527" cy="39125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Security Testing</a:t>
          </a:r>
          <a:endParaRPr lang="en-US" sz="2000" kern="1200"/>
        </a:p>
      </dsp:txBody>
      <dsp:txXfrm>
        <a:off x="3096902" y="3718911"/>
        <a:ext cx="3424327" cy="353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14C9-7F19-4D64-B169-9C24786895FC}">
      <dsp:nvSpPr>
        <dsp:cNvPr id="0" name=""/>
        <dsp:cNvSpPr/>
      </dsp:nvSpPr>
      <dsp:spPr>
        <a:xfrm>
          <a:off x="0" y="0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Verification Testing with the help of requirements or user guide.</a:t>
          </a:r>
          <a:endParaRPr lang="en-US" sz="3500" kern="1200"/>
        </a:p>
      </dsp:txBody>
      <dsp:txXfrm>
        <a:off x="53952" y="53952"/>
        <a:ext cx="6271493" cy="1734162"/>
      </dsp:txXfrm>
    </dsp:sp>
    <dsp:sp modelId="{CEF7D8D6-373A-4246-8BC6-415F0C765D56}">
      <dsp:nvSpPr>
        <dsp:cNvPr id="0" name=""/>
        <dsp:cNvSpPr/>
      </dsp:nvSpPr>
      <dsp:spPr>
        <a:xfrm>
          <a:off x="1442719" y="2251415"/>
          <a:ext cx="8175413" cy="18420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Validation Testing is based on end user is satisfied with that or not.</a:t>
          </a:r>
          <a:endParaRPr lang="en-US" sz="3500" kern="1200" dirty="0"/>
        </a:p>
      </dsp:txBody>
      <dsp:txXfrm>
        <a:off x="1496671" y="2305367"/>
        <a:ext cx="5427445" cy="1734162"/>
      </dsp:txXfrm>
    </dsp:sp>
    <dsp:sp modelId="{431B0084-759B-4A79-9C5A-A5A747297AE5}">
      <dsp:nvSpPr>
        <dsp:cNvPr id="0" name=""/>
        <dsp:cNvSpPr/>
      </dsp:nvSpPr>
      <dsp:spPr>
        <a:xfrm>
          <a:off x="6978069" y="1448069"/>
          <a:ext cx="1197343" cy="1197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47471" y="1448069"/>
        <a:ext cx="658539" cy="901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D182-1192-4AE6-9170-0CA6AE525E42}">
      <dsp:nvSpPr>
        <dsp:cNvPr id="0" name=""/>
        <dsp:cNvSpPr/>
      </dsp:nvSpPr>
      <dsp:spPr>
        <a:xfrm>
          <a:off x="711447" y="1789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8745D-671B-4B80-BB4C-531988B72F59}">
      <dsp:nvSpPr>
        <dsp:cNvPr id="0" name=""/>
        <dsp:cNvSpPr/>
      </dsp:nvSpPr>
      <dsp:spPr>
        <a:xfrm>
          <a:off x="912084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E61FE-33D9-4DAE-A0F3-C033B7869FD8}">
      <dsp:nvSpPr>
        <dsp:cNvPr id="0" name=""/>
        <dsp:cNvSpPr/>
      </dsp:nvSpPr>
      <dsp:spPr>
        <a:xfrm>
          <a:off x="410492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Requirements Gathering and Analysis</a:t>
          </a:r>
          <a:endParaRPr lang="en-US" sz="1500" kern="1200" dirty="0"/>
        </a:p>
      </dsp:txBody>
      <dsp:txXfrm>
        <a:off x="410492" y="1236477"/>
        <a:ext cx="1543359" cy="617343"/>
      </dsp:txXfrm>
    </dsp:sp>
    <dsp:sp modelId="{ABF2A4BC-B790-4554-B02F-309959545E4E}">
      <dsp:nvSpPr>
        <dsp:cNvPr id="0" name=""/>
        <dsp:cNvSpPr/>
      </dsp:nvSpPr>
      <dsp:spPr>
        <a:xfrm>
          <a:off x="2524894" y="1789"/>
          <a:ext cx="941449" cy="9414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87D18-B245-40E2-8464-BAE866589C43}">
      <dsp:nvSpPr>
        <dsp:cNvPr id="0" name=""/>
        <dsp:cNvSpPr/>
      </dsp:nvSpPr>
      <dsp:spPr>
        <a:xfrm>
          <a:off x="2725531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D0CA5-ED4E-44EA-A3B2-A264DC4E4125}">
      <dsp:nvSpPr>
        <dsp:cNvPr id="0" name=""/>
        <dsp:cNvSpPr/>
      </dsp:nvSpPr>
      <dsp:spPr>
        <a:xfrm>
          <a:off x="2223939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Design</a:t>
          </a:r>
          <a:endParaRPr lang="en-US" sz="1500" kern="1200" dirty="0"/>
        </a:p>
      </dsp:txBody>
      <dsp:txXfrm>
        <a:off x="2223939" y="1236477"/>
        <a:ext cx="1543359" cy="617343"/>
      </dsp:txXfrm>
    </dsp:sp>
    <dsp:sp modelId="{AD82099E-68F3-4994-941B-1378F08EB8C8}">
      <dsp:nvSpPr>
        <dsp:cNvPr id="0" name=""/>
        <dsp:cNvSpPr/>
      </dsp:nvSpPr>
      <dsp:spPr>
        <a:xfrm>
          <a:off x="4338341" y="1789"/>
          <a:ext cx="941449" cy="9414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B3D7E-BF2F-4ED8-B4A7-6498FBCE4D58}">
      <dsp:nvSpPr>
        <dsp:cNvPr id="0" name=""/>
        <dsp:cNvSpPr/>
      </dsp:nvSpPr>
      <dsp:spPr>
        <a:xfrm>
          <a:off x="4538978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F04FF-8CC2-4611-BE30-38E0E584636C}">
      <dsp:nvSpPr>
        <dsp:cNvPr id="0" name=""/>
        <dsp:cNvSpPr/>
      </dsp:nvSpPr>
      <dsp:spPr>
        <a:xfrm>
          <a:off x="4037386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Implementation</a:t>
          </a:r>
          <a:endParaRPr lang="en-US" sz="1500" kern="1200" dirty="0"/>
        </a:p>
      </dsp:txBody>
      <dsp:txXfrm>
        <a:off x="4037386" y="1236477"/>
        <a:ext cx="1543359" cy="617343"/>
      </dsp:txXfrm>
    </dsp:sp>
    <dsp:sp modelId="{94BF9F86-8321-4B1F-A360-1144657349F8}">
      <dsp:nvSpPr>
        <dsp:cNvPr id="0" name=""/>
        <dsp:cNvSpPr/>
      </dsp:nvSpPr>
      <dsp:spPr>
        <a:xfrm>
          <a:off x="6151789" y="1789"/>
          <a:ext cx="941449" cy="9414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C0014-769A-49FE-BDD3-6EFBCA08CE3E}">
      <dsp:nvSpPr>
        <dsp:cNvPr id="0" name=""/>
        <dsp:cNvSpPr/>
      </dsp:nvSpPr>
      <dsp:spPr>
        <a:xfrm>
          <a:off x="6352425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655AE-07CF-4F43-BB84-3192713E4CB5}">
      <dsp:nvSpPr>
        <dsp:cNvPr id="0" name=""/>
        <dsp:cNvSpPr/>
      </dsp:nvSpPr>
      <dsp:spPr>
        <a:xfrm>
          <a:off x="5850834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Testing</a:t>
          </a:r>
          <a:endParaRPr lang="en-US" sz="1500" kern="1200" dirty="0"/>
        </a:p>
      </dsp:txBody>
      <dsp:txXfrm>
        <a:off x="5850834" y="1236477"/>
        <a:ext cx="1543359" cy="617343"/>
      </dsp:txXfrm>
    </dsp:sp>
    <dsp:sp modelId="{A931C96A-F6C9-47C9-818E-E900E36B3D5D}">
      <dsp:nvSpPr>
        <dsp:cNvPr id="0" name=""/>
        <dsp:cNvSpPr/>
      </dsp:nvSpPr>
      <dsp:spPr>
        <a:xfrm>
          <a:off x="7965236" y="1789"/>
          <a:ext cx="941449" cy="9414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6ACAC-1C46-48BC-AE5E-535AB9C5248E}">
      <dsp:nvSpPr>
        <dsp:cNvPr id="0" name=""/>
        <dsp:cNvSpPr/>
      </dsp:nvSpPr>
      <dsp:spPr>
        <a:xfrm>
          <a:off x="8165873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1707B-24EE-4CA8-9483-8520F9D18F3D}">
      <dsp:nvSpPr>
        <dsp:cNvPr id="0" name=""/>
        <dsp:cNvSpPr/>
      </dsp:nvSpPr>
      <dsp:spPr>
        <a:xfrm>
          <a:off x="7664281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Deployment</a:t>
          </a:r>
          <a:endParaRPr lang="en-US" sz="1500" kern="1200" dirty="0"/>
        </a:p>
      </dsp:txBody>
      <dsp:txXfrm>
        <a:off x="7664281" y="1236477"/>
        <a:ext cx="1543359" cy="617343"/>
      </dsp:txXfrm>
    </dsp:sp>
    <dsp:sp modelId="{CBF003B9-B6FF-4964-BB2C-180C6A83ED3A}">
      <dsp:nvSpPr>
        <dsp:cNvPr id="0" name=""/>
        <dsp:cNvSpPr/>
      </dsp:nvSpPr>
      <dsp:spPr>
        <a:xfrm>
          <a:off x="4338341" y="2239660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AF275-E7FF-496E-ACA7-2D41FB76EF72}">
      <dsp:nvSpPr>
        <dsp:cNvPr id="0" name=""/>
        <dsp:cNvSpPr/>
      </dsp:nvSpPr>
      <dsp:spPr>
        <a:xfrm>
          <a:off x="4538978" y="2440297"/>
          <a:ext cx="540175" cy="5401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CFB65-0802-499F-9CB8-84DA29159895}">
      <dsp:nvSpPr>
        <dsp:cNvPr id="0" name=""/>
        <dsp:cNvSpPr/>
      </dsp:nvSpPr>
      <dsp:spPr>
        <a:xfrm>
          <a:off x="4037386" y="3474348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Maintenance</a:t>
          </a:r>
          <a:endParaRPr lang="en-US" sz="1500" kern="1200" dirty="0"/>
        </a:p>
      </dsp:txBody>
      <dsp:txXfrm>
        <a:off x="4037386" y="3474348"/>
        <a:ext cx="1543359" cy="617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7DEF5-D494-469F-9151-0F05AEC8F50E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Waterfall</a:t>
          </a:r>
          <a:endParaRPr lang="en-US" sz="2800" kern="1200"/>
        </a:p>
      </dsp:txBody>
      <dsp:txXfrm>
        <a:off x="2817" y="593689"/>
        <a:ext cx="2235464" cy="1341278"/>
      </dsp:txXfrm>
    </dsp:sp>
    <dsp:sp modelId="{93089E61-15C8-4554-B81B-7ACDB039F4EC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Prototype</a:t>
          </a:r>
          <a:endParaRPr lang="en-US" sz="2800" kern="1200"/>
        </a:p>
      </dsp:txBody>
      <dsp:txXfrm>
        <a:off x="2461828" y="593689"/>
        <a:ext cx="2235464" cy="1341278"/>
      </dsp:txXfrm>
    </dsp:sp>
    <dsp:sp modelId="{FECD8119-4D17-4571-9DC4-86B56911FBC7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Iterative and Incremental</a:t>
          </a:r>
          <a:endParaRPr lang="en-US" sz="2800" kern="1200"/>
        </a:p>
      </dsp:txBody>
      <dsp:txXfrm>
        <a:off x="4920839" y="593689"/>
        <a:ext cx="2235464" cy="1341278"/>
      </dsp:txXfrm>
    </dsp:sp>
    <dsp:sp modelId="{8F46BC9A-6A0F-429B-84D5-DB081C8CCB48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Spiral</a:t>
          </a:r>
          <a:endParaRPr lang="en-US" sz="2800" kern="1200"/>
        </a:p>
      </dsp:txBody>
      <dsp:txXfrm>
        <a:off x="7379850" y="593689"/>
        <a:ext cx="2235464" cy="1341278"/>
      </dsp:txXfrm>
    </dsp:sp>
    <dsp:sp modelId="{7EC9190E-BACA-4123-A084-2ED4A4587D7E}">
      <dsp:nvSpPr>
        <dsp:cNvPr id="0" name=""/>
        <dsp:cNvSpPr/>
      </dsp:nvSpPr>
      <dsp:spPr>
        <a:xfrm>
          <a:off x="2817" y="2158514"/>
          <a:ext cx="2235464" cy="13412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V</a:t>
          </a:r>
          <a:endParaRPr lang="en-US" sz="2800" kern="1200"/>
        </a:p>
      </dsp:txBody>
      <dsp:txXfrm>
        <a:off x="2817" y="2158514"/>
        <a:ext cx="2235464" cy="1341278"/>
      </dsp:txXfrm>
    </dsp:sp>
    <dsp:sp modelId="{E2C30FEA-D91A-4A87-8309-656DE49C9EF8}">
      <dsp:nvSpPr>
        <dsp:cNvPr id="0" name=""/>
        <dsp:cNvSpPr/>
      </dsp:nvSpPr>
      <dsp:spPr>
        <a:xfrm>
          <a:off x="2461828" y="2158514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Agile</a:t>
          </a:r>
          <a:endParaRPr lang="en-US" sz="2800" kern="1200"/>
        </a:p>
      </dsp:txBody>
      <dsp:txXfrm>
        <a:off x="2461828" y="2158514"/>
        <a:ext cx="2235464" cy="1341278"/>
      </dsp:txXfrm>
    </dsp:sp>
    <dsp:sp modelId="{3536F992-BF51-44EA-9FC4-74DDFD42CC63}">
      <dsp:nvSpPr>
        <dsp:cNvPr id="0" name=""/>
        <dsp:cNvSpPr/>
      </dsp:nvSpPr>
      <dsp:spPr>
        <a:xfrm>
          <a:off x="4920839" y="2158514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RAD</a:t>
          </a:r>
          <a:endParaRPr lang="en-US" sz="2800" kern="1200"/>
        </a:p>
      </dsp:txBody>
      <dsp:txXfrm>
        <a:off x="4920839" y="2158514"/>
        <a:ext cx="2235464" cy="1341278"/>
      </dsp:txXfrm>
    </dsp:sp>
    <dsp:sp modelId="{49ED2322-5A27-4691-9A0C-5121F2BE5B1F}">
      <dsp:nvSpPr>
        <dsp:cNvPr id="0" name=""/>
        <dsp:cNvSpPr/>
      </dsp:nvSpPr>
      <dsp:spPr>
        <a:xfrm>
          <a:off x="7379850" y="2158514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Bigbang</a:t>
          </a:r>
          <a:endParaRPr lang="en-US" sz="2800" kern="1200"/>
        </a:p>
      </dsp:txBody>
      <dsp:txXfrm>
        <a:off x="7379850" y="2158514"/>
        <a:ext cx="2235464" cy="1341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F3606-FF4E-4F81-BB7C-1CD4A66E9ABE}">
      <dsp:nvSpPr>
        <dsp:cNvPr id="0" name=""/>
        <dsp:cNvSpPr/>
      </dsp:nvSpPr>
      <dsp:spPr>
        <a:xfrm>
          <a:off x="0" y="0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Requirement Analysis</a:t>
          </a:r>
          <a:endParaRPr lang="en-US" sz="3300" kern="1200"/>
        </a:p>
      </dsp:txBody>
      <dsp:txXfrm>
        <a:off x="21581" y="21581"/>
        <a:ext cx="6524659" cy="693664"/>
      </dsp:txXfrm>
    </dsp:sp>
    <dsp:sp modelId="{9BE5E0A3-76A0-4806-88C7-39FFD8F0F245}">
      <dsp:nvSpPr>
        <dsp:cNvPr id="0" name=""/>
        <dsp:cNvSpPr/>
      </dsp:nvSpPr>
      <dsp:spPr>
        <a:xfrm>
          <a:off x="553042" y="839163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Test Planning</a:t>
          </a:r>
          <a:endParaRPr lang="en-US" sz="3300" kern="1200"/>
        </a:p>
      </dsp:txBody>
      <dsp:txXfrm>
        <a:off x="574623" y="860744"/>
        <a:ext cx="6330820" cy="693664"/>
      </dsp:txXfrm>
    </dsp:sp>
    <dsp:sp modelId="{ADDB4116-49D7-4917-9468-CC62EF4B601C}">
      <dsp:nvSpPr>
        <dsp:cNvPr id="0" name=""/>
        <dsp:cNvSpPr/>
      </dsp:nvSpPr>
      <dsp:spPr>
        <a:xfrm>
          <a:off x="1106085" y="1678327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Test Designing</a:t>
          </a:r>
          <a:endParaRPr lang="en-US" sz="3300" kern="1200"/>
        </a:p>
      </dsp:txBody>
      <dsp:txXfrm>
        <a:off x="1127666" y="1699908"/>
        <a:ext cx="6330820" cy="693664"/>
      </dsp:txXfrm>
    </dsp:sp>
    <dsp:sp modelId="{F513BA7E-76B8-4448-B9D2-66739FC05D04}">
      <dsp:nvSpPr>
        <dsp:cNvPr id="0" name=""/>
        <dsp:cNvSpPr/>
      </dsp:nvSpPr>
      <dsp:spPr>
        <a:xfrm>
          <a:off x="1659127" y="2517491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Test Execution</a:t>
          </a:r>
          <a:endParaRPr lang="en-US" sz="3300" kern="1200"/>
        </a:p>
      </dsp:txBody>
      <dsp:txXfrm>
        <a:off x="1680708" y="2539072"/>
        <a:ext cx="6330820" cy="693664"/>
      </dsp:txXfrm>
    </dsp:sp>
    <dsp:sp modelId="{191B3A28-2EA9-4A73-96B2-F5BD69D7E876}">
      <dsp:nvSpPr>
        <dsp:cNvPr id="0" name=""/>
        <dsp:cNvSpPr/>
      </dsp:nvSpPr>
      <dsp:spPr>
        <a:xfrm>
          <a:off x="2212170" y="3356655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Test Closure</a:t>
          </a:r>
          <a:endParaRPr lang="en-US" sz="3300" kern="1200"/>
        </a:p>
      </dsp:txBody>
      <dsp:txXfrm>
        <a:off x="2233751" y="3378236"/>
        <a:ext cx="6330820" cy="693664"/>
      </dsp:txXfrm>
    </dsp:sp>
    <dsp:sp modelId="{52478A00-C06A-4BFA-ACDB-E8F0C03A587A}">
      <dsp:nvSpPr>
        <dsp:cNvPr id="0" name=""/>
        <dsp:cNvSpPr/>
      </dsp:nvSpPr>
      <dsp:spPr>
        <a:xfrm>
          <a:off x="6927025" y="538292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034786" y="538292"/>
        <a:ext cx="263415" cy="360400"/>
      </dsp:txXfrm>
    </dsp:sp>
    <dsp:sp modelId="{1DD5C3C7-793A-45F8-911F-E4182926C36D}">
      <dsp:nvSpPr>
        <dsp:cNvPr id="0" name=""/>
        <dsp:cNvSpPr/>
      </dsp:nvSpPr>
      <dsp:spPr>
        <a:xfrm>
          <a:off x="7480067" y="1377456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87828" y="1377456"/>
        <a:ext cx="263415" cy="360400"/>
      </dsp:txXfrm>
    </dsp:sp>
    <dsp:sp modelId="{67B9D597-A1AB-4AF2-A33F-244AB369CA89}">
      <dsp:nvSpPr>
        <dsp:cNvPr id="0" name=""/>
        <dsp:cNvSpPr/>
      </dsp:nvSpPr>
      <dsp:spPr>
        <a:xfrm>
          <a:off x="8033110" y="220434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140871" y="2204340"/>
        <a:ext cx="263415" cy="360400"/>
      </dsp:txXfrm>
    </dsp:sp>
    <dsp:sp modelId="{F1FFE014-A1D3-4714-B5B9-4E46EA8247D5}">
      <dsp:nvSpPr>
        <dsp:cNvPr id="0" name=""/>
        <dsp:cNvSpPr/>
      </dsp:nvSpPr>
      <dsp:spPr>
        <a:xfrm>
          <a:off x="8586152" y="305169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93913" y="3051690"/>
        <a:ext cx="263415" cy="360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967A3-5D38-4C61-9A94-731ED5D84213}">
      <dsp:nvSpPr>
        <dsp:cNvPr id="0" name=""/>
        <dsp:cNvSpPr/>
      </dsp:nvSpPr>
      <dsp:spPr>
        <a:xfrm>
          <a:off x="7050" y="33768"/>
          <a:ext cx="4748068" cy="14244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203" tIns="375203" rIns="375203" bIns="37520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Manual Testing</a:t>
          </a:r>
        </a:p>
      </dsp:txBody>
      <dsp:txXfrm>
        <a:off x="7050" y="33768"/>
        <a:ext cx="4748068" cy="1424420"/>
      </dsp:txXfrm>
    </dsp:sp>
    <dsp:sp modelId="{0D9C73D2-CC21-4CDF-A35E-C2E4D31175FC}">
      <dsp:nvSpPr>
        <dsp:cNvPr id="0" name=""/>
        <dsp:cNvSpPr/>
      </dsp:nvSpPr>
      <dsp:spPr>
        <a:xfrm>
          <a:off x="7050" y="1458188"/>
          <a:ext cx="4748068" cy="26015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004" tIns="469004" rIns="469004" bIns="469004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 person will be performing the Testing without using any tools.</a:t>
          </a:r>
        </a:p>
      </dsp:txBody>
      <dsp:txXfrm>
        <a:off x="7050" y="1458188"/>
        <a:ext cx="4748068" cy="2601524"/>
      </dsp:txXfrm>
    </dsp:sp>
    <dsp:sp modelId="{F61D7ECF-576D-440F-A7D1-88830E271D61}">
      <dsp:nvSpPr>
        <dsp:cNvPr id="0" name=""/>
        <dsp:cNvSpPr/>
      </dsp:nvSpPr>
      <dsp:spPr>
        <a:xfrm>
          <a:off x="4863013" y="33768"/>
          <a:ext cx="4748068" cy="1424420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203" tIns="375203" rIns="375203" bIns="37520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Automation Testing</a:t>
          </a:r>
        </a:p>
      </dsp:txBody>
      <dsp:txXfrm>
        <a:off x="4863013" y="33768"/>
        <a:ext cx="4748068" cy="1424420"/>
      </dsp:txXfrm>
    </dsp:sp>
    <dsp:sp modelId="{0C57B2BA-0C63-4AB5-B3A8-48CEA42148DD}">
      <dsp:nvSpPr>
        <dsp:cNvPr id="0" name=""/>
        <dsp:cNvSpPr/>
      </dsp:nvSpPr>
      <dsp:spPr>
        <a:xfrm>
          <a:off x="4863013" y="1458188"/>
          <a:ext cx="4748068" cy="2601524"/>
        </a:xfrm>
        <a:prstGeom prst="rect">
          <a:avLst/>
        </a:prstGeom>
        <a:solidFill>
          <a:schemeClr val="accent5">
            <a:tint val="40000"/>
            <a:alpha val="90000"/>
            <a:hueOff val="2651784"/>
            <a:satOff val="-27828"/>
            <a:lumOff val="-1825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651784"/>
              <a:satOff val="-27828"/>
              <a:lumOff val="-18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004" tIns="469004" rIns="469004" bIns="469004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Automation tool will replace the person.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With the help of code, they will do the testing</a:t>
          </a:r>
        </a:p>
      </dsp:txBody>
      <dsp:txXfrm>
        <a:off x="4863013" y="1458188"/>
        <a:ext cx="4748068" cy="2601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1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50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9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875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466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3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6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1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2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0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4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7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A851-33A1-48CF-9921-29DDDD1B3A90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AF6A12-2A00-4DAA-BCA8-460DA2C2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5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pette adding DNA sample to a petri dish">
            <a:extLst>
              <a:ext uri="{FF2B5EF4-FFF2-40B4-BE49-F238E27FC236}">
                <a16:creationId xmlns:a16="http://schemas.microsoft.com/office/drawing/2014/main" id="{A47B2E0B-9BB6-EE52-222D-30EEF2D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106"/>
            <a:ext cx="5850384" cy="438778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28E3C5F-265C-6D9E-ECA0-8724DD65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10130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4EDC-2658-E1AF-9F84-90590ABB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IN"/>
              <a:t>Design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2415-31FF-D551-D86F-731B816D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IN"/>
              <a:t>To see the testing tools technical disabilities and do the Technical analysis and create a SRS document.</a:t>
            </a:r>
          </a:p>
          <a:p>
            <a:r>
              <a:rPr lang="en-IN"/>
              <a:t>Based on the SRS document they will plan design with Low level design and High level design plan [Architecture level and UI level design plan]</a:t>
            </a:r>
          </a:p>
          <a:p>
            <a:pPr marL="0" indent="0">
              <a:buNone/>
            </a:pPr>
            <a:r>
              <a:rPr lang="en-IN"/>
              <a:t>		SRS-Software Requirement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55823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6177F3A5-8DC4-FB47-9D1E-4D8C9AC31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r="3130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A0F90-1E5A-2334-9C08-460D369F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 dirty="0"/>
              <a:t>Implementation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ABD2-970D-2FC4-54E5-DCF15A71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Based on BRS, SRS, Design plan, the development team write the code and develop the software</a:t>
            </a:r>
          </a:p>
        </p:txBody>
      </p:sp>
    </p:spTree>
    <p:extLst>
      <p:ext uri="{BB962C8B-B14F-4D97-AF65-F5344CB8AC3E}">
        <p14:creationId xmlns:p14="http://schemas.microsoft.com/office/powerpoint/2010/main" val="170958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roptor">
            <a:extLst>
              <a:ext uri="{FF2B5EF4-FFF2-40B4-BE49-F238E27FC236}">
                <a16:creationId xmlns:a16="http://schemas.microsoft.com/office/drawing/2014/main" id="{F74BCC68-AD69-C081-4DB3-3A60726C2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0E3DE-9D61-EA24-45D6-5A15FAF7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N"/>
              <a:t>Testing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E9F3-3F68-44BD-6F15-2828D179F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IN" sz="1700" dirty="0"/>
              <a:t>To check the developed software is according to the user needs and as per the requirements or not.</a:t>
            </a:r>
          </a:p>
          <a:p>
            <a:r>
              <a:rPr lang="en-IN" sz="1700" dirty="0"/>
              <a:t>Then they will do </a:t>
            </a:r>
          </a:p>
          <a:p>
            <a:pPr marL="0" indent="0">
              <a:buNone/>
            </a:pPr>
            <a:r>
              <a:rPr lang="en-IN" sz="1700" dirty="0"/>
              <a:t>		Test Plan</a:t>
            </a:r>
          </a:p>
          <a:p>
            <a:pPr marL="0" indent="0">
              <a:buNone/>
            </a:pPr>
            <a:r>
              <a:rPr lang="en-IN" sz="1700" dirty="0"/>
              <a:t>		Test cases</a:t>
            </a:r>
          </a:p>
          <a:p>
            <a:pPr marL="0" indent="0">
              <a:buNone/>
            </a:pPr>
            <a:r>
              <a:rPr lang="en-IN" sz="1700" dirty="0"/>
              <a:t>		Test Reports</a:t>
            </a:r>
          </a:p>
          <a:p>
            <a:pPr marL="0" indent="0">
              <a:buNone/>
            </a:pPr>
            <a:r>
              <a:rPr lang="en-IN" sz="1700" dirty="0"/>
              <a:t>		Defects Reporting</a:t>
            </a:r>
          </a:p>
          <a:p>
            <a:pPr marL="0" indent="0">
              <a:buNone/>
            </a:pPr>
            <a:r>
              <a:rPr lang="en-IN" sz="1700" dirty="0"/>
              <a:t>		Retest</a:t>
            </a:r>
          </a:p>
          <a:p>
            <a:pPr marL="0" indent="0">
              <a:buNone/>
            </a:pPr>
            <a:r>
              <a:rPr lang="en-IN" sz="1700" dirty="0"/>
              <a:t>		Test Close</a:t>
            </a:r>
          </a:p>
          <a:p>
            <a:endParaRPr lang="en-IN" sz="17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609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8763-B28C-4CDE-215A-BD0F1CC8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/>
              <a:t>Deployment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BF85-C1CF-F864-C8F3-EFFEE337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en-IN"/>
              <a:t>Once the testing is completed and the software is stable, then they move the software to deployment process and deployed the software to production environment. </a:t>
            </a:r>
          </a:p>
          <a:p>
            <a:r>
              <a:rPr lang="en-IN"/>
              <a:t>Then the software is released in the market.</a:t>
            </a: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04A13B94-8FD3-7338-76D7-2571B331D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2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4C05-A294-A4B3-CA0D-6651703B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999460"/>
            <a:ext cx="4125108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Maintenance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6290-496E-DF11-7CD2-E7512C3E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270" y="999460"/>
            <a:ext cx="284921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any new requirements and functionalities, then they will include in this stage.</a:t>
            </a:r>
          </a:p>
        </p:txBody>
      </p:sp>
    </p:spTree>
    <p:extLst>
      <p:ext uri="{BB962C8B-B14F-4D97-AF65-F5344CB8AC3E}">
        <p14:creationId xmlns:p14="http://schemas.microsoft.com/office/powerpoint/2010/main" val="330226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4F73-A60E-DD76-E0BC-B5F480F7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/>
              <a:t>SDLC Models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62EE04-5A12-8A48-4443-1BFC9BE51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5449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73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E922-81B7-88EC-B56D-9A0F84FA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/>
              <a:t>STLC-Software Testing Life Cycle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E1A973-C9C6-54CA-D604-92CDA6D4C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23251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15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94E-24D1-8F64-786B-1D3BB12A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/>
              <a:t>Manual vs Automation Testing</a:t>
            </a:r>
            <a:endParaRPr lang="en-IN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4EAAC48-2871-C0D0-DBB9-85E2B753D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6862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29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148BB24C-084B-4D5E-11E0-0670A000E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9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CB7436-C0A9-E202-6830-ED588908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4755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0C21DF-4549-8704-82EB-BFE6D84B0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5" r="455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590B8-7B04-7336-910F-0D81C3A7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736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B62E2B-9C86-37B2-FF86-09637398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365"/>
            <a:ext cx="5393361" cy="1285461"/>
          </a:xfrm>
        </p:spPr>
        <p:txBody>
          <a:bodyPr>
            <a:normAutofit/>
          </a:bodyPr>
          <a:lstStyle/>
          <a:p>
            <a:r>
              <a:rPr lang="en-IN" dirty="0"/>
              <a:t>Software Testing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7C390-58B4-CA69-D25F-4D24611A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0677"/>
            <a:ext cx="5717345" cy="2749113"/>
          </a:xfrm>
        </p:spPr>
        <p:txBody>
          <a:bodyPr>
            <a:normAutofit/>
          </a:bodyPr>
          <a:lstStyle/>
          <a:p>
            <a:r>
              <a:rPr lang="en-IN" dirty="0"/>
              <a:t>Software testing is the process of check the working of the software.</a:t>
            </a:r>
          </a:p>
          <a:p>
            <a:r>
              <a:rPr lang="en-IN" dirty="0"/>
              <a:t>It is the process of verification and validation of the software to check whether it is working as per the expectations.</a:t>
            </a:r>
          </a:p>
        </p:txBody>
      </p:sp>
      <p:pic>
        <p:nvPicPr>
          <p:cNvPr id="8" name="Graphic 7" descr="Processor">
            <a:extLst>
              <a:ext uri="{FF2B5EF4-FFF2-40B4-BE49-F238E27FC236}">
                <a16:creationId xmlns:a16="http://schemas.microsoft.com/office/drawing/2014/main" id="{7BC5DC51-8C98-03F5-5EA4-2F96B8CF9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085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908A-82FA-56F6-18C2-52AC6CAE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 fontScale="90000"/>
          </a:bodyPr>
          <a:lstStyle/>
          <a:p>
            <a:pPr algn="r"/>
            <a:r>
              <a:rPr lang="en-IN" sz="6100" dirty="0"/>
              <a:t>Purpose of the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0994-264B-1E42-24C3-E635044B8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IN" sz="3200" dirty="0"/>
              <a:t>To find the defects or bugs in the software with the positive intension of improving the quality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89238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CBB1-99A5-5467-CEC0-311C2D40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IN" dirty="0"/>
              <a:t>Why Software Testing is Required?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C56ECA-5976-8985-68B6-43389C223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878254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3761D2B-8F91-4171-8503-DC2BC55DA4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799" r="4844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312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D67B-6FE5-2E37-4571-4FB65A80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Basic Testing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BD07B-8235-D2FF-0DA6-81EEC5A9F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33256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14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E93E-6322-5DB6-9873-E6D688E7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/>
              <a:t>Verification and Validation Process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5E60CE-90F8-6590-66C9-88A2D9EF3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21306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91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EBAB-6C5D-C2C8-A0DE-76B9CD7C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IN" dirty="0"/>
              <a:t>Entry and Exit Criteria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E2A1-A2C2-0F7F-6CDC-E07A741D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effectLst/>
                <a:latin typeface="Source Sans Pro" panose="020B0503030403020204" pitchFamily="34" charset="0"/>
              </a:rPr>
              <a:t>Entry Criteria: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Entry Criteria gives the prerequisite items that must be completed before testing can begin.</a:t>
            </a:r>
          </a:p>
          <a:p>
            <a:r>
              <a:rPr lang="en-US" b="1" i="0" dirty="0">
                <a:effectLst/>
                <a:latin typeface="Source Sans Pro" panose="020B0503030403020204" pitchFamily="34" charset="0"/>
              </a:rPr>
              <a:t>Exit Criteria: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Exit Criteria defines the items that must be completed before testing can be concluded</a:t>
            </a:r>
          </a:p>
          <a:p>
            <a:pPr lvl="4"/>
            <a:r>
              <a:rPr lang="en-IN" sz="2000" dirty="0"/>
              <a:t>Requirement Analysis</a:t>
            </a:r>
          </a:p>
          <a:p>
            <a:pPr lvl="4"/>
            <a:r>
              <a:rPr lang="en-IN" sz="2000" dirty="0"/>
              <a:t>Test Planning</a:t>
            </a:r>
          </a:p>
          <a:p>
            <a:pPr lvl="4"/>
            <a:r>
              <a:rPr lang="en-IN" sz="2000" dirty="0"/>
              <a:t>Test Debugging</a:t>
            </a:r>
          </a:p>
          <a:p>
            <a:pPr lvl="4"/>
            <a:r>
              <a:rPr lang="en-IN" sz="2000" dirty="0"/>
              <a:t>Test Execution</a:t>
            </a:r>
          </a:p>
          <a:p>
            <a:pPr lvl="4"/>
            <a:r>
              <a:rPr lang="en-IN" sz="2000" dirty="0"/>
              <a:t>Test Closure</a:t>
            </a:r>
          </a:p>
        </p:txBody>
      </p:sp>
    </p:spTree>
    <p:extLst>
      <p:ext uri="{BB962C8B-B14F-4D97-AF65-F5344CB8AC3E}">
        <p14:creationId xmlns:p14="http://schemas.microsoft.com/office/powerpoint/2010/main" val="36990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7779-B92A-4AF9-F45C-CA1653EB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/>
              <a:t>SDLC-Software Development Life Cycle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F58E16-E73F-E6FF-F1B3-390E2D3A3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17958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51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C2EF-F98F-D566-93E5-FEFB1513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/>
              <a:t>Requirements Gathering and Analysis</a:t>
            </a:r>
            <a:br>
              <a:rPr lang="en-US" sz="2500"/>
            </a:br>
            <a:endParaRPr lang="en-IN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2417-5DB4-D092-C59B-98959676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IN" dirty="0"/>
              <a:t>BRS document which is created by BA is called Requirement Gathering and Analysis.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BRS-Business Requirement Specification Document</a:t>
            </a:r>
          </a:p>
          <a:p>
            <a:pPr marL="0" indent="0">
              <a:buNone/>
            </a:pPr>
            <a:r>
              <a:rPr lang="en-IN" dirty="0"/>
              <a:t>	BA- Business Analyst</a:t>
            </a:r>
          </a:p>
        </p:txBody>
      </p:sp>
      <p:pic>
        <p:nvPicPr>
          <p:cNvPr id="5" name="Picture 4" descr="Different coloured organisers">
            <a:extLst>
              <a:ext uri="{FF2B5EF4-FFF2-40B4-BE49-F238E27FC236}">
                <a16:creationId xmlns:a16="http://schemas.microsoft.com/office/drawing/2014/main" id="{133DE1B6-A575-EAE2-DE45-E065D7615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7" r="26150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5565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500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Source Sans Pro</vt:lpstr>
      <vt:lpstr>Trebuchet MS</vt:lpstr>
      <vt:lpstr>Wingdings 3</vt:lpstr>
      <vt:lpstr>Facet</vt:lpstr>
      <vt:lpstr>Software Testing</vt:lpstr>
      <vt:lpstr>Software Testing Overview</vt:lpstr>
      <vt:lpstr>Purpose of the Software Testing</vt:lpstr>
      <vt:lpstr>Why Software Testing is Required?</vt:lpstr>
      <vt:lpstr>Basic Testing Types</vt:lpstr>
      <vt:lpstr>Verification and Validation Process</vt:lpstr>
      <vt:lpstr>Entry and Exit Criteria for Testing</vt:lpstr>
      <vt:lpstr>SDLC-Software Development Life Cycle</vt:lpstr>
      <vt:lpstr>Requirements Gathering and Analysis </vt:lpstr>
      <vt:lpstr>Design </vt:lpstr>
      <vt:lpstr>Implementation </vt:lpstr>
      <vt:lpstr>Testing </vt:lpstr>
      <vt:lpstr>Deployment </vt:lpstr>
      <vt:lpstr>Maintenance </vt:lpstr>
      <vt:lpstr>SDLC Models</vt:lpstr>
      <vt:lpstr>STLC-Software Testing Life Cycle</vt:lpstr>
      <vt:lpstr>Manual vs Automation Testing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Ancy j</dc:creator>
  <cp:lastModifiedBy>Ancy j</cp:lastModifiedBy>
  <cp:revision>5</cp:revision>
  <dcterms:created xsi:type="dcterms:W3CDTF">2023-03-23T09:00:02Z</dcterms:created>
  <dcterms:modified xsi:type="dcterms:W3CDTF">2023-03-27T05:26:57Z</dcterms:modified>
</cp:coreProperties>
</file>