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60" r:id="rId2"/>
    <p:sldId id="261" r:id="rId3"/>
    <p:sldId id="264" r:id="rId4"/>
    <p:sldId id="259" r:id="rId5"/>
  </p:sldIdLst>
  <p:sldSz cx="12192000" cy="6858000"/>
  <p:notesSz cx="6858000" cy="9144000"/>
  <p:embeddedFontLst>
    <p:embeddedFont>
      <p:font typeface="Lato" panose="020F0502020204030203"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230"/>
    <a:srgbClr val="19357E"/>
    <a:srgbClr val="FEF4F0"/>
    <a:srgbClr val="FCC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29D49-98F9-49F4-8EF0-4B3C76BB9C13}" v="14" dt="2023-09-14T05:24:36.971"/>
    <p1510:client id="{A017E743-E7B2-8684-A486-F6060C314811}" v="3" dt="2023-09-14T04:25:51.170"/>
    <p1510:client id="{D02107BE-0B5F-B275-6017-80F7144E6065}" v="6" dt="2023-09-14T04:30:51.224"/>
    <p1510:client id="{F28AAB70-C15F-CB7A-2A7C-8091B079B032}" v="83" dt="2023-09-13T08:40:58.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i Ahisha, Ancy" userId="S::xavi.ancy@excelenciaconsulting.com::6030012f-8086-4d60-9de6-7d61cb74dfb3" providerId="AD" clId="Web-{A017E743-E7B2-8684-A486-F6060C314811}"/>
    <pc:docChg chg="modSld">
      <pc:chgData name="Xavi Ahisha, Ancy" userId="S::xavi.ancy@excelenciaconsulting.com::6030012f-8086-4d60-9de6-7d61cb74dfb3" providerId="AD" clId="Web-{A017E743-E7B2-8684-A486-F6060C314811}" dt="2023-09-14T04:25:51.170" v="2" actId="1076"/>
      <pc:docMkLst>
        <pc:docMk/>
      </pc:docMkLst>
      <pc:sldChg chg="addSp delSp modSp">
        <pc:chgData name="Xavi Ahisha, Ancy" userId="S::xavi.ancy@excelenciaconsulting.com::6030012f-8086-4d60-9de6-7d61cb74dfb3" providerId="AD" clId="Web-{A017E743-E7B2-8684-A486-F6060C314811}" dt="2023-09-14T04:25:51.170" v="2" actId="1076"/>
        <pc:sldMkLst>
          <pc:docMk/>
          <pc:sldMk cId="1783467530" sldId="261"/>
        </pc:sldMkLst>
        <pc:picChg chg="add mod">
          <ac:chgData name="Xavi Ahisha, Ancy" userId="S::xavi.ancy@excelenciaconsulting.com::6030012f-8086-4d60-9de6-7d61cb74dfb3" providerId="AD" clId="Web-{A017E743-E7B2-8684-A486-F6060C314811}" dt="2023-09-14T04:25:51.170" v="2" actId="1076"/>
          <ac:picMkLst>
            <pc:docMk/>
            <pc:sldMk cId="1783467530" sldId="261"/>
            <ac:picMk id="4" creationId="{C373AB1A-7B47-CA88-77AD-D38E48162416}"/>
          </ac:picMkLst>
        </pc:picChg>
        <pc:picChg chg="del">
          <ac:chgData name="Xavi Ahisha, Ancy" userId="S::xavi.ancy@excelenciaconsulting.com::6030012f-8086-4d60-9de6-7d61cb74dfb3" providerId="AD" clId="Web-{A017E743-E7B2-8684-A486-F6060C314811}" dt="2023-09-14T04:25:36.216" v="0"/>
          <ac:picMkLst>
            <pc:docMk/>
            <pc:sldMk cId="1783467530" sldId="261"/>
            <ac:picMk id="7" creationId="{AD050C8C-F03E-FD4A-25A6-5DCD86192276}"/>
          </ac:picMkLst>
        </pc:picChg>
      </pc:sldChg>
    </pc:docChg>
  </pc:docChgLst>
  <pc:docChgLst>
    <pc:chgData name="Xavi Ahisha, Ancy" userId="S::xavi.ancy@excelenciaconsulting.com::6030012f-8086-4d60-9de6-7d61cb74dfb3" providerId="AD" clId="Web-{D02107BE-0B5F-B275-6017-80F7144E6065}"/>
    <pc:docChg chg="modSld">
      <pc:chgData name="Xavi Ahisha, Ancy" userId="S::xavi.ancy@excelenciaconsulting.com::6030012f-8086-4d60-9de6-7d61cb74dfb3" providerId="AD" clId="Web-{D02107BE-0B5F-B275-6017-80F7144E6065}" dt="2023-09-14T04:30:51.224" v="5"/>
      <pc:docMkLst>
        <pc:docMk/>
      </pc:docMkLst>
      <pc:sldChg chg="modSp">
        <pc:chgData name="Xavi Ahisha, Ancy" userId="S::xavi.ancy@excelenciaconsulting.com::6030012f-8086-4d60-9de6-7d61cb74dfb3" providerId="AD" clId="Web-{D02107BE-0B5F-B275-6017-80F7144E6065}" dt="2023-09-14T04:30:51.224" v="5"/>
        <pc:sldMkLst>
          <pc:docMk/>
          <pc:sldMk cId="812828304" sldId="264"/>
        </pc:sldMkLst>
        <pc:graphicFrameChg chg="mod modGraphic">
          <ac:chgData name="Xavi Ahisha, Ancy" userId="S::xavi.ancy@excelenciaconsulting.com::6030012f-8086-4d60-9de6-7d61cb74dfb3" providerId="AD" clId="Web-{D02107BE-0B5F-B275-6017-80F7144E6065}" dt="2023-09-14T04:30:51.224" v="5"/>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5601BE3B-49D7-48A2-AF2B-8864CD364B8C}"/>
    <pc:docChg chg="undo custSel modSld">
      <pc:chgData name="Xavi Ahisha, Ancy" userId="6030012f-8086-4d60-9de6-7d61cb74dfb3" providerId="ADAL" clId="{5601BE3B-49D7-48A2-AF2B-8864CD364B8C}" dt="2023-09-01T10:21:04.079" v="1510" actId="20577"/>
      <pc:docMkLst>
        <pc:docMk/>
      </pc:docMkLst>
      <pc:sldChg chg="modSp mod">
        <pc:chgData name="Xavi Ahisha, Ancy" userId="6030012f-8086-4d60-9de6-7d61cb74dfb3" providerId="ADAL" clId="{5601BE3B-49D7-48A2-AF2B-8864CD364B8C}" dt="2023-09-01T05:55:04.736" v="44" actId="20577"/>
        <pc:sldMkLst>
          <pc:docMk/>
          <pc:sldMk cId="3357684592" sldId="260"/>
        </pc:sldMkLst>
        <pc:spChg chg="mod">
          <ac:chgData name="Xavi Ahisha, Ancy" userId="6030012f-8086-4d60-9de6-7d61cb74dfb3" providerId="ADAL" clId="{5601BE3B-49D7-48A2-AF2B-8864CD364B8C}" dt="2023-09-01T05:55:04.736" v="44" actId="20577"/>
          <ac:spMkLst>
            <pc:docMk/>
            <pc:sldMk cId="3357684592" sldId="260"/>
            <ac:spMk id="2" creationId="{ADD08C7C-66F5-C9B6-E051-708169D3B4B6}"/>
          </ac:spMkLst>
        </pc:spChg>
        <pc:spChg chg="mod">
          <ac:chgData name="Xavi Ahisha, Ancy" userId="6030012f-8086-4d60-9de6-7d61cb74dfb3" providerId="ADAL" clId="{5601BE3B-49D7-48A2-AF2B-8864CD364B8C}" dt="2023-09-01T05:54:38.658" v="21" actId="20577"/>
          <ac:spMkLst>
            <pc:docMk/>
            <pc:sldMk cId="3357684592" sldId="260"/>
            <ac:spMk id="7" creationId="{2507AB88-5652-88FB-9D92-EDB1583BD1C3}"/>
          </ac:spMkLst>
        </pc:spChg>
      </pc:sldChg>
      <pc:sldChg chg="modSp mod">
        <pc:chgData name="Xavi Ahisha, Ancy" userId="6030012f-8086-4d60-9de6-7d61cb74dfb3" providerId="ADAL" clId="{5601BE3B-49D7-48A2-AF2B-8864CD364B8C}" dt="2023-09-01T10:21:04.079" v="1510" actId="20577"/>
        <pc:sldMkLst>
          <pc:docMk/>
          <pc:sldMk cId="1783467530" sldId="261"/>
        </pc:sldMkLst>
        <pc:spChg chg="mod">
          <ac:chgData name="Xavi Ahisha, Ancy" userId="6030012f-8086-4d60-9de6-7d61cb74dfb3" providerId="ADAL" clId="{5601BE3B-49D7-48A2-AF2B-8864CD364B8C}" dt="2023-09-01T10:21:04.079" v="1510" actId="20577"/>
          <ac:spMkLst>
            <pc:docMk/>
            <pc:sldMk cId="1783467530" sldId="261"/>
            <ac:spMk id="9" creationId="{1E2E90EF-10C4-4377-5381-AD59AEA7C90D}"/>
          </ac:spMkLst>
        </pc:spChg>
        <pc:spChg chg="mod">
          <ac:chgData name="Xavi Ahisha, Ancy" userId="6030012f-8086-4d60-9de6-7d61cb74dfb3" providerId="ADAL" clId="{5601BE3B-49D7-48A2-AF2B-8864CD364B8C}" dt="2023-09-01T06:26:18.370" v="1385" actId="20577"/>
          <ac:spMkLst>
            <pc:docMk/>
            <pc:sldMk cId="1783467530" sldId="261"/>
            <ac:spMk id="31" creationId="{CF0CA21D-D2CA-F3AA-BA2A-20D47D297850}"/>
          </ac:spMkLst>
        </pc:spChg>
        <pc:spChg chg="mod">
          <ac:chgData name="Xavi Ahisha, Ancy" userId="6030012f-8086-4d60-9de6-7d61cb74dfb3" providerId="ADAL" clId="{5601BE3B-49D7-48A2-AF2B-8864CD364B8C}" dt="2023-09-01T06:19:48.818" v="664" actId="20577"/>
          <ac:spMkLst>
            <pc:docMk/>
            <pc:sldMk cId="1783467530" sldId="261"/>
            <ac:spMk id="32" creationId="{6399BA6C-0804-75F4-7274-8A28867CDD9C}"/>
          </ac:spMkLst>
        </pc:spChg>
        <pc:graphicFrameChg chg="modGraphic">
          <ac:chgData name="Xavi Ahisha, Ancy" userId="6030012f-8086-4d60-9de6-7d61cb74dfb3" providerId="ADAL" clId="{5601BE3B-49D7-48A2-AF2B-8864CD364B8C}" dt="2023-09-01T08:04:59.688" v="1493"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5601BE3B-49D7-48A2-AF2B-8864CD364B8C}" dt="2023-09-01T06:25:45.910" v="1364" actId="20577"/>
        <pc:sldMkLst>
          <pc:docMk/>
          <pc:sldMk cId="812828304" sldId="264"/>
        </pc:sldMkLst>
        <pc:graphicFrameChg chg="modGraphic">
          <ac:chgData name="Xavi Ahisha, Ancy" userId="6030012f-8086-4d60-9de6-7d61cb74dfb3" providerId="ADAL" clId="{5601BE3B-49D7-48A2-AF2B-8864CD364B8C}" dt="2023-09-01T06:25:31.823" v="1349"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5601BE3B-49D7-48A2-AF2B-8864CD364B8C}" dt="2023-09-01T06:25:45.910" v="1364"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22D29D49-98F9-49F4-8EF0-4B3C76BB9C13}"/>
    <pc:docChg chg="undo custSel modSld">
      <pc:chgData name="Xavi Ahisha, Ancy" userId="6030012f-8086-4d60-9de6-7d61cb74dfb3" providerId="ADAL" clId="{22D29D49-98F9-49F4-8EF0-4B3C76BB9C13}" dt="2023-09-14T05:24:58.318" v="771" actId="1076"/>
      <pc:docMkLst>
        <pc:docMk/>
      </pc:docMkLst>
      <pc:sldChg chg="addSp delSp modSp mod">
        <pc:chgData name="Xavi Ahisha, Ancy" userId="6030012f-8086-4d60-9de6-7d61cb74dfb3" providerId="ADAL" clId="{22D29D49-98F9-49F4-8EF0-4B3C76BB9C13}" dt="2023-09-14T05:24:58.318" v="771" actId="1076"/>
        <pc:sldMkLst>
          <pc:docMk/>
          <pc:sldMk cId="1783467530" sldId="261"/>
        </pc:sldMkLst>
        <pc:spChg chg="mod">
          <ac:chgData name="Xavi Ahisha, Ancy" userId="6030012f-8086-4d60-9de6-7d61cb74dfb3" providerId="ADAL" clId="{22D29D49-98F9-49F4-8EF0-4B3C76BB9C13}" dt="2023-09-12T07:26:28.274" v="453" actId="108"/>
          <ac:spMkLst>
            <pc:docMk/>
            <pc:sldMk cId="1783467530" sldId="261"/>
            <ac:spMk id="31" creationId="{CF0CA21D-D2CA-F3AA-BA2A-20D47D297850}"/>
          </ac:spMkLst>
        </pc:spChg>
        <pc:spChg chg="mod">
          <ac:chgData name="Xavi Ahisha, Ancy" userId="6030012f-8086-4d60-9de6-7d61cb74dfb3" providerId="ADAL" clId="{22D29D49-98F9-49F4-8EF0-4B3C76BB9C13}" dt="2023-09-12T07:28:44.137" v="679" actId="108"/>
          <ac:spMkLst>
            <pc:docMk/>
            <pc:sldMk cId="1783467530" sldId="261"/>
            <ac:spMk id="32" creationId="{6399BA6C-0804-75F4-7274-8A28867CDD9C}"/>
          </ac:spMkLst>
        </pc:spChg>
        <pc:graphicFrameChg chg="modGraphic">
          <ac:chgData name="Xavi Ahisha, Ancy" userId="6030012f-8086-4d60-9de6-7d61cb74dfb3" providerId="ADAL" clId="{22D29D49-98F9-49F4-8EF0-4B3C76BB9C13}" dt="2023-09-12T07:30:29.779" v="681" actId="20577"/>
          <ac:graphicFrameMkLst>
            <pc:docMk/>
            <pc:sldMk cId="1783467530" sldId="261"/>
            <ac:graphicFrameMk id="35" creationId="{A9388C90-8DE1-E8D6-0CCD-62489EF8A8BE}"/>
          </ac:graphicFrameMkLst>
        </pc:graphicFrameChg>
        <pc:picChg chg="mod">
          <ac:chgData name="Xavi Ahisha, Ancy" userId="6030012f-8086-4d60-9de6-7d61cb74dfb3" providerId="ADAL" clId="{22D29D49-98F9-49F4-8EF0-4B3C76BB9C13}" dt="2023-09-14T05:24:09.914" v="768" actId="1076"/>
          <ac:picMkLst>
            <pc:docMk/>
            <pc:sldMk cId="1783467530" sldId="261"/>
            <ac:picMk id="4" creationId="{C373AB1A-7B47-CA88-77AD-D38E48162416}"/>
          </ac:picMkLst>
        </pc:picChg>
        <pc:picChg chg="del">
          <ac:chgData name="Xavi Ahisha, Ancy" userId="6030012f-8086-4d60-9de6-7d61cb74dfb3" providerId="ADAL" clId="{22D29D49-98F9-49F4-8EF0-4B3C76BB9C13}" dt="2023-09-14T05:24:53.304" v="770" actId="478"/>
          <ac:picMkLst>
            <pc:docMk/>
            <pc:sldMk cId="1783467530" sldId="261"/>
            <ac:picMk id="6" creationId="{6F487688-5668-3D91-2E47-D43601FC6F3A}"/>
          </ac:picMkLst>
        </pc:picChg>
        <pc:picChg chg="add mod">
          <ac:chgData name="Xavi Ahisha, Ancy" userId="6030012f-8086-4d60-9de6-7d61cb74dfb3" providerId="ADAL" clId="{22D29D49-98F9-49F4-8EF0-4B3C76BB9C13}" dt="2023-09-14T05:24:58.318" v="771" actId="1076"/>
          <ac:picMkLst>
            <pc:docMk/>
            <pc:sldMk cId="1783467530" sldId="261"/>
            <ac:picMk id="7" creationId="{3A2A77CF-CF43-5AA6-9411-EBC82238CC3F}"/>
          </ac:picMkLst>
        </pc:picChg>
      </pc:sldChg>
      <pc:sldChg chg="modSp mod">
        <pc:chgData name="Xavi Ahisha, Ancy" userId="6030012f-8086-4d60-9de6-7d61cb74dfb3" providerId="ADAL" clId="{22D29D49-98F9-49F4-8EF0-4B3C76BB9C13}" dt="2023-09-12T08:02:59.561" v="767" actId="20577"/>
        <pc:sldMkLst>
          <pc:docMk/>
          <pc:sldMk cId="812828304" sldId="264"/>
        </pc:sldMkLst>
        <pc:graphicFrameChg chg="mod modGraphic">
          <ac:chgData name="Xavi Ahisha, Ancy" userId="6030012f-8086-4d60-9de6-7d61cb74dfb3" providerId="ADAL" clId="{22D29D49-98F9-49F4-8EF0-4B3C76BB9C13}" dt="2023-09-12T07:34:27.554" v="708"/>
          <ac:graphicFrameMkLst>
            <pc:docMk/>
            <pc:sldMk cId="812828304" sldId="264"/>
            <ac:graphicFrameMk id="6" creationId="{920A21B3-107F-F68D-56D6-3A79CD1F90BB}"/>
          </ac:graphicFrameMkLst>
        </pc:graphicFrameChg>
        <pc:graphicFrameChg chg="mod modGraphic">
          <ac:chgData name="Xavi Ahisha, Ancy" userId="6030012f-8086-4d60-9de6-7d61cb74dfb3" providerId="ADAL" clId="{22D29D49-98F9-49F4-8EF0-4B3C76BB9C13}" dt="2023-09-12T08:02:59.561" v="767" actId="20577"/>
          <ac:graphicFrameMkLst>
            <pc:docMk/>
            <pc:sldMk cId="812828304" sldId="264"/>
            <ac:graphicFrameMk id="8" creationId="{1BDF2310-0CA2-48BA-8C3A-EA3A99E41B2D}"/>
          </ac:graphicFrameMkLst>
        </pc:graphicFrameChg>
      </pc:sldChg>
    </pc:docChg>
  </pc:docChgLst>
  <pc:docChgLst>
    <pc:chgData name="Xavi Ahisha, Ancy" userId="S::xavi.ancy@excelenciaconsulting.com::6030012f-8086-4d60-9de6-7d61cb74dfb3" providerId="AD" clId="Web-{F28AAB70-C15F-CB7A-2A7C-8091B079B032}"/>
    <pc:docChg chg="modSld">
      <pc:chgData name="Xavi Ahisha, Ancy" userId="S::xavi.ancy@excelenciaconsulting.com::6030012f-8086-4d60-9de6-7d61cb74dfb3" providerId="AD" clId="Web-{F28AAB70-C15F-CB7A-2A7C-8091B079B032}" dt="2023-09-13T08:40:58.417" v="68" actId="20577"/>
      <pc:docMkLst>
        <pc:docMk/>
      </pc:docMkLst>
      <pc:sldChg chg="modSp">
        <pc:chgData name="Xavi Ahisha, Ancy" userId="S::xavi.ancy@excelenciaconsulting.com::6030012f-8086-4d60-9de6-7d61cb74dfb3" providerId="AD" clId="Web-{F28AAB70-C15F-CB7A-2A7C-8091B079B032}" dt="2023-09-13T08:40:58.417" v="68" actId="20577"/>
        <pc:sldMkLst>
          <pc:docMk/>
          <pc:sldMk cId="1783467530" sldId="261"/>
        </pc:sldMkLst>
        <pc:spChg chg="mod">
          <ac:chgData name="Xavi Ahisha, Ancy" userId="S::xavi.ancy@excelenciaconsulting.com::6030012f-8086-4d60-9de6-7d61cb74dfb3" providerId="AD" clId="Web-{F28AAB70-C15F-CB7A-2A7C-8091B079B032}" dt="2023-09-13T08:40:58.417" v="68" actId="20577"/>
          <ac:spMkLst>
            <pc:docMk/>
            <pc:sldMk cId="1783467530" sldId="261"/>
            <ac:spMk id="31" creationId="{CF0CA21D-D2CA-F3AA-BA2A-20D47D297850}"/>
          </ac:spMkLst>
        </pc:spChg>
      </pc:sldChg>
      <pc:sldChg chg="modSp">
        <pc:chgData name="Xavi Ahisha, Ancy" userId="S::xavi.ancy@excelenciaconsulting.com::6030012f-8086-4d60-9de6-7d61cb74dfb3" providerId="AD" clId="Web-{F28AAB70-C15F-CB7A-2A7C-8091B079B032}" dt="2023-09-13T08:37:52.024" v="61"/>
        <pc:sldMkLst>
          <pc:docMk/>
          <pc:sldMk cId="812828304" sldId="264"/>
        </pc:sldMkLst>
        <pc:graphicFrameChg chg="mod modGraphic">
          <ac:chgData name="Xavi Ahisha, Ancy" userId="S::xavi.ancy@excelenciaconsulting.com::6030012f-8086-4d60-9de6-7d61cb74dfb3" providerId="AD" clId="Web-{F28AAB70-C15F-CB7A-2A7C-8091B079B032}" dt="2023-09-13T08:37:52.024" v="61"/>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3D4FDD20-863D-4D09-B0F9-2BD4951177AC}"/>
    <pc:docChg chg="undo custSel modSld">
      <pc:chgData name="Xavi Ahisha, Ancy" userId="6030012f-8086-4d60-9de6-7d61cb74dfb3" providerId="ADAL" clId="{3D4FDD20-863D-4D09-B0F9-2BD4951177AC}" dt="2023-09-08T05:14:22.596" v="1509" actId="20577"/>
      <pc:docMkLst>
        <pc:docMk/>
      </pc:docMkLst>
      <pc:sldChg chg="modSp mod">
        <pc:chgData name="Xavi Ahisha, Ancy" userId="6030012f-8086-4d60-9de6-7d61cb74dfb3" providerId="ADAL" clId="{3D4FDD20-863D-4D09-B0F9-2BD4951177AC}" dt="2023-09-08T04:50:15.799" v="8" actId="20577"/>
        <pc:sldMkLst>
          <pc:docMk/>
          <pc:sldMk cId="3357684592" sldId="260"/>
        </pc:sldMkLst>
        <pc:spChg chg="mod">
          <ac:chgData name="Xavi Ahisha, Ancy" userId="6030012f-8086-4d60-9de6-7d61cb74dfb3" providerId="ADAL" clId="{3D4FDD20-863D-4D09-B0F9-2BD4951177AC}" dt="2023-09-08T04:50:15.799" v="8" actId="20577"/>
          <ac:spMkLst>
            <pc:docMk/>
            <pc:sldMk cId="3357684592" sldId="260"/>
            <ac:spMk id="2" creationId="{ADD08C7C-66F5-C9B6-E051-708169D3B4B6}"/>
          </ac:spMkLst>
        </pc:spChg>
      </pc:sldChg>
      <pc:sldChg chg="modSp mod">
        <pc:chgData name="Xavi Ahisha, Ancy" userId="6030012f-8086-4d60-9de6-7d61cb74dfb3" providerId="ADAL" clId="{3D4FDD20-863D-4D09-B0F9-2BD4951177AC}" dt="2023-09-08T05:14:22.596" v="1509" actId="20577"/>
        <pc:sldMkLst>
          <pc:docMk/>
          <pc:sldMk cId="1783467530" sldId="261"/>
        </pc:sldMkLst>
        <pc:spChg chg="mod">
          <ac:chgData name="Xavi Ahisha, Ancy" userId="6030012f-8086-4d60-9de6-7d61cb74dfb3" providerId="ADAL" clId="{3D4FDD20-863D-4D09-B0F9-2BD4951177AC}" dt="2023-09-08T05:05:26.769" v="1249" actId="20577"/>
          <ac:spMkLst>
            <pc:docMk/>
            <pc:sldMk cId="1783467530" sldId="261"/>
            <ac:spMk id="9" creationId="{1E2E90EF-10C4-4377-5381-AD59AEA7C90D}"/>
          </ac:spMkLst>
        </pc:spChg>
        <pc:spChg chg="mod">
          <ac:chgData name="Xavi Ahisha, Ancy" userId="6030012f-8086-4d60-9de6-7d61cb74dfb3" providerId="ADAL" clId="{3D4FDD20-863D-4D09-B0F9-2BD4951177AC}" dt="2023-09-08T05:13:51.318" v="1487" actId="20577"/>
          <ac:spMkLst>
            <pc:docMk/>
            <pc:sldMk cId="1783467530" sldId="261"/>
            <ac:spMk id="31" creationId="{CF0CA21D-D2CA-F3AA-BA2A-20D47D297850}"/>
          </ac:spMkLst>
        </pc:spChg>
        <pc:spChg chg="mod">
          <ac:chgData name="Xavi Ahisha, Ancy" userId="6030012f-8086-4d60-9de6-7d61cb74dfb3" providerId="ADAL" clId="{3D4FDD20-863D-4D09-B0F9-2BD4951177AC}" dt="2023-09-08T05:14:22.596" v="1509" actId="20577"/>
          <ac:spMkLst>
            <pc:docMk/>
            <pc:sldMk cId="1783467530" sldId="261"/>
            <ac:spMk id="32" creationId="{6399BA6C-0804-75F4-7274-8A28867CDD9C}"/>
          </ac:spMkLst>
        </pc:spChg>
        <pc:graphicFrameChg chg="mod modGraphic">
          <ac:chgData name="Xavi Ahisha, Ancy" userId="6030012f-8086-4d60-9de6-7d61cb74dfb3" providerId="ADAL" clId="{3D4FDD20-863D-4D09-B0F9-2BD4951177AC}" dt="2023-09-08T05:08:22.110" v="1257"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3D4FDD20-863D-4D09-B0F9-2BD4951177AC}" dt="2023-09-08T05:10:00.169" v="1357" actId="20577"/>
        <pc:sldMkLst>
          <pc:docMk/>
          <pc:sldMk cId="812828304" sldId="264"/>
        </pc:sldMkLst>
        <pc:graphicFrameChg chg="modGraphic">
          <ac:chgData name="Xavi Ahisha, Ancy" userId="6030012f-8086-4d60-9de6-7d61cb74dfb3" providerId="ADAL" clId="{3D4FDD20-863D-4D09-B0F9-2BD4951177AC}" dt="2023-09-08T05:01:10.853" v="904" actId="20577"/>
          <ac:graphicFrameMkLst>
            <pc:docMk/>
            <pc:sldMk cId="812828304" sldId="264"/>
            <ac:graphicFrameMk id="6" creationId="{920A21B3-107F-F68D-56D6-3A79CD1F90BB}"/>
          </ac:graphicFrameMkLst>
        </pc:graphicFrameChg>
        <pc:graphicFrameChg chg="mod modGraphic">
          <ac:chgData name="Xavi Ahisha, Ancy" userId="6030012f-8086-4d60-9de6-7d61cb74dfb3" providerId="ADAL" clId="{3D4FDD20-863D-4D09-B0F9-2BD4951177AC}" dt="2023-09-08T05:10:00.169" v="1357"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B567AE67-14F5-4100-8ECB-611CF83399AA}"/>
    <pc:docChg chg="undo custSel modSld">
      <pc:chgData name="Xavi Ahisha, Ancy" userId="6030012f-8086-4d60-9de6-7d61cb74dfb3" providerId="ADAL" clId="{B567AE67-14F5-4100-8ECB-611CF83399AA}" dt="2023-08-11T07:37:24.952" v="631" actId="20577"/>
      <pc:docMkLst>
        <pc:docMk/>
      </pc:docMkLst>
      <pc:sldChg chg="modSp mod">
        <pc:chgData name="Xavi Ahisha, Ancy" userId="6030012f-8086-4d60-9de6-7d61cb74dfb3" providerId="ADAL" clId="{B567AE67-14F5-4100-8ECB-611CF83399AA}" dt="2023-08-11T04:08:55.459" v="3" actId="20577"/>
        <pc:sldMkLst>
          <pc:docMk/>
          <pc:sldMk cId="3357684592" sldId="260"/>
        </pc:sldMkLst>
        <pc:spChg chg="mod">
          <ac:chgData name="Xavi Ahisha, Ancy" userId="6030012f-8086-4d60-9de6-7d61cb74dfb3" providerId="ADAL" clId="{B567AE67-14F5-4100-8ECB-611CF83399AA}" dt="2023-08-11T04:08:55.459" v="3" actId="20577"/>
          <ac:spMkLst>
            <pc:docMk/>
            <pc:sldMk cId="3357684592" sldId="260"/>
            <ac:spMk id="2" creationId="{ADD08C7C-66F5-C9B6-E051-708169D3B4B6}"/>
          </ac:spMkLst>
        </pc:spChg>
      </pc:sldChg>
      <pc:sldChg chg="addSp delSp modSp mod">
        <pc:chgData name="Xavi Ahisha, Ancy" userId="6030012f-8086-4d60-9de6-7d61cb74dfb3" providerId="ADAL" clId="{B567AE67-14F5-4100-8ECB-611CF83399AA}" dt="2023-08-11T07:37:24.952" v="631" actId="20577"/>
        <pc:sldMkLst>
          <pc:docMk/>
          <pc:sldMk cId="1783467530" sldId="261"/>
        </pc:sldMkLst>
        <pc:spChg chg="mod">
          <ac:chgData name="Xavi Ahisha, Ancy" userId="6030012f-8086-4d60-9de6-7d61cb74dfb3" providerId="ADAL" clId="{B567AE67-14F5-4100-8ECB-611CF83399AA}" dt="2023-08-11T04:09:10.262" v="9" actId="20577"/>
          <ac:spMkLst>
            <pc:docMk/>
            <pc:sldMk cId="1783467530" sldId="261"/>
            <ac:spMk id="9" creationId="{1E2E90EF-10C4-4377-5381-AD59AEA7C90D}"/>
          </ac:spMkLst>
        </pc:spChg>
        <pc:spChg chg="add del mod">
          <ac:chgData name="Xavi Ahisha, Ancy" userId="6030012f-8086-4d60-9de6-7d61cb74dfb3" providerId="ADAL" clId="{B567AE67-14F5-4100-8ECB-611CF83399AA}" dt="2023-08-11T04:11:33.620" v="154" actId="20577"/>
          <ac:spMkLst>
            <pc:docMk/>
            <pc:sldMk cId="1783467530" sldId="261"/>
            <ac:spMk id="31" creationId="{CF0CA21D-D2CA-F3AA-BA2A-20D47D297850}"/>
          </ac:spMkLst>
        </pc:spChg>
        <pc:spChg chg="mod">
          <ac:chgData name="Xavi Ahisha, Ancy" userId="6030012f-8086-4d60-9de6-7d61cb74dfb3" providerId="ADAL" clId="{B567AE67-14F5-4100-8ECB-611CF83399AA}" dt="2023-08-11T07:37:24.952" v="631" actId="20577"/>
          <ac:spMkLst>
            <pc:docMk/>
            <pc:sldMk cId="1783467530" sldId="261"/>
            <ac:spMk id="32" creationId="{6399BA6C-0804-75F4-7274-8A28867CDD9C}"/>
          </ac:spMkLst>
        </pc:spChg>
        <pc:graphicFrameChg chg="modGraphic">
          <ac:chgData name="Xavi Ahisha, Ancy" userId="6030012f-8086-4d60-9de6-7d61cb74dfb3" providerId="ADAL" clId="{B567AE67-14F5-4100-8ECB-611CF83399AA}" dt="2023-08-11T04:14:49.797" v="491"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B567AE67-14F5-4100-8ECB-611CF83399AA}" dt="2023-08-11T04:15:40.671" v="532" actId="20577"/>
        <pc:sldMkLst>
          <pc:docMk/>
          <pc:sldMk cId="812828304" sldId="264"/>
        </pc:sldMkLst>
        <pc:graphicFrameChg chg="modGraphic">
          <ac:chgData name="Xavi Ahisha, Ancy" userId="6030012f-8086-4d60-9de6-7d61cb74dfb3" providerId="ADAL" clId="{B567AE67-14F5-4100-8ECB-611CF83399AA}" dt="2023-08-11T04:15:22.827" v="528"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B567AE67-14F5-4100-8ECB-611CF83399AA}" dt="2023-08-11T04:15:40.671" v="532"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DD73543B-3AC2-428E-93F4-BE8901F12515}"/>
    <pc:docChg chg="undo custSel modSld">
      <pc:chgData name="Xavi Ahisha, Ancy" userId="6030012f-8086-4d60-9de6-7d61cb74dfb3" providerId="ADAL" clId="{DD73543B-3AC2-428E-93F4-BE8901F12515}" dt="2023-07-21T09:29:12.347" v="2007" actId="20577"/>
      <pc:docMkLst>
        <pc:docMk/>
      </pc:docMkLst>
      <pc:sldChg chg="modSp mod">
        <pc:chgData name="Xavi Ahisha, Ancy" userId="6030012f-8086-4d60-9de6-7d61cb74dfb3" providerId="ADAL" clId="{DD73543B-3AC2-428E-93F4-BE8901F12515}" dt="2023-07-21T06:46:14.769" v="5" actId="20577"/>
        <pc:sldMkLst>
          <pc:docMk/>
          <pc:sldMk cId="3357684592" sldId="260"/>
        </pc:sldMkLst>
        <pc:spChg chg="mod">
          <ac:chgData name="Xavi Ahisha, Ancy" userId="6030012f-8086-4d60-9de6-7d61cb74dfb3" providerId="ADAL" clId="{DD73543B-3AC2-428E-93F4-BE8901F12515}" dt="2023-07-21T06:46:14.769" v="5" actId="20577"/>
          <ac:spMkLst>
            <pc:docMk/>
            <pc:sldMk cId="3357684592" sldId="260"/>
            <ac:spMk id="2" creationId="{ADD08C7C-66F5-C9B6-E051-708169D3B4B6}"/>
          </ac:spMkLst>
        </pc:spChg>
      </pc:sldChg>
      <pc:sldChg chg="modSp mod">
        <pc:chgData name="Xavi Ahisha, Ancy" userId="6030012f-8086-4d60-9de6-7d61cb74dfb3" providerId="ADAL" clId="{DD73543B-3AC2-428E-93F4-BE8901F12515}" dt="2023-07-21T06:57:49.674" v="1427" actId="20577"/>
        <pc:sldMkLst>
          <pc:docMk/>
          <pc:sldMk cId="1783467530" sldId="261"/>
        </pc:sldMkLst>
        <pc:spChg chg="mod">
          <ac:chgData name="Xavi Ahisha, Ancy" userId="6030012f-8086-4d60-9de6-7d61cb74dfb3" providerId="ADAL" clId="{DD73543B-3AC2-428E-93F4-BE8901F12515}" dt="2023-07-21T06:46:33.021" v="11" actId="20577"/>
          <ac:spMkLst>
            <pc:docMk/>
            <pc:sldMk cId="1783467530" sldId="261"/>
            <ac:spMk id="9" creationId="{1E2E90EF-10C4-4377-5381-AD59AEA7C90D}"/>
          </ac:spMkLst>
        </pc:spChg>
        <pc:spChg chg="mod">
          <ac:chgData name="Xavi Ahisha, Ancy" userId="6030012f-8086-4d60-9de6-7d61cb74dfb3" providerId="ADAL" clId="{DD73543B-3AC2-428E-93F4-BE8901F12515}" dt="2023-07-21T06:52:46.804" v="621" actId="1076"/>
          <ac:spMkLst>
            <pc:docMk/>
            <pc:sldMk cId="1783467530" sldId="261"/>
            <ac:spMk id="31" creationId="{CF0CA21D-D2CA-F3AA-BA2A-20D47D297850}"/>
          </ac:spMkLst>
        </pc:spChg>
        <pc:spChg chg="mod">
          <ac:chgData name="Xavi Ahisha, Ancy" userId="6030012f-8086-4d60-9de6-7d61cb74dfb3" providerId="ADAL" clId="{DD73543B-3AC2-428E-93F4-BE8901F12515}" dt="2023-07-21T06:55:53.242" v="1176" actId="20577"/>
          <ac:spMkLst>
            <pc:docMk/>
            <pc:sldMk cId="1783467530" sldId="261"/>
            <ac:spMk id="32" creationId="{6399BA6C-0804-75F4-7274-8A28867CDD9C}"/>
          </ac:spMkLst>
        </pc:spChg>
        <pc:spChg chg="mod">
          <ac:chgData name="Xavi Ahisha, Ancy" userId="6030012f-8086-4d60-9de6-7d61cb74dfb3" providerId="ADAL" clId="{DD73543B-3AC2-428E-93F4-BE8901F12515}" dt="2023-07-21T06:52:10.834" v="618" actId="1076"/>
          <ac:spMkLst>
            <pc:docMk/>
            <pc:sldMk cId="1783467530" sldId="261"/>
            <ac:spMk id="37" creationId="{54591946-F93E-A460-7458-AD7282667A2D}"/>
          </ac:spMkLst>
        </pc:spChg>
        <pc:graphicFrameChg chg="mod modGraphic">
          <ac:chgData name="Xavi Ahisha, Ancy" userId="6030012f-8086-4d60-9de6-7d61cb74dfb3" providerId="ADAL" clId="{DD73543B-3AC2-428E-93F4-BE8901F12515}" dt="2023-07-21T06:57:49.674" v="1427"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DD73543B-3AC2-428E-93F4-BE8901F12515}" dt="2023-07-21T09:29:12.347" v="2007" actId="20577"/>
        <pc:sldMkLst>
          <pc:docMk/>
          <pc:sldMk cId="812828304" sldId="264"/>
        </pc:sldMkLst>
        <pc:graphicFrameChg chg="modGraphic">
          <ac:chgData name="Xavi Ahisha, Ancy" userId="6030012f-8086-4d60-9de6-7d61cb74dfb3" providerId="ADAL" clId="{DD73543B-3AC2-428E-93F4-BE8901F12515}" dt="2023-07-21T09:29:12.347" v="2007"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DD73543B-3AC2-428E-93F4-BE8901F12515}" dt="2023-07-21T09:28:28.438" v="1935"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5F836B6D-6840-4069-AD39-1F08344CC06B}"/>
    <pc:docChg chg="modSld">
      <pc:chgData name="Xavi Ahisha, Ancy" userId="6030012f-8086-4d60-9de6-7d61cb74dfb3" providerId="ADAL" clId="{5F836B6D-6840-4069-AD39-1F08344CC06B}" dt="2023-08-04T04:49:14.667" v="1430" actId="20577"/>
      <pc:docMkLst>
        <pc:docMk/>
      </pc:docMkLst>
      <pc:sldChg chg="modSp mod">
        <pc:chgData name="Xavi Ahisha, Ancy" userId="6030012f-8086-4d60-9de6-7d61cb74dfb3" providerId="ADAL" clId="{5F836B6D-6840-4069-AD39-1F08344CC06B}" dt="2023-08-04T04:30:00.880" v="13" actId="20577"/>
        <pc:sldMkLst>
          <pc:docMk/>
          <pc:sldMk cId="3357684592" sldId="260"/>
        </pc:sldMkLst>
        <pc:spChg chg="mod">
          <ac:chgData name="Xavi Ahisha, Ancy" userId="6030012f-8086-4d60-9de6-7d61cb74dfb3" providerId="ADAL" clId="{5F836B6D-6840-4069-AD39-1F08344CC06B}" dt="2023-08-04T04:30:00.880" v="13" actId="20577"/>
          <ac:spMkLst>
            <pc:docMk/>
            <pc:sldMk cId="3357684592" sldId="260"/>
            <ac:spMk id="2" creationId="{ADD08C7C-66F5-C9B6-E051-708169D3B4B6}"/>
          </ac:spMkLst>
        </pc:spChg>
      </pc:sldChg>
      <pc:sldChg chg="modSp mod">
        <pc:chgData name="Xavi Ahisha, Ancy" userId="6030012f-8086-4d60-9de6-7d61cb74dfb3" providerId="ADAL" clId="{5F836B6D-6840-4069-AD39-1F08344CC06B}" dt="2023-08-04T04:46:42.284" v="1419" actId="20577"/>
        <pc:sldMkLst>
          <pc:docMk/>
          <pc:sldMk cId="1783467530" sldId="261"/>
        </pc:sldMkLst>
        <pc:spChg chg="mod">
          <ac:chgData name="Xavi Ahisha, Ancy" userId="6030012f-8086-4d60-9de6-7d61cb74dfb3" providerId="ADAL" clId="{5F836B6D-6840-4069-AD39-1F08344CC06B}" dt="2023-08-04T04:30:17.835" v="21" actId="20577"/>
          <ac:spMkLst>
            <pc:docMk/>
            <pc:sldMk cId="1783467530" sldId="261"/>
            <ac:spMk id="9" creationId="{1E2E90EF-10C4-4377-5381-AD59AEA7C90D}"/>
          </ac:spMkLst>
        </pc:spChg>
        <pc:spChg chg="mod">
          <ac:chgData name="Xavi Ahisha, Ancy" userId="6030012f-8086-4d60-9de6-7d61cb74dfb3" providerId="ADAL" clId="{5F836B6D-6840-4069-AD39-1F08344CC06B}" dt="2023-08-04T04:46:42.284" v="1419" actId="20577"/>
          <ac:spMkLst>
            <pc:docMk/>
            <pc:sldMk cId="1783467530" sldId="261"/>
            <ac:spMk id="31" creationId="{CF0CA21D-D2CA-F3AA-BA2A-20D47D297850}"/>
          </ac:spMkLst>
        </pc:spChg>
        <pc:spChg chg="mod">
          <ac:chgData name="Xavi Ahisha, Ancy" userId="6030012f-8086-4d60-9de6-7d61cb74dfb3" providerId="ADAL" clId="{5F836B6D-6840-4069-AD39-1F08344CC06B}" dt="2023-08-04T04:45:04.106" v="1390" actId="6549"/>
          <ac:spMkLst>
            <pc:docMk/>
            <pc:sldMk cId="1783467530" sldId="261"/>
            <ac:spMk id="32" creationId="{6399BA6C-0804-75F4-7274-8A28867CDD9C}"/>
          </ac:spMkLst>
        </pc:spChg>
        <pc:graphicFrameChg chg="modGraphic">
          <ac:chgData name="Xavi Ahisha, Ancy" userId="6030012f-8086-4d60-9de6-7d61cb74dfb3" providerId="ADAL" clId="{5F836B6D-6840-4069-AD39-1F08344CC06B}" dt="2023-08-04T04:46:11.729" v="1396" actId="20577"/>
          <ac:graphicFrameMkLst>
            <pc:docMk/>
            <pc:sldMk cId="1783467530" sldId="261"/>
            <ac:graphicFrameMk id="35" creationId="{A9388C90-8DE1-E8D6-0CCD-62489EF8A8BE}"/>
          </ac:graphicFrameMkLst>
        </pc:graphicFrameChg>
      </pc:sldChg>
      <pc:sldChg chg="delSp modSp mod">
        <pc:chgData name="Xavi Ahisha, Ancy" userId="6030012f-8086-4d60-9de6-7d61cb74dfb3" providerId="ADAL" clId="{5F836B6D-6840-4069-AD39-1F08344CC06B}" dt="2023-08-04T04:49:14.667" v="1430" actId="20577"/>
        <pc:sldMkLst>
          <pc:docMk/>
          <pc:sldMk cId="812828304" sldId="264"/>
        </pc:sldMkLst>
        <pc:spChg chg="del mod">
          <ac:chgData name="Xavi Ahisha, Ancy" userId="6030012f-8086-4d60-9de6-7d61cb74dfb3" providerId="ADAL" clId="{5F836B6D-6840-4069-AD39-1F08344CC06B}" dt="2023-08-04T04:40:23.993" v="975"/>
          <ac:spMkLst>
            <pc:docMk/>
            <pc:sldMk cId="812828304" sldId="264"/>
            <ac:spMk id="10" creationId="{D772955B-5259-4332-21FF-438656E6B553}"/>
          </ac:spMkLst>
        </pc:spChg>
        <pc:graphicFrameChg chg="modGraphic">
          <ac:chgData name="Xavi Ahisha, Ancy" userId="6030012f-8086-4d60-9de6-7d61cb74dfb3" providerId="ADAL" clId="{5F836B6D-6840-4069-AD39-1F08344CC06B}" dt="2023-08-04T04:42:42.896" v="1388"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5F836B6D-6840-4069-AD39-1F08344CC06B}" dt="2023-08-04T04:49:14.667" v="1430"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9ED58788-2761-4DA8-9EED-F01EEF58D179}"/>
    <pc:docChg chg="undo custSel modSld">
      <pc:chgData name="Xavi Ahisha, Ancy" userId="6030012f-8086-4d60-9de6-7d61cb74dfb3" providerId="ADAL" clId="{9ED58788-2761-4DA8-9EED-F01EEF58D179}" dt="2023-07-14T04:35:05.545" v="1422" actId="20577"/>
      <pc:docMkLst>
        <pc:docMk/>
      </pc:docMkLst>
      <pc:sldChg chg="modSp mod">
        <pc:chgData name="Xavi Ahisha, Ancy" userId="6030012f-8086-4d60-9de6-7d61cb74dfb3" providerId="ADAL" clId="{9ED58788-2761-4DA8-9EED-F01EEF58D179}" dt="2023-07-14T04:24:29.488" v="3" actId="20577"/>
        <pc:sldMkLst>
          <pc:docMk/>
          <pc:sldMk cId="3357684592" sldId="260"/>
        </pc:sldMkLst>
        <pc:spChg chg="mod">
          <ac:chgData name="Xavi Ahisha, Ancy" userId="6030012f-8086-4d60-9de6-7d61cb74dfb3" providerId="ADAL" clId="{9ED58788-2761-4DA8-9EED-F01EEF58D179}" dt="2023-07-14T04:24:29.488" v="3" actId="20577"/>
          <ac:spMkLst>
            <pc:docMk/>
            <pc:sldMk cId="3357684592" sldId="260"/>
            <ac:spMk id="2" creationId="{ADD08C7C-66F5-C9B6-E051-708169D3B4B6}"/>
          </ac:spMkLst>
        </pc:spChg>
      </pc:sldChg>
      <pc:sldChg chg="modSp mod">
        <pc:chgData name="Xavi Ahisha, Ancy" userId="6030012f-8086-4d60-9de6-7d61cb74dfb3" providerId="ADAL" clId="{9ED58788-2761-4DA8-9EED-F01EEF58D179}" dt="2023-07-14T04:35:05.545" v="1422" actId="20577"/>
        <pc:sldMkLst>
          <pc:docMk/>
          <pc:sldMk cId="1783467530" sldId="261"/>
        </pc:sldMkLst>
        <pc:spChg chg="mod">
          <ac:chgData name="Xavi Ahisha, Ancy" userId="6030012f-8086-4d60-9de6-7d61cb74dfb3" providerId="ADAL" clId="{9ED58788-2761-4DA8-9EED-F01EEF58D179}" dt="2023-07-14T04:34:14.718" v="1417" actId="20577"/>
          <ac:spMkLst>
            <pc:docMk/>
            <pc:sldMk cId="1783467530" sldId="261"/>
            <ac:spMk id="9" creationId="{1E2E90EF-10C4-4377-5381-AD59AEA7C90D}"/>
          </ac:spMkLst>
        </pc:spChg>
        <pc:spChg chg="mod">
          <ac:chgData name="Xavi Ahisha, Ancy" userId="6030012f-8086-4d60-9de6-7d61cb74dfb3" providerId="ADAL" clId="{9ED58788-2761-4DA8-9EED-F01EEF58D179}" dt="2023-07-14T04:35:05.545" v="1422" actId="20577"/>
          <ac:spMkLst>
            <pc:docMk/>
            <pc:sldMk cId="1783467530" sldId="261"/>
            <ac:spMk id="31" creationId="{CF0CA21D-D2CA-F3AA-BA2A-20D47D297850}"/>
          </ac:spMkLst>
        </pc:spChg>
        <pc:spChg chg="mod">
          <ac:chgData name="Xavi Ahisha, Ancy" userId="6030012f-8086-4d60-9de6-7d61cb74dfb3" providerId="ADAL" clId="{9ED58788-2761-4DA8-9EED-F01EEF58D179}" dt="2023-07-14T04:28:51.116" v="748" actId="20577"/>
          <ac:spMkLst>
            <pc:docMk/>
            <pc:sldMk cId="1783467530" sldId="261"/>
            <ac:spMk id="32" creationId="{6399BA6C-0804-75F4-7274-8A28867CDD9C}"/>
          </ac:spMkLst>
        </pc:spChg>
        <pc:graphicFrameChg chg="modGraphic">
          <ac:chgData name="Xavi Ahisha, Ancy" userId="6030012f-8086-4d60-9de6-7d61cb74dfb3" providerId="ADAL" clId="{9ED58788-2761-4DA8-9EED-F01EEF58D179}" dt="2023-07-14T04:31:43.987" v="1111"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9ED58788-2761-4DA8-9EED-F01EEF58D179}" dt="2023-07-14T04:33:18.778" v="1401" actId="20577"/>
        <pc:sldMkLst>
          <pc:docMk/>
          <pc:sldMk cId="812828304" sldId="264"/>
        </pc:sldMkLst>
        <pc:graphicFrameChg chg="modGraphic">
          <ac:chgData name="Xavi Ahisha, Ancy" userId="6030012f-8086-4d60-9de6-7d61cb74dfb3" providerId="ADAL" clId="{9ED58788-2761-4DA8-9EED-F01EEF58D179}" dt="2023-07-14T04:33:18.778" v="1401"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9ED58788-2761-4DA8-9EED-F01EEF58D179}" dt="2023-07-14T04:32:50.458" v="1383" actId="122"/>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87C38759-62F6-449F-8ED7-21F80203994C}"/>
    <pc:docChg chg="modSld">
      <pc:chgData name="Xavi Ahisha, Ancy" userId="6030012f-8086-4d60-9de6-7d61cb74dfb3" providerId="ADAL" clId="{87C38759-62F6-449F-8ED7-21F80203994C}" dt="2023-08-18T07:41:45.486" v="498" actId="20577"/>
      <pc:docMkLst>
        <pc:docMk/>
      </pc:docMkLst>
      <pc:sldChg chg="modSp mod">
        <pc:chgData name="Xavi Ahisha, Ancy" userId="6030012f-8086-4d60-9de6-7d61cb74dfb3" providerId="ADAL" clId="{87C38759-62F6-449F-8ED7-21F80203994C}" dt="2023-08-18T04:16:20.733" v="1" actId="20577"/>
        <pc:sldMkLst>
          <pc:docMk/>
          <pc:sldMk cId="3357684592" sldId="260"/>
        </pc:sldMkLst>
        <pc:spChg chg="mod">
          <ac:chgData name="Xavi Ahisha, Ancy" userId="6030012f-8086-4d60-9de6-7d61cb74dfb3" providerId="ADAL" clId="{87C38759-62F6-449F-8ED7-21F80203994C}" dt="2023-08-18T04:16:20.733" v="1" actId="20577"/>
          <ac:spMkLst>
            <pc:docMk/>
            <pc:sldMk cId="3357684592" sldId="260"/>
            <ac:spMk id="2" creationId="{ADD08C7C-66F5-C9B6-E051-708169D3B4B6}"/>
          </ac:spMkLst>
        </pc:spChg>
      </pc:sldChg>
      <pc:sldChg chg="modSp mod">
        <pc:chgData name="Xavi Ahisha, Ancy" userId="6030012f-8086-4d60-9de6-7d61cb74dfb3" providerId="ADAL" clId="{87C38759-62F6-449F-8ED7-21F80203994C}" dt="2023-08-18T04:35:44.266" v="444" actId="20577"/>
        <pc:sldMkLst>
          <pc:docMk/>
          <pc:sldMk cId="1783467530" sldId="261"/>
        </pc:sldMkLst>
        <pc:spChg chg="mod">
          <ac:chgData name="Xavi Ahisha, Ancy" userId="6030012f-8086-4d60-9de6-7d61cb74dfb3" providerId="ADAL" clId="{87C38759-62F6-449F-8ED7-21F80203994C}" dt="2023-08-18T04:16:32.270" v="5" actId="20577"/>
          <ac:spMkLst>
            <pc:docMk/>
            <pc:sldMk cId="1783467530" sldId="261"/>
            <ac:spMk id="9" creationId="{1E2E90EF-10C4-4377-5381-AD59AEA7C90D}"/>
          </ac:spMkLst>
        </pc:spChg>
        <pc:spChg chg="mod">
          <ac:chgData name="Xavi Ahisha, Ancy" userId="6030012f-8086-4d60-9de6-7d61cb74dfb3" providerId="ADAL" clId="{87C38759-62F6-449F-8ED7-21F80203994C}" dt="2023-08-18T04:18:01.151" v="179" actId="20577"/>
          <ac:spMkLst>
            <pc:docMk/>
            <pc:sldMk cId="1783467530" sldId="261"/>
            <ac:spMk id="31" creationId="{CF0CA21D-D2CA-F3AA-BA2A-20D47D297850}"/>
          </ac:spMkLst>
        </pc:spChg>
        <pc:spChg chg="mod">
          <ac:chgData name="Xavi Ahisha, Ancy" userId="6030012f-8086-4d60-9de6-7d61cb74dfb3" providerId="ADAL" clId="{87C38759-62F6-449F-8ED7-21F80203994C}" dt="2023-08-18T04:35:44.266" v="444" actId="20577"/>
          <ac:spMkLst>
            <pc:docMk/>
            <pc:sldMk cId="1783467530" sldId="261"/>
            <ac:spMk id="32" creationId="{6399BA6C-0804-75F4-7274-8A28867CDD9C}"/>
          </ac:spMkLst>
        </pc:spChg>
        <pc:graphicFrameChg chg="modGraphic">
          <ac:chgData name="Xavi Ahisha, Ancy" userId="6030012f-8086-4d60-9de6-7d61cb74dfb3" providerId="ADAL" clId="{87C38759-62F6-449F-8ED7-21F80203994C}" dt="2023-08-18T04:35:10.101" v="396"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87C38759-62F6-449F-8ED7-21F80203994C}" dt="2023-08-18T07:41:45.486" v="498" actId="20577"/>
        <pc:sldMkLst>
          <pc:docMk/>
          <pc:sldMk cId="812828304" sldId="264"/>
        </pc:sldMkLst>
        <pc:graphicFrameChg chg="modGraphic">
          <ac:chgData name="Xavi Ahisha, Ancy" userId="6030012f-8086-4d60-9de6-7d61cb74dfb3" providerId="ADAL" clId="{87C38759-62F6-449F-8ED7-21F80203994C}" dt="2023-08-18T07:41:45.486" v="498" actId="20577"/>
          <ac:graphicFrameMkLst>
            <pc:docMk/>
            <pc:sldMk cId="812828304" sldId="264"/>
            <ac:graphicFrameMk id="6" creationId="{920A21B3-107F-F68D-56D6-3A79CD1F90BB}"/>
          </ac:graphicFrameMkLst>
        </pc:graphicFrameChg>
        <pc:graphicFrameChg chg="modGraphic">
          <ac:chgData name="Xavi Ahisha, Ancy" userId="6030012f-8086-4d60-9de6-7d61cb74dfb3" providerId="ADAL" clId="{87C38759-62F6-449F-8ED7-21F80203994C}" dt="2023-08-18T04:36:14.428" v="448" actId="20577"/>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D7121987-D102-4999-8660-914CA0F45626}"/>
    <pc:docChg chg="undo custSel modSld">
      <pc:chgData name="Xavi Ahisha, Ancy" userId="6030012f-8086-4d60-9de6-7d61cb74dfb3" providerId="ADAL" clId="{D7121987-D102-4999-8660-914CA0F45626}" dt="2023-08-25T05:43:53.666" v="2033" actId="20577"/>
      <pc:docMkLst>
        <pc:docMk/>
      </pc:docMkLst>
      <pc:sldChg chg="modSp mod">
        <pc:chgData name="Xavi Ahisha, Ancy" userId="6030012f-8086-4d60-9de6-7d61cb74dfb3" providerId="ADAL" clId="{D7121987-D102-4999-8660-914CA0F45626}" dt="2023-08-25T05:43:25.893" v="2031" actId="20577"/>
        <pc:sldMkLst>
          <pc:docMk/>
          <pc:sldMk cId="3357684592" sldId="260"/>
        </pc:sldMkLst>
        <pc:spChg chg="mod">
          <ac:chgData name="Xavi Ahisha, Ancy" userId="6030012f-8086-4d60-9de6-7d61cb74dfb3" providerId="ADAL" clId="{D7121987-D102-4999-8660-914CA0F45626}" dt="2023-08-25T05:43:25.893" v="2031" actId="20577"/>
          <ac:spMkLst>
            <pc:docMk/>
            <pc:sldMk cId="3357684592" sldId="260"/>
            <ac:spMk id="2" creationId="{ADD08C7C-66F5-C9B6-E051-708169D3B4B6}"/>
          </ac:spMkLst>
        </pc:spChg>
      </pc:sldChg>
      <pc:sldChg chg="modSp mod">
        <pc:chgData name="Xavi Ahisha, Ancy" userId="6030012f-8086-4d60-9de6-7d61cb74dfb3" providerId="ADAL" clId="{D7121987-D102-4999-8660-914CA0F45626}" dt="2023-08-25T05:43:18.145" v="2029" actId="20577"/>
        <pc:sldMkLst>
          <pc:docMk/>
          <pc:sldMk cId="1783467530" sldId="261"/>
        </pc:sldMkLst>
        <pc:spChg chg="mod">
          <ac:chgData name="Xavi Ahisha, Ancy" userId="6030012f-8086-4d60-9de6-7d61cb74dfb3" providerId="ADAL" clId="{D7121987-D102-4999-8660-914CA0F45626}" dt="2023-08-25T05:43:18.145" v="2029" actId="20577"/>
          <ac:spMkLst>
            <pc:docMk/>
            <pc:sldMk cId="1783467530" sldId="261"/>
            <ac:spMk id="9" creationId="{1E2E90EF-10C4-4377-5381-AD59AEA7C90D}"/>
          </ac:spMkLst>
        </pc:spChg>
        <pc:spChg chg="mod">
          <ac:chgData name="Xavi Ahisha, Ancy" userId="6030012f-8086-4d60-9de6-7d61cb74dfb3" providerId="ADAL" clId="{D7121987-D102-4999-8660-914CA0F45626}" dt="2023-08-24T10:22:20.548" v="370" actId="20577"/>
          <ac:spMkLst>
            <pc:docMk/>
            <pc:sldMk cId="1783467530" sldId="261"/>
            <ac:spMk id="31" creationId="{CF0CA21D-D2CA-F3AA-BA2A-20D47D297850}"/>
          </ac:spMkLst>
        </pc:spChg>
        <pc:spChg chg="mod">
          <ac:chgData name="Xavi Ahisha, Ancy" userId="6030012f-8086-4d60-9de6-7d61cb74dfb3" providerId="ADAL" clId="{D7121987-D102-4999-8660-914CA0F45626}" dt="2023-08-24T10:27:25.094" v="891" actId="20577"/>
          <ac:spMkLst>
            <pc:docMk/>
            <pc:sldMk cId="1783467530" sldId="261"/>
            <ac:spMk id="32" creationId="{6399BA6C-0804-75F4-7274-8A28867CDD9C}"/>
          </ac:spMkLst>
        </pc:spChg>
        <pc:graphicFrameChg chg="modGraphic">
          <ac:chgData name="Xavi Ahisha, Ancy" userId="6030012f-8086-4d60-9de6-7d61cb74dfb3" providerId="ADAL" clId="{D7121987-D102-4999-8660-914CA0F45626}" dt="2023-08-24T10:29:21.040" v="1180"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D7121987-D102-4999-8660-914CA0F45626}" dt="2023-08-25T05:43:53.666" v="2033" actId="20577"/>
        <pc:sldMkLst>
          <pc:docMk/>
          <pc:sldMk cId="812828304" sldId="264"/>
        </pc:sldMkLst>
        <pc:graphicFrameChg chg="modGraphic">
          <ac:chgData name="Xavi Ahisha, Ancy" userId="6030012f-8086-4d60-9de6-7d61cb74dfb3" providerId="ADAL" clId="{D7121987-D102-4999-8660-914CA0F45626}" dt="2023-08-25T05:43:01.456" v="2025" actId="20577"/>
          <ac:graphicFrameMkLst>
            <pc:docMk/>
            <pc:sldMk cId="812828304" sldId="264"/>
            <ac:graphicFrameMk id="6" creationId="{920A21B3-107F-F68D-56D6-3A79CD1F90BB}"/>
          </ac:graphicFrameMkLst>
        </pc:graphicFrameChg>
        <pc:graphicFrameChg chg="mod modGraphic">
          <ac:chgData name="Xavi Ahisha, Ancy" userId="6030012f-8086-4d60-9de6-7d61cb74dfb3" providerId="ADAL" clId="{D7121987-D102-4999-8660-914CA0F45626}" dt="2023-08-25T05:43:53.666" v="2033" actId="20577"/>
          <ac:graphicFrameMkLst>
            <pc:docMk/>
            <pc:sldMk cId="812828304" sldId="264"/>
            <ac:graphicFrameMk id="8" creationId="{1BDF2310-0CA2-48BA-8C3A-EA3A99E41B2D}"/>
          </ac:graphicFrameMkLst>
        </pc:graphicFrameChg>
      </pc:sldChg>
    </pc:docChg>
  </pc:docChgLst>
  <pc:docChgLst>
    <pc:chgData name="Xavi Ahisha, Ancy" userId="S::xavi.ancy@excelenciaconsulting.com::6030012f-8086-4d60-9de6-7d61cb74dfb3" providerId="AD" clId="Web-{32D1309C-57AE-561E-49D3-96D20ABCC8F8}"/>
    <pc:docChg chg="modSld">
      <pc:chgData name="Xavi Ahisha, Ancy" userId="S::xavi.ancy@excelenciaconsulting.com::6030012f-8086-4d60-9de6-7d61cb74dfb3" providerId="AD" clId="Web-{32D1309C-57AE-561E-49D3-96D20ABCC8F8}" dt="2023-09-07T07:16:29.463" v="281"/>
      <pc:docMkLst>
        <pc:docMk/>
      </pc:docMkLst>
      <pc:sldChg chg="modSp">
        <pc:chgData name="Xavi Ahisha, Ancy" userId="S::xavi.ancy@excelenciaconsulting.com::6030012f-8086-4d60-9de6-7d61cb74dfb3" providerId="AD" clId="Web-{32D1309C-57AE-561E-49D3-96D20ABCC8F8}" dt="2023-09-07T07:16:29.463" v="281"/>
        <pc:sldMkLst>
          <pc:docMk/>
          <pc:sldMk cId="812828304" sldId="264"/>
        </pc:sldMkLst>
        <pc:graphicFrameChg chg="mod modGraphic">
          <ac:chgData name="Xavi Ahisha, Ancy" userId="S::xavi.ancy@excelenciaconsulting.com::6030012f-8086-4d60-9de6-7d61cb74dfb3" providerId="AD" clId="Web-{32D1309C-57AE-561E-49D3-96D20ABCC8F8}" dt="2023-09-07T07:16:29.463" v="281"/>
          <ac:graphicFrameMkLst>
            <pc:docMk/>
            <pc:sldMk cId="812828304" sldId="264"/>
            <ac:graphicFrameMk id="8" creationId="{1BDF2310-0CA2-48BA-8C3A-EA3A99E41B2D}"/>
          </ac:graphicFrameMkLst>
        </pc:graphicFrameChg>
      </pc:sldChg>
    </pc:docChg>
  </pc:docChgLst>
  <pc:docChgLst>
    <pc:chgData name="Xavi Ahisha, Ancy" userId="6030012f-8086-4d60-9de6-7d61cb74dfb3" providerId="ADAL" clId="{E3B22C04-3DEE-419C-90E4-7550548C3B44}"/>
    <pc:docChg chg="modSld">
      <pc:chgData name="Xavi Ahisha, Ancy" userId="6030012f-8086-4d60-9de6-7d61cb74dfb3" providerId="ADAL" clId="{E3B22C04-3DEE-419C-90E4-7550548C3B44}" dt="2023-07-28T08:56:31.816" v="1459" actId="6549"/>
      <pc:docMkLst>
        <pc:docMk/>
      </pc:docMkLst>
      <pc:sldChg chg="modSp mod">
        <pc:chgData name="Xavi Ahisha, Ancy" userId="6030012f-8086-4d60-9de6-7d61cb74dfb3" providerId="ADAL" clId="{E3B22C04-3DEE-419C-90E4-7550548C3B44}" dt="2023-07-28T08:11:45.157" v="1413" actId="20577"/>
        <pc:sldMkLst>
          <pc:docMk/>
          <pc:sldMk cId="3357684592" sldId="260"/>
        </pc:sldMkLst>
        <pc:spChg chg="mod">
          <ac:chgData name="Xavi Ahisha, Ancy" userId="6030012f-8086-4d60-9de6-7d61cb74dfb3" providerId="ADAL" clId="{E3B22C04-3DEE-419C-90E4-7550548C3B44}" dt="2023-07-28T08:11:45.157" v="1413" actId="20577"/>
          <ac:spMkLst>
            <pc:docMk/>
            <pc:sldMk cId="3357684592" sldId="260"/>
            <ac:spMk id="2" creationId="{ADD08C7C-66F5-C9B6-E051-708169D3B4B6}"/>
          </ac:spMkLst>
        </pc:spChg>
      </pc:sldChg>
      <pc:sldChg chg="modSp mod">
        <pc:chgData name="Xavi Ahisha, Ancy" userId="6030012f-8086-4d60-9de6-7d61cb74dfb3" providerId="ADAL" clId="{E3B22C04-3DEE-419C-90E4-7550548C3B44}" dt="2023-07-28T08:52:52.458" v="1457" actId="20577"/>
        <pc:sldMkLst>
          <pc:docMk/>
          <pc:sldMk cId="1783467530" sldId="261"/>
        </pc:sldMkLst>
        <pc:spChg chg="mod">
          <ac:chgData name="Xavi Ahisha, Ancy" userId="6030012f-8086-4d60-9de6-7d61cb74dfb3" providerId="ADAL" clId="{E3B22C04-3DEE-419C-90E4-7550548C3B44}" dt="2023-07-28T08:01:29.108" v="6" actId="20577"/>
          <ac:spMkLst>
            <pc:docMk/>
            <pc:sldMk cId="1783467530" sldId="261"/>
            <ac:spMk id="9" creationId="{1E2E90EF-10C4-4377-5381-AD59AEA7C90D}"/>
          </ac:spMkLst>
        </pc:spChg>
        <pc:spChg chg="mod">
          <ac:chgData name="Xavi Ahisha, Ancy" userId="6030012f-8086-4d60-9de6-7d61cb74dfb3" providerId="ADAL" clId="{E3B22C04-3DEE-419C-90E4-7550548C3B44}" dt="2023-07-28T08:52:52.458" v="1457" actId="20577"/>
          <ac:spMkLst>
            <pc:docMk/>
            <pc:sldMk cId="1783467530" sldId="261"/>
            <ac:spMk id="31" creationId="{CF0CA21D-D2CA-F3AA-BA2A-20D47D297850}"/>
          </ac:spMkLst>
        </pc:spChg>
        <pc:spChg chg="mod">
          <ac:chgData name="Xavi Ahisha, Ancy" userId="6030012f-8086-4d60-9de6-7d61cb74dfb3" providerId="ADAL" clId="{E3B22C04-3DEE-419C-90E4-7550548C3B44}" dt="2023-07-28T08:11:07.876" v="1407" actId="20577"/>
          <ac:spMkLst>
            <pc:docMk/>
            <pc:sldMk cId="1783467530" sldId="261"/>
            <ac:spMk id="32" creationId="{6399BA6C-0804-75F4-7274-8A28867CDD9C}"/>
          </ac:spMkLst>
        </pc:spChg>
        <pc:graphicFrameChg chg="modGraphic">
          <ac:chgData name="Xavi Ahisha, Ancy" userId="6030012f-8086-4d60-9de6-7d61cb74dfb3" providerId="ADAL" clId="{E3B22C04-3DEE-419C-90E4-7550548C3B44}" dt="2023-07-28T08:11:14.840" v="1411" actId="20577"/>
          <ac:graphicFrameMkLst>
            <pc:docMk/>
            <pc:sldMk cId="1783467530" sldId="261"/>
            <ac:graphicFrameMk id="35" creationId="{A9388C90-8DE1-E8D6-0CCD-62489EF8A8BE}"/>
          </ac:graphicFrameMkLst>
        </pc:graphicFrameChg>
      </pc:sldChg>
      <pc:sldChg chg="modSp mod">
        <pc:chgData name="Xavi Ahisha, Ancy" userId="6030012f-8086-4d60-9de6-7d61cb74dfb3" providerId="ADAL" clId="{E3B22C04-3DEE-419C-90E4-7550548C3B44}" dt="2023-07-28T08:56:31.816" v="1459" actId="6549"/>
        <pc:sldMkLst>
          <pc:docMk/>
          <pc:sldMk cId="812828304" sldId="264"/>
        </pc:sldMkLst>
        <pc:graphicFrameChg chg="modGraphic">
          <ac:chgData name="Xavi Ahisha, Ancy" userId="6030012f-8086-4d60-9de6-7d61cb74dfb3" providerId="ADAL" clId="{E3B22C04-3DEE-419C-90E4-7550548C3B44}" dt="2023-07-28T08:56:31.816" v="1459" actId="6549"/>
          <ac:graphicFrameMkLst>
            <pc:docMk/>
            <pc:sldMk cId="812828304" sldId="264"/>
            <ac:graphicFrameMk id="6" creationId="{920A21B3-107F-F68D-56D6-3A79CD1F90BB}"/>
          </ac:graphicFrameMkLst>
        </pc:graphicFrameChg>
      </pc:sldChg>
    </pc:docChg>
  </pc:docChgLst>
  <pc:docChgLst>
    <pc:chgData name="Xavi Ahisha, Ancy" userId="S::xavi.ancy@excelenciaconsulting.com::6030012f-8086-4d60-9de6-7d61cb74dfb3" providerId="AD" clId="Web-{24D8ADC0-F2E8-E330-2148-BF1318DB188E}"/>
    <pc:docChg chg="modSld">
      <pc:chgData name="Xavi Ahisha, Ancy" userId="S::xavi.ancy@excelenciaconsulting.com::6030012f-8086-4d60-9de6-7d61cb74dfb3" providerId="AD" clId="Web-{24D8ADC0-F2E8-E330-2148-BF1318DB188E}" dt="2023-09-07T08:57:08.052" v="345"/>
      <pc:docMkLst>
        <pc:docMk/>
      </pc:docMkLst>
      <pc:sldChg chg="modSp">
        <pc:chgData name="Xavi Ahisha, Ancy" userId="S::xavi.ancy@excelenciaconsulting.com::6030012f-8086-4d60-9de6-7d61cb74dfb3" providerId="AD" clId="Web-{24D8ADC0-F2E8-E330-2148-BF1318DB188E}" dt="2023-09-07T08:57:08.052" v="345"/>
        <pc:sldMkLst>
          <pc:docMk/>
          <pc:sldMk cId="812828304" sldId="264"/>
        </pc:sldMkLst>
        <pc:graphicFrameChg chg="mod modGraphic">
          <ac:chgData name="Xavi Ahisha, Ancy" userId="S::xavi.ancy@excelenciaconsulting.com::6030012f-8086-4d60-9de6-7d61cb74dfb3" providerId="AD" clId="Web-{24D8ADC0-F2E8-E330-2148-BF1318DB188E}" dt="2023-09-07T08:57:08.052" v="345"/>
          <ac:graphicFrameMkLst>
            <pc:docMk/>
            <pc:sldMk cId="812828304" sldId="264"/>
            <ac:graphicFrameMk id="8" creationId="{1BDF2310-0CA2-48BA-8C3A-EA3A99E41B2D}"/>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3B0E-1685-14FB-368D-00AE608B83B0}"/>
              </a:ext>
            </a:extLst>
          </p:cNvPr>
          <p:cNvSpPr>
            <a:spLocks noGrp="1"/>
          </p:cNvSpPr>
          <p:nvPr>
            <p:ph type="ctrTitle"/>
          </p:nvPr>
        </p:nvSpPr>
        <p:spPr>
          <a:xfrm>
            <a:off x="1645001" y="2175406"/>
            <a:ext cx="9510679" cy="1200329"/>
          </a:xfrm>
        </p:spPr>
        <p:txBody>
          <a:bodyPr anchor="b"/>
          <a:lstStyle>
            <a:lvl1pPr algn="l">
              <a:defRPr sz="4000" b="1">
                <a:latin typeface="+mn-lt"/>
                <a:ea typeface="Lato Heavy" panose="020F0502020204030203" pitchFamily="34" charset="0"/>
                <a:cs typeface="Lato Heavy" panose="020F050202020403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5251C33-1F51-BEC0-32F4-1B316CA21FC6}"/>
              </a:ext>
            </a:extLst>
          </p:cNvPr>
          <p:cNvSpPr>
            <a:spLocks noGrp="1"/>
          </p:cNvSpPr>
          <p:nvPr>
            <p:ph type="subTitle" idx="1"/>
          </p:nvPr>
        </p:nvSpPr>
        <p:spPr>
          <a:xfrm>
            <a:off x="1645001" y="3386874"/>
            <a:ext cx="9510679" cy="424732"/>
          </a:xfrm>
          <a:noFill/>
        </p:spPr>
        <p:txBody>
          <a:bodyPr wrap="square" rtlCol="0">
            <a:spAutoFit/>
          </a:bodyPr>
          <a:lstStyle>
            <a:lvl1pPr marL="0" indent="0">
              <a:buNone/>
              <a:defRPr lang="en-US" sz="2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Master subtitle style</a:t>
            </a:r>
          </a:p>
        </p:txBody>
      </p:sp>
      <p:pic>
        <p:nvPicPr>
          <p:cNvPr id="14" name="Picture 13" descr="Icon&#10;&#10;Description automatically generated">
            <a:extLst>
              <a:ext uri="{FF2B5EF4-FFF2-40B4-BE49-F238E27FC236}">
                <a16:creationId xmlns:a16="http://schemas.microsoft.com/office/drawing/2014/main" id="{7132679E-BD61-6D5E-62FF-AB2D8E593B7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3922931"/>
            <a:ext cx="5486400" cy="2935069"/>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E9374EE7-7FAB-AE01-0E60-4DCD140CEE9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29779" y="-25165"/>
            <a:ext cx="5862221" cy="3178178"/>
          </a:xfrm>
          <a:prstGeom prst="rect">
            <a:avLst/>
          </a:prstGeom>
        </p:spPr>
      </p:pic>
      <p:sp>
        <p:nvSpPr>
          <p:cNvPr id="16" name="Date Placeholder 15">
            <a:extLst>
              <a:ext uri="{FF2B5EF4-FFF2-40B4-BE49-F238E27FC236}">
                <a16:creationId xmlns:a16="http://schemas.microsoft.com/office/drawing/2014/main" id="{B8CFB986-3B40-435B-D731-A9A5A83B88BA}"/>
              </a:ext>
            </a:extLst>
          </p:cNvPr>
          <p:cNvSpPr>
            <a:spLocks noGrp="1"/>
          </p:cNvSpPr>
          <p:nvPr>
            <p:ph type="dt" sz="half" idx="10"/>
          </p:nvPr>
        </p:nvSpPr>
        <p:spPr/>
        <p:txBody>
          <a:bodyPr/>
          <a:lstStyle/>
          <a:p>
            <a:fld id="{F4E341B1-6874-4119-A0F8-D2210F7E7732}" type="datetimeFigureOut">
              <a:rPr lang="en-US" smtClean="0"/>
              <a:t>9/14/2023</a:t>
            </a:fld>
            <a:endParaRPr lang="en-US" dirty="0"/>
          </a:p>
        </p:txBody>
      </p:sp>
      <p:sp>
        <p:nvSpPr>
          <p:cNvPr id="17" name="Footer Placeholder 16">
            <a:extLst>
              <a:ext uri="{FF2B5EF4-FFF2-40B4-BE49-F238E27FC236}">
                <a16:creationId xmlns:a16="http://schemas.microsoft.com/office/drawing/2014/main" id="{90378102-C352-DDE4-0672-3B5FFA7366C2}"/>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69F1F905-6CAD-07F4-05BB-E53BAA96607A}"/>
              </a:ext>
            </a:extLst>
          </p:cNvPr>
          <p:cNvSpPr>
            <a:spLocks noGrp="1"/>
          </p:cNvSpPr>
          <p:nvPr>
            <p:ph type="sldNum" sz="quarter" idx="12"/>
          </p:nvPr>
        </p:nvSpPr>
        <p:spPr/>
        <p:txBody>
          <a:bodyPr/>
          <a:lstStyle/>
          <a:p>
            <a:fld id="{6A58392C-0097-492A-8112-E5650B51DFE6}" type="slidenum">
              <a:rPr lang="en-US" smtClean="0"/>
              <a:t>‹#›</a:t>
            </a:fld>
            <a:endParaRPr lang="en-US"/>
          </a:p>
        </p:txBody>
      </p:sp>
      <p:pic>
        <p:nvPicPr>
          <p:cNvPr id="21" name="Graphic 20">
            <a:extLst>
              <a:ext uri="{FF2B5EF4-FFF2-40B4-BE49-F238E27FC236}">
                <a16:creationId xmlns:a16="http://schemas.microsoft.com/office/drawing/2014/main" id="{00960097-A002-F488-83AC-9514AA297CF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271" y="420827"/>
            <a:ext cx="2537863" cy="654293"/>
          </a:xfrm>
          <a:prstGeom prst="rect">
            <a:avLst/>
          </a:prstGeom>
        </p:spPr>
      </p:pic>
    </p:spTree>
    <p:extLst>
      <p:ext uri="{BB962C8B-B14F-4D97-AF65-F5344CB8AC3E}">
        <p14:creationId xmlns:p14="http://schemas.microsoft.com/office/powerpoint/2010/main" val="306826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87F9-7592-2858-9F6D-BB06C57D4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5C23E-08D0-28C5-3ED9-05DC3A6F2E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B2A43-216A-01A3-B0BB-0B9605EF3454}"/>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5" name="Footer Placeholder 4">
            <a:extLst>
              <a:ext uri="{FF2B5EF4-FFF2-40B4-BE49-F238E27FC236}">
                <a16:creationId xmlns:a16="http://schemas.microsoft.com/office/drawing/2014/main" id="{B7914133-AB74-EF2C-9A76-3375D7BCC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5C54F-AB0F-D201-7FBD-6692CC725F5A}"/>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7105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EAF40-6290-335C-0FE7-CDA316879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6EC08-FC43-4505-646E-C996AD398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4BCDC-373D-A878-50FC-106FC124ACF5}"/>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5" name="Footer Placeholder 4">
            <a:extLst>
              <a:ext uri="{FF2B5EF4-FFF2-40B4-BE49-F238E27FC236}">
                <a16:creationId xmlns:a16="http://schemas.microsoft.com/office/drawing/2014/main" id="{06DD9D7D-627B-154E-4F9F-A7D51F30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CEFB-97B6-B4E9-B764-2F07616C8FC8}"/>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02257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47497-AB7E-511F-5FCA-861D92E63B22}"/>
              </a:ext>
            </a:extLst>
          </p:cNvPr>
          <p:cNvSpPr>
            <a:spLocks noGrp="1"/>
          </p:cNvSpPr>
          <p:nvPr>
            <p:ph idx="1"/>
          </p:nvPr>
        </p:nvSpPr>
        <p:spPr>
          <a:xfrm>
            <a:off x="389312" y="1504604"/>
            <a:ext cx="11413375" cy="46814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2D2B71CF-D1C0-F427-48C3-40C3E6BBC6D1}"/>
              </a:ext>
            </a:extLst>
          </p:cNvPr>
          <p:cNvSpPr>
            <a:spLocks noGrp="1"/>
          </p:cNvSpPr>
          <p:nvPr>
            <p:ph type="title"/>
          </p:nvPr>
        </p:nvSpPr>
        <p:spPr/>
        <p:txBody>
          <a:bodyPr/>
          <a:lstStyle/>
          <a:p>
            <a:r>
              <a:rPr lang="en-US" dirty="0"/>
              <a:t>Click to edit Master title style</a:t>
            </a:r>
            <a:endParaRPr lang="en-IN" dirty="0"/>
          </a:p>
        </p:txBody>
      </p:sp>
      <p:sp>
        <p:nvSpPr>
          <p:cNvPr id="15" name="Date Placeholder 14">
            <a:extLst>
              <a:ext uri="{FF2B5EF4-FFF2-40B4-BE49-F238E27FC236}">
                <a16:creationId xmlns:a16="http://schemas.microsoft.com/office/drawing/2014/main" id="{63239476-F7BF-25E1-3A38-8EB0550CE6D5}"/>
              </a:ext>
            </a:extLst>
          </p:cNvPr>
          <p:cNvSpPr>
            <a:spLocks noGrp="1"/>
          </p:cNvSpPr>
          <p:nvPr>
            <p:ph type="dt" sz="half" idx="10"/>
          </p:nvPr>
        </p:nvSpPr>
        <p:spPr/>
        <p:txBody>
          <a:bodyPr/>
          <a:lstStyle/>
          <a:p>
            <a:fld id="{F4E341B1-6874-4119-A0F8-D2210F7E7732}" type="datetimeFigureOut">
              <a:rPr lang="en-US" smtClean="0"/>
              <a:t>9/14/2023</a:t>
            </a:fld>
            <a:endParaRPr lang="en-US" dirty="0"/>
          </a:p>
        </p:txBody>
      </p:sp>
      <p:sp>
        <p:nvSpPr>
          <p:cNvPr id="16" name="Footer Placeholder 15">
            <a:extLst>
              <a:ext uri="{FF2B5EF4-FFF2-40B4-BE49-F238E27FC236}">
                <a16:creationId xmlns:a16="http://schemas.microsoft.com/office/drawing/2014/main" id="{A38C1AE1-A66D-4BEB-0F9F-B289CFDBFF96}"/>
              </a:ext>
            </a:extLst>
          </p:cNvPr>
          <p:cNvSpPr>
            <a:spLocks noGrp="1"/>
          </p:cNvSpPr>
          <p:nvPr>
            <p:ph type="ftr" sz="quarter" idx="11"/>
          </p:nvPr>
        </p:nvSpPr>
        <p:spPr/>
        <p:txBody>
          <a:bodyPr/>
          <a:lstStyle/>
          <a:p>
            <a:endParaRPr lang="en-US"/>
          </a:p>
        </p:txBody>
      </p:sp>
      <p:sp>
        <p:nvSpPr>
          <p:cNvPr id="17" name="Slide Number Placeholder 16">
            <a:extLst>
              <a:ext uri="{FF2B5EF4-FFF2-40B4-BE49-F238E27FC236}">
                <a16:creationId xmlns:a16="http://schemas.microsoft.com/office/drawing/2014/main" id="{BEDD92CC-3CFD-CF9D-60F9-162F1141F4AE}"/>
              </a:ext>
            </a:extLst>
          </p:cNvPr>
          <p:cNvSpPr>
            <a:spLocks noGrp="1"/>
          </p:cNvSpPr>
          <p:nvPr>
            <p:ph type="sldNum" sz="quarter" idx="12"/>
          </p:nvPr>
        </p:nvSpPr>
        <p:spPr/>
        <p:txBody>
          <a:bodyPr/>
          <a:lstStyle/>
          <a:p>
            <a:fld id="{6A58392C-0097-492A-8112-E5650B51DFE6}" type="slidenum">
              <a:rPr lang="en-US" smtClean="0"/>
              <a:t>‹#›</a:t>
            </a:fld>
            <a:endParaRPr lang="en-US"/>
          </a:p>
        </p:txBody>
      </p:sp>
      <p:sp>
        <p:nvSpPr>
          <p:cNvPr id="18" name="Text Placeholder 6">
            <a:extLst>
              <a:ext uri="{FF2B5EF4-FFF2-40B4-BE49-F238E27FC236}">
                <a16:creationId xmlns:a16="http://schemas.microsoft.com/office/drawing/2014/main" id="{368A042D-3FD9-A894-737B-3DD233CB6333}"/>
              </a:ext>
            </a:extLst>
          </p:cNvPr>
          <p:cNvSpPr>
            <a:spLocks noGrp="1"/>
          </p:cNvSpPr>
          <p:nvPr>
            <p:ph type="body" sz="quarter" idx="13" hasCustomPrompt="1"/>
          </p:nvPr>
        </p:nvSpPr>
        <p:spPr>
          <a:xfrm>
            <a:off x="388938" y="747395"/>
            <a:ext cx="11414125" cy="369332"/>
          </a:xfrm>
          <a:noFill/>
        </p:spPr>
        <p:txBody>
          <a:bodyPr wrap="square" rtlCol="0">
            <a:spAutoFit/>
          </a:bodyPr>
          <a:lstStyle>
            <a:lvl1pPr marL="0" indent="0">
              <a:buNone/>
              <a:defRPr lang="en-IN" sz="20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subtitle</a:t>
            </a:r>
            <a:endParaRPr lang="en-IN" dirty="0"/>
          </a:p>
        </p:txBody>
      </p:sp>
    </p:spTree>
    <p:extLst>
      <p:ext uri="{BB962C8B-B14F-4D97-AF65-F5344CB8AC3E}">
        <p14:creationId xmlns:p14="http://schemas.microsoft.com/office/powerpoint/2010/main" val="17907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D2FD-B731-1F6F-3BCD-A73AB8E9F0C1}"/>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7C1E241-373E-14DE-F7E0-4D6FAD1C3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281BA2-429D-8C18-6E64-3CA03A5FD254}"/>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5" name="Footer Placeholder 4">
            <a:extLst>
              <a:ext uri="{FF2B5EF4-FFF2-40B4-BE49-F238E27FC236}">
                <a16:creationId xmlns:a16="http://schemas.microsoft.com/office/drawing/2014/main" id="{1AC028F5-98AF-BE9C-BE8C-6B1A0C676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35CA4-AC18-A3BB-4459-34D28D8D95D1}"/>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8668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9D1E-AF44-D46F-B115-E72747FFE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6CFA7-9058-005B-5218-D42DD0B57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E167E-F713-BC2D-C4FD-319DF0B43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40D36-D921-16C1-98DF-C0A013D59A8B}"/>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6" name="Footer Placeholder 5">
            <a:extLst>
              <a:ext uri="{FF2B5EF4-FFF2-40B4-BE49-F238E27FC236}">
                <a16:creationId xmlns:a16="http://schemas.microsoft.com/office/drawing/2014/main" id="{40A90699-E61F-2F76-699B-436FD9907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D97C3-77F2-CCC4-E969-D4DD2BF65364}"/>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13905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7FC1-0929-C987-EED0-A22795629C45}"/>
              </a:ext>
            </a:extLst>
          </p:cNvPr>
          <p:cNvSpPr>
            <a:spLocks noGrp="1"/>
          </p:cNvSpPr>
          <p:nvPr>
            <p:ph type="title"/>
          </p:nvPr>
        </p:nvSpPr>
        <p:spPr>
          <a:xfrm>
            <a:off x="382385" y="215497"/>
            <a:ext cx="11442509" cy="55758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B656950-DDEA-839F-40A5-AA7C49B1B787}"/>
              </a:ext>
            </a:extLst>
          </p:cNvPr>
          <p:cNvSpPr>
            <a:spLocks noGrp="1"/>
          </p:cNvSpPr>
          <p:nvPr>
            <p:ph type="body" idx="1"/>
          </p:nvPr>
        </p:nvSpPr>
        <p:spPr>
          <a:xfrm>
            <a:off x="382386" y="1049396"/>
            <a:ext cx="561519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878F4-2CD4-DC58-B3F4-7533C6C85BAA}"/>
              </a:ext>
            </a:extLst>
          </p:cNvPr>
          <p:cNvSpPr>
            <a:spLocks noGrp="1"/>
          </p:cNvSpPr>
          <p:nvPr>
            <p:ph sz="half" idx="2"/>
          </p:nvPr>
        </p:nvSpPr>
        <p:spPr>
          <a:xfrm>
            <a:off x="382386" y="2132993"/>
            <a:ext cx="5615190" cy="4056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F87AB18-3B23-7599-60CF-A9F0BD0DFB7C}"/>
              </a:ext>
            </a:extLst>
          </p:cNvPr>
          <p:cNvSpPr>
            <a:spLocks noGrp="1"/>
          </p:cNvSpPr>
          <p:nvPr>
            <p:ph type="body" sz="quarter" idx="3"/>
          </p:nvPr>
        </p:nvSpPr>
        <p:spPr>
          <a:xfrm>
            <a:off x="6170611" y="1032770"/>
            <a:ext cx="56542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02073-F8FA-6D3C-4C30-A9A852F1FAF6}"/>
              </a:ext>
            </a:extLst>
          </p:cNvPr>
          <p:cNvSpPr>
            <a:spLocks noGrp="1"/>
          </p:cNvSpPr>
          <p:nvPr>
            <p:ph sz="quarter" idx="4"/>
          </p:nvPr>
        </p:nvSpPr>
        <p:spPr>
          <a:xfrm>
            <a:off x="6170611" y="2116367"/>
            <a:ext cx="5654283" cy="4056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8B7FDC9-221B-434D-51DF-030C70B90E2F}"/>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8" name="Footer Placeholder 7">
            <a:extLst>
              <a:ext uri="{FF2B5EF4-FFF2-40B4-BE49-F238E27FC236}">
                <a16:creationId xmlns:a16="http://schemas.microsoft.com/office/drawing/2014/main" id="{8BA3D332-AAD4-D77C-B030-F174A1DCE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EB8DA-FC1D-0DF2-1F59-27F2663A4E30}"/>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42549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B8BF-BF06-D8AC-F317-C50C89AE0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359409-4B01-FF03-ADDC-E9630EAF081C}"/>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4" name="Footer Placeholder 3">
            <a:extLst>
              <a:ext uri="{FF2B5EF4-FFF2-40B4-BE49-F238E27FC236}">
                <a16:creationId xmlns:a16="http://schemas.microsoft.com/office/drawing/2014/main" id="{A39216CD-1B7C-BB95-EEA2-D4B9EF067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A87C0-07B3-50C8-D30D-56396403DF1D}"/>
              </a:ext>
            </a:extLst>
          </p:cNvPr>
          <p:cNvSpPr>
            <a:spLocks noGrp="1"/>
          </p:cNvSpPr>
          <p:nvPr>
            <p:ph type="sldNum" sz="quarter" idx="12"/>
          </p:nvPr>
        </p:nvSpPr>
        <p:spPr/>
        <p:txBody>
          <a:bodyPr/>
          <a:lstStyle/>
          <a:p>
            <a:fld id="{6A58392C-0097-492A-8112-E5650B51DFE6}" type="slidenum">
              <a:rPr lang="en-US" smtClean="0"/>
              <a:t>‹#›</a:t>
            </a:fld>
            <a:endParaRPr lang="en-US"/>
          </a:p>
        </p:txBody>
      </p:sp>
      <p:sp>
        <p:nvSpPr>
          <p:cNvPr id="7" name="Text Placeholder 6">
            <a:extLst>
              <a:ext uri="{FF2B5EF4-FFF2-40B4-BE49-F238E27FC236}">
                <a16:creationId xmlns:a16="http://schemas.microsoft.com/office/drawing/2014/main" id="{FF5C39A3-3F2F-78F0-20FD-34FECDADD5EB}"/>
              </a:ext>
            </a:extLst>
          </p:cNvPr>
          <p:cNvSpPr>
            <a:spLocks noGrp="1"/>
          </p:cNvSpPr>
          <p:nvPr>
            <p:ph type="body" sz="quarter" idx="13" hasCustomPrompt="1"/>
          </p:nvPr>
        </p:nvSpPr>
        <p:spPr>
          <a:xfrm>
            <a:off x="388938" y="822209"/>
            <a:ext cx="11414125" cy="369332"/>
          </a:xfrm>
          <a:noFill/>
        </p:spPr>
        <p:txBody>
          <a:bodyPr wrap="square" rtlCol="0">
            <a:spAutoFit/>
          </a:bodyPr>
          <a:lstStyle>
            <a:lvl1pPr marL="0" indent="0">
              <a:buNone/>
              <a:defRPr lang="en-IN" sz="20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Master subtitle style</a:t>
            </a:r>
            <a:endParaRPr lang="en-IN" dirty="0"/>
          </a:p>
        </p:txBody>
      </p:sp>
    </p:spTree>
    <p:extLst>
      <p:ext uri="{BB962C8B-B14F-4D97-AF65-F5344CB8AC3E}">
        <p14:creationId xmlns:p14="http://schemas.microsoft.com/office/powerpoint/2010/main" val="24043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29452-3E2A-7A4A-B023-DD73BF1551AF}"/>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3" name="Footer Placeholder 2">
            <a:extLst>
              <a:ext uri="{FF2B5EF4-FFF2-40B4-BE49-F238E27FC236}">
                <a16:creationId xmlns:a16="http://schemas.microsoft.com/office/drawing/2014/main" id="{1B63695B-F3F6-395A-25A4-68C02C0F7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BFAE6C-04D2-33DF-1BAD-13957047439E}"/>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205278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6B92-04A2-5C66-1362-794570193243}"/>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14467BC-69F1-CCE1-2D81-EE71FD5AC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0902B-BAF3-39D5-EBD9-8C759DEDD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67C3A1B2-335F-02C3-C5E9-88F559653100}"/>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6" name="Footer Placeholder 5">
            <a:extLst>
              <a:ext uri="{FF2B5EF4-FFF2-40B4-BE49-F238E27FC236}">
                <a16:creationId xmlns:a16="http://schemas.microsoft.com/office/drawing/2014/main" id="{99B603B9-0630-DB3D-591B-F9F322CC1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71182-076F-8D6E-49F0-A5C84CF7B916}"/>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28618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9492-23C0-E129-CADC-40F1E77AB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CA937-6E7A-6E7F-245D-191A01EC1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064C8B-7D60-B78F-D8C6-718AC7BE5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162EC-7A4B-829C-9CB3-9C307E4B7970}"/>
              </a:ext>
            </a:extLst>
          </p:cNvPr>
          <p:cNvSpPr>
            <a:spLocks noGrp="1"/>
          </p:cNvSpPr>
          <p:nvPr>
            <p:ph type="dt" sz="half" idx="10"/>
          </p:nvPr>
        </p:nvSpPr>
        <p:spPr/>
        <p:txBody>
          <a:bodyPr/>
          <a:lstStyle/>
          <a:p>
            <a:fld id="{F4E341B1-6874-4119-A0F8-D2210F7E7732}" type="datetimeFigureOut">
              <a:rPr lang="en-US" smtClean="0"/>
              <a:t>9/14/2023</a:t>
            </a:fld>
            <a:endParaRPr lang="en-US"/>
          </a:p>
        </p:txBody>
      </p:sp>
      <p:sp>
        <p:nvSpPr>
          <p:cNvPr id="6" name="Footer Placeholder 5">
            <a:extLst>
              <a:ext uri="{FF2B5EF4-FFF2-40B4-BE49-F238E27FC236}">
                <a16:creationId xmlns:a16="http://schemas.microsoft.com/office/drawing/2014/main" id="{72E668F6-0575-E7B3-73DC-517E5EA87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F0C81-C982-AAE6-D48D-0E2EC68B9133}"/>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40177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5D283693-9A6B-3625-B097-54E63E37CD46}"/>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305" y="5813692"/>
            <a:ext cx="1962746" cy="1050012"/>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9D945BCD-ABFE-3014-CB0C-5652B5049E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0350996" y="0"/>
            <a:ext cx="1847614" cy="1001676"/>
          </a:xfrm>
          <a:prstGeom prst="rect">
            <a:avLst/>
          </a:prstGeom>
        </p:spPr>
      </p:pic>
      <p:sp>
        <p:nvSpPr>
          <p:cNvPr id="2" name="Title Placeholder 1">
            <a:extLst>
              <a:ext uri="{FF2B5EF4-FFF2-40B4-BE49-F238E27FC236}">
                <a16:creationId xmlns:a16="http://schemas.microsoft.com/office/drawing/2014/main" id="{B0257BDC-272D-4868-4A12-85E072B54A3E}"/>
              </a:ext>
            </a:extLst>
          </p:cNvPr>
          <p:cNvSpPr>
            <a:spLocks noGrp="1"/>
          </p:cNvSpPr>
          <p:nvPr>
            <p:ph type="title"/>
          </p:nvPr>
        </p:nvSpPr>
        <p:spPr>
          <a:xfrm>
            <a:off x="389313" y="166516"/>
            <a:ext cx="10999124" cy="535531"/>
          </a:xfrm>
          <a:prstGeom prst="rect">
            <a:avLst/>
          </a:prstGeom>
          <a:noFill/>
        </p:spPr>
        <p:txBody>
          <a:bodyPr wrap="square" rtlCol="0">
            <a:sp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D2C51F5E-4672-6C71-A96E-2A834CE8999E}"/>
              </a:ext>
            </a:extLst>
          </p:cNvPr>
          <p:cNvSpPr>
            <a:spLocks noGrp="1"/>
          </p:cNvSpPr>
          <p:nvPr>
            <p:ph type="body" idx="1"/>
          </p:nvPr>
        </p:nvSpPr>
        <p:spPr>
          <a:xfrm>
            <a:off x="389312" y="1064029"/>
            <a:ext cx="11413375" cy="51220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B14F83-F2DE-BD78-631B-937F5EF6F8D3}"/>
              </a:ext>
            </a:extLst>
          </p:cNvPr>
          <p:cNvSpPr>
            <a:spLocks noGrp="1"/>
          </p:cNvSpPr>
          <p:nvPr>
            <p:ph type="dt" sz="half" idx="2"/>
          </p:nvPr>
        </p:nvSpPr>
        <p:spPr>
          <a:xfrm>
            <a:off x="1628350" y="6356350"/>
            <a:ext cx="19627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341B1-6874-4119-A0F8-D2210F7E7732}" type="datetimeFigureOut">
              <a:rPr lang="en-US" smtClean="0"/>
              <a:t>9/14/2023</a:t>
            </a:fld>
            <a:endParaRPr lang="en-US" dirty="0"/>
          </a:p>
        </p:txBody>
      </p:sp>
      <p:sp>
        <p:nvSpPr>
          <p:cNvPr id="5" name="Footer Placeholder 4">
            <a:extLst>
              <a:ext uri="{FF2B5EF4-FFF2-40B4-BE49-F238E27FC236}">
                <a16:creationId xmlns:a16="http://schemas.microsoft.com/office/drawing/2014/main" id="{C21A24D5-7F7B-24AE-989F-A6B2DE5F9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FF0186-231B-5CF7-B6BD-83F22F5A4FA1}"/>
              </a:ext>
            </a:extLst>
          </p:cNvPr>
          <p:cNvSpPr>
            <a:spLocks noGrp="1"/>
          </p:cNvSpPr>
          <p:nvPr>
            <p:ph type="sldNum" sz="quarter" idx="4"/>
          </p:nvPr>
        </p:nvSpPr>
        <p:spPr>
          <a:xfrm>
            <a:off x="8610600" y="6356350"/>
            <a:ext cx="17403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8392C-0097-492A-8112-E5650B51DFE6}" type="slidenum">
              <a:rPr lang="en-US" smtClean="0"/>
              <a:t>‹#›</a:t>
            </a:fld>
            <a:endParaRPr lang="en-US"/>
          </a:p>
        </p:txBody>
      </p:sp>
      <p:pic>
        <p:nvPicPr>
          <p:cNvPr id="10" name="Graphic 9">
            <a:extLst>
              <a:ext uri="{FF2B5EF4-FFF2-40B4-BE49-F238E27FC236}">
                <a16:creationId xmlns:a16="http://schemas.microsoft.com/office/drawing/2014/main" id="{C8711FD6-7A3A-2D72-D390-CCBB49DB8FF1}"/>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05215" y="6351298"/>
            <a:ext cx="1416242" cy="365125"/>
          </a:xfrm>
          <a:prstGeom prst="rect">
            <a:avLst/>
          </a:prstGeom>
        </p:spPr>
      </p:pic>
    </p:spTree>
    <p:extLst>
      <p:ext uri="{BB962C8B-B14F-4D97-AF65-F5344CB8AC3E}">
        <p14:creationId xmlns:p14="http://schemas.microsoft.com/office/powerpoint/2010/main" val="291428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3200" b="1" kern="1200" dirty="0">
          <a:solidFill>
            <a:srgbClr val="19357E"/>
          </a:solidFill>
          <a:latin typeface="+mj-lt"/>
          <a:ea typeface="Lato Semibold" panose="020F0502020204030203" pitchFamily="34" charset="0"/>
          <a:cs typeface="Lato Semibold"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B36A496-DB26-15E0-D704-B0B7690AEB51}"/>
              </a:ext>
            </a:extLst>
          </p:cNvPr>
          <p:cNvSpPr>
            <a:spLocks noGrp="1"/>
          </p:cNvSpPr>
          <p:nvPr>
            <p:ph type="subTitle" idx="1"/>
          </p:nvPr>
        </p:nvSpPr>
        <p:spPr/>
        <p:txBody>
          <a:bodyPr/>
          <a:lstStyle/>
          <a:p>
            <a:r>
              <a:rPr lang="en-IN" dirty="0"/>
              <a:t>RAG | Summary | Key Issues &amp; Risks </a:t>
            </a:r>
          </a:p>
        </p:txBody>
      </p:sp>
      <p:sp>
        <p:nvSpPr>
          <p:cNvPr id="7" name="Title 6">
            <a:extLst>
              <a:ext uri="{FF2B5EF4-FFF2-40B4-BE49-F238E27FC236}">
                <a16:creationId xmlns:a16="http://schemas.microsoft.com/office/drawing/2014/main" id="{2507AB88-5652-88FB-9D92-EDB1583BD1C3}"/>
              </a:ext>
            </a:extLst>
          </p:cNvPr>
          <p:cNvSpPr>
            <a:spLocks noGrp="1"/>
          </p:cNvSpPr>
          <p:nvPr>
            <p:ph type="ctrTitle"/>
          </p:nvPr>
        </p:nvSpPr>
        <p:spPr>
          <a:xfrm>
            <a:off x="1645001" y="2729404"/>
            <a:ext cx="9510679" cy="646331"/>
          </a:xfrm>
        </p:spPr>
        <p:txBody>
          <a:bodyPr/>
          <a:lstStyle/>
          <a:p>
            <a:r>
              <a:rPr lang="en-IN" dirty="0"/>
              <a:t>Project Status - CIRM</a:t>
            </a:r>
          </a:p>
        </p:txBody>
      </p:sp>
      <p:sp>
        <p:nvSpPr>
          <p:cNvPr id="2" name="Subtitle 4">
            <a:extLst>
              <a:ext uri="{FF2B5EF4-FFF2-40B4-BE49-F238E27FC236}">
                <a16:creationId xmlns:a16="http://schemas.microsoft.com/office/drawing/2014/main" id="{ADD08C7C-66F5-C9B6-E051-708169D3B4B6}"/>
              </a:ext>
            </a:extLst>
          </p:cNvPr>
          <p:cNvSpPr txBox="1">
            <a:spLocks/>
          </p:cNvSpPr>
          <p:nvPr/>
        </p:nvSpPr>
        <p:spPr>
          <a:xfrm>
            <a:off x="1645001" y="3822745"/>
            <a:ext cx="9510679"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08</a:t>
            </a:r>
            <a:r>
              <a:rPr lang="en-IN" sz="1800" baseline="30000" dirty="0"/>
              <a:t>th</a:t>
            </a:r>
            <a:r>
              <a:rPr lang="en-IN" sz="1800" dirty="0"/>
              <a:t> September 2023</a:t>
            </a:r>
          </a:p>
        </p:txBody>
      </p:sp>
    </p:spTree>
    <p:extLst>
      <p:ext uri="{BB962C8B-B14F-4D97-AF65-F5344CB8AC3E}">
        <p14:creationId xmlns:p14="http://schemas.microsoft.com/office/powerpoint/2010/main" val="335768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73FA8-6652-809E-F1F3-E0A6D76E5158}"/>
              </a:ext>
            </a:extLst>
          </p:cNvPr>
          <p:cNvSpPr>
            <a:spLocks noGrp="1"/>
          </p:cNvSpPr>
          <p:nvPr>
            <p:ph type="title"/>
          </p:nvPr>
        </p:nvSpPr>
        <p:spPr>
          <a:xfrm>
            <a:off x="389312" y="128527"/>
            <a:ext cx="11413375" cy="535531"/>
          </a:xfrm>
        </p:spPr>
        <p:txBody>
          <a:bodyPr/>
          <a:lstStyle/>
          <a:p>
            <a:r>
              <a:rPr lang="en-IN" dirty="0"/>
              <a:t>Project Status</a:t>
            </a:r>
          </a:p>
        </p:txBody>
      </p:sp>
      <p:sp>
        <p:nvSpPr>
          <p:cNvPr id="9" name="TextBox 8">
            <a:extLst>
              <a:ext uri="{FF2B5EF4-FFF2-40B4-BE49-F238E27FC236}">
                <a16:creationId xmlns:a16="http://schemas.microsoft.com/office/drawing/2014/main" id="{1E2E90EF-10C4-4377-5381-AD59AEA7C90D}"/>
              </a:ext>
            </a:extLst>
          </p:cNvPr>
          <p:cNvSpPr txBox="1"/>
          <p:nvPr/>
        </p:nvSpPr>
        <p:spPr>
          <a:xfrm>
            <a:off x="464432" y="754061"/>
            <a:ext cx="5280981" cy="1163845"/>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indent="0">
              <a:lnSpc>
                <a:spcPct val="150000"/>
              </a:lnSpc>
              <a:buNone/>
              <a:defRPr sz="1200" b="1"/>
            </a:lvl1pPr>
          </a:lstStyle>
          <a:p>
            <a:r>
              <a:rPr lang="en-IN" dirty="0"/>
              <a:t>Date	: </a:t>
            </a:r>
            <a:r>
              <a:rPr lang="en-IN" dirty="0">
                <a:solidFill>
                  <a:srgbClr val="0070C0"/>
                </a:solidFill>
              </a:rPr>
              <a:t>09/08/2023</a:t>
            </a:r>
            <a:r>
              <a:rPr lang="en-IN" dirty="0"/>
              <a:t>	Baseline Start  : </a:t>
            </a:r>
            <a:r>
              <a:rPr lang="en-IN" dirty="0">
                <a:solidFill>
                  <a:srgbClr val="0070C0"/>
                </a:solidFill>
              </a:rPr>
              <a:t>05/19/2023</a:t>
            </a:r>
            <a:endParaRPr lang="en-IN" dirty="0"/>
          </a:p>
          <a:p>
            <a:r>
              <a:rPr lang="en-IN" dirty="0"/>
              <a:t>Workstream	: </a:t>
            </a:r>
            <a:r>
              <a:rPr lang="en-IN" dirty="0">
                <a:solidFill>
                  <a:srgbClr val="0070C0"/>
                </a:solidFill>
              </a:rPr>
              <a:t>CIRM-GMS (Web)</a:t>
            </a:r>
            <a:r>
              <a:rPr lang="en-IN" dirty="0"/>
              <a:t>	Baseline Finish: </a:t>
            </a:r>
            <a:r>
              <a:rPr lang="en-IN" dirty="0">
                <a:solidFill>
                  <a:srgbClr val="0070C0"/>
                </a:solidFill>
              </a:rPr>
              <a:t>09/22/2023</a:t>
            </a:r>
            <a:endParaRPr lang="en-IN" dirty="0"/>
          </a:p>
          <a:p>
            <a:r>
              <a:rPr lang="en-IN" dirty="0"/>
              <a:t>Lead	: </a:t>
            </a:r>
            <a:r>
              <a:rPr lang="en-IN" dirty="0">
                <a:solidFill>
                  <a:srgbClr val="0070C0"/>
                </a:solidFill>
              </a:rPr>
              <a:t>Xavi Ahisha Ancy</a:t>
            </a:r>
            <a:r>
              <a:rPr lang="en-IN" dirty="0"/>
              <a:t>	Forecast Finish: </a:t>
            </a:r>
            <a:r>
              <a:rPr lang="en-IN" dirty="0">
                <a:solidFill>
                  <a:srgbClr val="0070C0"/>
                </a:solidFill>
              </a:rPr>
              <a:t>12/15/2023</a:t>
            </a:r>
            <a:endParaRPr lang="en-IN" dirty="0"/>
          </a:p>
          <a:p>
            <a:r>
              <a:rPr lang="en-IN" dirty="0"/>
              <a:t>Project Stage	: </a:t>
            </a:r>
            <a:r>
              <a:rPr lang="en-IN" dirty="0">
                <a:solidFill>
                  <a:srgbClr val="0070C0"/>
                </a:solidFill>
              </a:rPr>
              <a:t>Implementation (Week 16)</a:t>
            </a:r>
          </a:p>
        </p:txBody>
      </p:sp>
      <p:pic>
        <p:nvPicPr>
          <p:cNvPr id="14" name="Graphic 13">
            <a:extLst>
              <a:ext uri="{FF2B5EF4-FFF2-40B4-BE49-F238E27FC236}">
                <a16:creationId xmlns:a16="http://schemas.microsoft.com/office/drawing/2014/main" id="{F6E9FC92-2E6C-3937-96FD-EA24BF6CED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765" y="987519"/>
            <a:ext cx="360000" cy="360000"/>
          </a:xfrm>
          <a:prstGeom prst="rect">
            <a:avLst/>
          </a:prstGeom>
        </p:spPr>
      </p:pic>
      <p:graphicFrame>
        <p:nvGraphicFramePr>
          <p:cNvPr id="16" name="Table 16">
            <a:extLst>
              <a:ext uri="{FF2B5EF4-FFF2-40B4-BE49-F238E27FC236}">
                <a16:creationId xmlns:a16="http://schemas.microsoft.com/office/drawing/2014/main" id="{9AE86C2B-B805-6329-FE3D-FA1340DDE21E}"/>
              </a:ext>
            </a:extLst>
          </p:cNvPr>
          <p:cNvGraphicFramePr>
            <a:graphicFrameLocks noGrp="1"/>
          </p:cNvGraphicFramePr>
          <p:nvPr>
            <p:extLst>
              <p:ext uri="{D42A27DB-BD31-4B8C-83A1-F6EECF244321}">
                <p14:modId xmlns:p14="http://schemas.microsoft.com/office/powerpoint/2010/main" val="2215120877"/>
              </p:ext>
            </p:extLst>
          </p:nvPr>
        </p:nvGraphicFramePr>
        <p:xfrm>
          <a:off x="6164240" y="873792"/>
          <a:ext cx="733525" cy="723934"/>
        </p:xfrm>
        <a:graphic>
          <a:graphicData uri="http://schemas.openxmlformats.org/drawingml/2006/table">
            <a:tbl>
              <a:tblPr firstRow="1" bandRow="1">
                <a:tableStyleId>{2D5ABB26-0587-4C30-8999-92F81FD0307C}</a:tableStyleId>
              </a:tblPr>
              <a:tblGrid>
                <a:gridCol w="733525">
                  <a:extLst>
                    <a:ext uri="{9D8B030D-6E8A-4147-A177-3AD203B41FA5}">
                      <a16:colId xmlns:a16="http://schemas.microsoft.com/office/drawing/2014/main" val="2971248846"/>
                    </a:ext>
                  </a:extLst>
                </a:gridCol>
              </a:tblGrid>
              <a:tr h="723934">
                <a:tc>
                  <a:txBody>
                    <a:bodyPr/>
                    <a:lstStyle/>
                    <a:p>
                      <a:pPr algn="l"/>
                      <a:r>
                        <a:rPr lang="en-US" sz="1200" b="1" dirty="0"/>
                        <a:t>Overall </a:t>
                      </a:r>
                    </a:p>
                    <a:p>
                      <a:pPr algn="l"/>
                      <a:r>
                        <a:rPr lang="en-US" sz="1200" b="1" dirty="0"/>
                        <a:t>Project</a:t>
                      </a:r>
                    </a:p>
                    <a:p>
                      <a:pPr algn="l"/>
                      <a:r>
                        <a:rPr lang="en-US" sz="1200" b="1" dirty="0"/>
                        <a:t>Status</a:t>
                      </a:r>
                    </a:p>
                  </a:txBody>
                  <a:tcPr/>
                </a:tc>
                <a:extLst>
                  <a:ext uri="{0D108BD9-81ED-4DB2-BD59-A6C34878D82A}">
                    <a16:rowId xmlns:a16="http://schemas.microsoft.com/office/drawing/2014/main" val="866872926"/>
                  </a:ext>
                </a:extLst>
              </a:tr>
            </a:tbl>
          </a:graphicData>
        </a:graphic>
      </p:graphicFrame>
      <p:graphicFrame>
        <p:nvGraphicFramePr>
          <p:cNvPr id="17" name="Table 16">
            <a:extLst>
              <a:ext uri="{FF2B5EF4-FFF2-40B4-BE49-F238E27FC236}">
                <a16:creationId xmlns:a16="http://schemas.microsoft.com/office/drawing/2014/main" id="{E958DCD9-2E44-17B1-AD77-3F706230831F}"/>
              </a:ext>
            </a:extLst>
          </p:cNvPr>
          <p:cNvGraphicFramePr>
            <a:graphicFrameLocks noGrp="1"/>
          </p:cNvGraphicFramePr>
          <p:nvPr>
            <p:extLst>
              <p:ext uri="{D42A27DB-BD31-4B8C-83A1-F6EECF244321}">
                <p14:modId xmlns:p14="http://schemas.microsoft.com/office/powerpoint/2010/main" val="4077315270"/>
              </p:ext>
            </p:extLst>
          </p:nvPr>
        </p:nvGraphicFramePr>
        <p:xfrm>
          <a:off x="7391799" y="764698"/>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Schedule</a:t>
                      </a:r>
                    </a:p>
                    <a:p>
                      <a:pPr algn="l"/>
                      <a:endParaRPr lang="en-US" sz="1200" b="1" dirty="0"/>
                    </a:p>
                    <a:p>
                      <a:pPr algn="l"/>
                      <a:r>
                        <a:rPr lang="en-US" sz="1200" b="1" dirty="0"/>
                        <a:t>Resource</a:t>
                      </a:r>
                    </a:p>
                    <a:p>
                      <a:pPr algn="l"/>
                      <a:endParaRPr lang="en-US" sz="1200" b="1" dirty="0"/>
                    </a:p>
                  </a:txBody>
                  <a:tcPr/>
                </a:tc>
                <a:extLst>
                  <a:ext uri="{0D108BD9-81ED-4DB2-BD59-A6C34878D82A}">
                    <a16:rowId xmlns:a16="http://schemas.microsoft.com/office/drawing/2014/main" val="866872926"/>
                  </a:ext>
                </a:extLst>
              </a:tr>
            </a:tbl>
          </a:graphicData>
        </a:graphic>
      </p:graphicFrame>
      <p:graphicFrame>
        <p:nvGraphicFramePr>
          <p:cNvPr id="23" name="Table 22">
            <a:extLst>
              <a:ext uri="{FF2B5EF4-FFF2-40B4-BE49-F238E27FC236}">
                <a16:creationId xmlns:a16="http://schemas.microsoft.com/office/drawing/2014/main" id="{EBF2C226-247B-1BAE-4200-34B3D74C3CFE}"/>
              </a:ext>
            </a:extLst>
          </p:cNvPr>
          <p:cNvGraphicFramePr>
            <a:graphicFrameLocks noGrp="1"/>
          </p:cNvGraphicFramePr>
          <p:nvPr>
            <p:extLst>
              <p:ext uri="{D42A27DB-BD31-4B8C-83A1-F6EECF244321}">
                <p14:modId xmlns:p14="http://schemas.microsoft.com/office/powerpoint/2010/main" val="3015609821"/>
              </p:ext>
            </p:extLst>
          </p:nvPr>
        </p:nvGraphicFramePr>
        <p:xfrm>
          <a:off x="8657449" y="771636"/>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Financial</a:t>
                      </a:r>
                    </a:p>
                    <a:p>
                      <a:pPr algn="l"/>
                      <a:endParaRPr lang="en-US" sz="1200" b="1" dirty="0"/>
                    </a:p>
                    <a:p>
                      <a:pPr algn="l"/>
                      <a:r>
                        <a:rPr lang="en-US" sz="1200" b="1" dirty="0"/>
                        <a:t>Quality</a:t>
                      </a:r>
                    </a:p>
                    <a:p>
                      <a:pPr algn="l"/>
                      <a:endParaRPr lang="en-US" sz="1200" b="1" dirty="0"/>
                    </a:p>
                  </a:txBody>
                  <a:tcPr/>
                </a:tc>
                <a:extLst>
                  <a:ext uri="{0D108BD9-81ED-4DB2-BD59-A6C34878D82A}">
                    <a16:rowId xmlns:a16="http://schemas.microsoft.com/office/drawing/2014/main" val="866872926"/>
                  </a:ext>
                </a:extLst>
              </a:tr>
            </a:tbl>
          </a:graphicData>
        </a:graphic>
      </p:graphicFrame>
      <p:graphicFrame>
        <p:nvGraphicFramePr>
          <p:cNvPr id="27" name="Table 26">
            <a:extLst>
              <a:ext uri="{FF2B5EF4-FFF2-40B4-BE49-F238E27FC236}">
                <a16:creationId xmlns:a16="http://schemas.microsoft.com/office/drawing/2014/main" id="{D6555B49-3A14-1904-D240-13850662C794}"/>
              </a:ext>
            </a:extLst>
          </p:cNvPr>
          <p:cNvGraphicFramePr>
            <a:graphicFrameLocks noGrp="1"/>
          </p:cNvGraphicFramePr>
          <p:nvPr>
            <p:extLst>
              <p:ext uri="{D42A27DB-BD31-4B8C-83A1-F6EECF244321}">
                <p14:modId xmlns:p14="http://schemas.microsoft.com/office/powerpoint/2010/main" val="2022378188"/>
              </p:ext>
            </p:extLst>
          </p:nvPr>
        </p:nvGraphicFramePr>
        <p:xfrm>
          <a:off x="9974850" y="771636"/>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Commercial</a:t>
                      </a:r>
                    </a:p>
                    <a:p>
                      <a:pPr algn="l"/>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Scope</a:t>
                      </a:r>
                    </a:p>
                    <a:p>
                      <a:pPr algn="l"/>
                      <a:endParaRPr lang="en-US" sz="1200" b="1" dirty="0"/>
                    </a:p>
                    <a:p>
                      <a:pPr algn="l"/>
                      <a:endParaRPr lang="en-US" sz="1200" b="1" dirty="0"/>
                    </a:p>
                    <a:p>
                      <a:pPr algn="l"/>
                      <a:endParaRPr lang="en-US" sz="1200" b="1" dirty="0"/>
                    </a:p>
                  </a:txBody>
                  <a:tcPr/>
                </a:tc>
                <a:extLst>
                  <a:ext uri="{0D108BD9-81ED-4DB2-BD59-A6C34878D82A}">
                    <a16:rowId xmlns:a16="http://schemas.microsoft.com/office/drawing/2014/main" val="866872926"/>
                  </a:ext>
                </a:extLst>
              </a:tr>
            </a:tbl>
          </a:graphicData>
        </a:graphic>
      </p:graphicFrame>
      <p:sp>
        <p:nvSpPr>
          <p:cNvPr id="29" name="Subtitle 4">
            <a:extLst>
              <a:ext uri="{FF2B5EF4-FFF2-40B4-BE49-F238E27FC236}">
                <a16:creationId xmlns:a16="http://schemas.microsoft.com/office/drawing/2014/main" id="{0A2BAD2C-7BB2-F774-C097-4CD10E557593}"/>
              </a:ext>
            </a:extLst>
          </p:cNvPr>
          <p:cNvSpPr txBox="1">
            <a:spLocks/>
          </p:cNvSpPr>
          <p:nvPr/>
        </p:nvSpPr>
        <p:spPr>
          <a:xfrm>
            <a:off x="358283" y="1963782"/>
            <a:ext cx="7179062" cy="424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t>Overall Summary  :  </a:t>
            </a:r>
            <a:r>
              <a:rPr lang="en-GB" sz="1400" b="1" dirty="0">
                <a:solidFill>
                  <a:srgbClr val="0070C0"/>
                </a:solidFill>
              </a:rPr>
              <a:t>Implementation Phase</a:t>
            </a:r>
            <a:endParaRPr lang="en-GB" altLang="en-US" sz="1400" dirty="0">
              <a:solidFill>
                <a:srgbClr val="0070C0"/>
              </a:solidFill>
            </a:endParaRPr>
          </a:p>
          <a:p>
            <a:pPr marL="0" indent="0">
              <a:buNone/>
            </a:pPr>
            <a:endParaRPr lang="en-IN" sz="1400" dirty="0"/>
          </a:p>
        </p:txBody>
      </p:sp>
      <p:sp>
        <p:nvSpPr>
          <p:cNvPr id="31" name="TextBox 30">
            <a:extLst>
              <a:ext uri="{FF2B5EF4-FFF2-40B4-BE49-F238E27FC236}">
                <a16:creationId xmlns:a16="http://schemas.microsoft.com/office/drawing/2014/main" id="{CF0CA21D-D2CA-F3AA-BA2A-20D47D297850}"/>
              </a:ext>
            </a:extLst>
          </p:cNvPr>
          <p:cNvSpPr txBox="1"/>
          <p:nvPr/>
        </p:nvSpPr>
        <p:spPr>
          <a:xfrm>
            <a:off x="238821" y="2390905"/>
            <a:ext cx="5631568" cy="1544012"/>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lIns="91440" tIns="45720" rIns="91440" bIns="45720" rtlCol="0" anchor="ctr">
            <a:spAutoFit/>
          </a:bodyPr>
          <a:lstStyle>
            <a:defPPr>
              <a:defRPr lang="en-US"/>
            </a:defPPr>
            <a:lvl1pPr indent="0">
              <a:lnSpc>
                <a:spcPct val="150000"/>
              </a:lnSpc>
              <a:buNone/>
              <a:defRPr sz="1200" b="1"/>
            </a:lvl1pPr>
          </a:lstStyle>
          <a:p>
            <a:pPr algn="l"/>
            <a:r>
              <a:rPr lang="en-US" sz="1200" dirty="0"/>
              <a:t>Progress since last report &amp; Key Achievements:</a:t>
            </a:r>
          </a:p>
          <a:p>
            <a:pPr marL="171450" indent="-171450" eaLnBrk="1" hangingPunct="1">
              <a:lnSpc>
                <a:spcPts val="1440"/>
              </a:lnSpc>
              <a:spcBef>
                <a:spcPct val="50000"/>
              </a:spcBef>
              <a:buFont typeface="Wingdings" panose="05000000000000000000" pitchFamily="2" charset="2"/>
              <a:buChar char="Ø"/>
            </a:pPr>
            <a:r>
              <a:rPr lang="en-GB" altLang="en-US" b="0" dirty="0">
                <a:solidFill>
                  <a:srgbClr val="0070C0"/>
                </a:solidFill>
              </a:rPr>
              <a:t>Developing Automation test script for Checklist of EDUC4 Application.</a:t>
            </a:r>
          </a:p>
          <a:p>
            <a:pPr marL="171450" indent="-171450">
              <a:lnSpc>
                <a:spcPts val="1440"/>
              </a:lnSpc>
              <a:spcBef>
                <a:spcPct val="50000"/>
              </a:spcBef>
              <a:buFont typeface="Wingdings" panose="05000000000000000000" pitchFamily="2" charset="2"/>
              <a:buChar char="Ø"/>
            </a:pPr>
            <a:r>
              <a:rPr lang="en-US" b="0" dirty="0">
                <a:solidFill>
                  <a:srgbClr val="0070C0"/>
                </a:solidFill>
              </a:rPr>
              <a:t>Discussed the issues that the CIRM team was facing with automation scripts on Linux machines and resolved them.</a:t>
            </a:r>
            <a:r>
              <a:rPr lang="en-GB" altLang="en-US" b="0" dirty="0">
                <a:solidFill>
                  <a:srgbClr val="0070C0"/>
                </a:solidFill>
              </a:rPr>
              <a:t> </a:t>
            </a:r>
          </a:p>
          <a:p>
            <a:pPr marL="171450" indent="-171450">
              <a:lnSpc>
                <a:spcPts val="1440"/>
              </a:lnSpc>
              <a:spcBef>
                <a:spcPct val="50000"/>
              </a:spcBef>
              <a:buFont typeface="Wingdings" panose="05000000000000000000" pitchFamily="2" charset="2"/>
              <a:buChar char="Ø"/>
            </a:pPr>
            <a:r>
              <a:rPr lang="en-US" b="0" dirty="0">
                <a:solidFill>
                  <a:srgbClr val="0070C0"/>
                </a:solidFill>
              </a:rPr>
              <a:t>Got acceptance for the automation scripts in the Application Creation, Review Meeting, and Award Creation modules</a:t>
            </a:r>
            <a:r>
              <a:rPr lang="en-GB" altLang="en-US" b="0" dirty="0">
                <a:solidFill>
                  <a:srgbClr val="0070C0"/>
                </a:solidFill>
              </a:rPr>
              <a:t>.</a:t>
            </a:r>
          </a:p>
        </p:txBody>
      </p:sp>
      <p:sp>
        <p:nvSpPr>
          <p:cNvPr id="32" name="TextBox 31">
            <a:extLst>
              <a:ext uri="{FF2B5EF4-FFF2-40B4-BE49-F238E27FC236}">
                <a16:creationId xmlns:a16="http://schemas.microsoft.com/office/drawing/2014/main" id="{6399BA6C-0804-75F4-7274-8A28867CDD9C}"/>
              </a:ext>
            </a:extLst>
          </p:cNvPr>
          <p:cNvSpPr txBox="1"/>
          <p:nvPr/>
        </p:nvSpPr>
        <p:spPr>
          <a:xfrm>
            <a:off x="6187405" y="2386920"/>
            <a:ext cx="5280981" cy="1544012"/>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indent="0">
              <a:lnSpc>
                <a:spcPct val="150000"/>
              </a:lnSpc>
              <a:buNone/>
              <a:defRPr sz="1200" b="1"/>
            </a:lvl1pPr>
          </a:lstStyle>
          <a:p>
            <a:pPr algn="l"/>
            <a:r>
              <a:rPr lang="en-US" dirty="0"/>
              <a:t>Activities Planned for Next Period</a:t>
            </a:r>
            <a:r>
              <a:rPr lang="en-US" sz="1200" dirty="0"/>
              <a:t>:</a:t>
            </a:r>
            <a:endParaRPr lang="en-US" b="0" dirty="0">
              <a:solidFill>
                <a:srgbClr val="0070C0"/>
              </a:solidFill>
            </a:endParaRP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To complete the Automation Script for Checklist –EDUC4 Application.</a:t>
            </a: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To complete the user understanding document for the Checklist module of the EDUC4 Application and obtain verification from CIRM.</a:t>
            </a: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To deliver the automation test scripts for progress reporting and the checklist for the CLIN1 Application. </a:t>
            </a:r>
          </a:p>
        </p:txBody>
      </p:sp>
      <p:sp>
        <p:nvSpPr>
          <p:cNvPr id="34" name="TextBox 33">
            <a:extLst>
              <a:ext uri="{FF2B5EF4-FFF2-40B4-BE49-F238E27FC236}">
                <a16:creationId xmlns:a16="http://schemas.microsoft.com/office/drawing/2014/main" id="{41649038-EF38-04D8-31C0-4D39E5F122D5}"/>
              </a:ext>
            </a:extLst>
          </p:cNvPr>
          <p:cNvSpPr txBox="1"/>
          <p:nvPr/>
        </p:nvSpPr>
        <p:spPr>
          <a:xfrm>
            <a:off x="6648089" y="235754"/>
            <a:ext cx="4018719" cy="332848"/>
          </a:xfrm>
          <a:prstGeom prst="rect">
            <a:avLst/>
          </a:prstGeom>
          <a:noFill/>
        </p:spPr>
        <p:txBody>
          <a:bodyPr wrap="square" anchor="ctr">
            <a:spAutoFit/>
          </a:bodyPr>
          <a:lstStyle/>
          <a:p>
            <a:pPr algn="l">
              <a:lnSpc>
                <a:spcPct val="150000"/>
              </a:lnSpc>
            </a:pPr>
            <a:r>
              <a:rPr lang="en-US" sz="1200" b="1" dirty="0"/>
              <a:t>Traffic Lights: </a:t>
            </a:r>
            <a:r>
              <a:rPr lang="en-US" sz="1200" b="1" dirty="0">
                <a:solidFill>
                  <a:srgbClr val="FF0000"/>
                </a:solidFill>
              </a:rPr>
              <a:t>R = RED</a:t>
            </a:r>
            <a:r>
              <a:rPr lang="en-US" sz="1200" b="1" dirty="0"/>
              <a:t>, </a:t>
            </a:r>
            <a:r>
              <a:rPr lang="en-US" sz="1200" b="1" dirty="0">
                <a:solidFill>
                  <a:srgbClr val="FFC000"/>
                </a:solidFill>
              </a:rPr>
              <a:t>A = AMBER</a:t>
            </a:r>
            <a:r>
              <a:rPr lang="en-US" sz="1200" b="1" dirty="0"/>
              <a:t>, </a:t>
            </a:r>
            <a:r>
              <a:rPr lang="en-US" sz="1200" b="1" dirty="0">
                <a:solidFill>
                  <a:srgbClr val="00B050"/>
                </a:solidFill>
              </a:rPr>
              <a:t>G = GREEN</a:t>
            </a:r>
          </a:p>
        </p:txBody>
      </p:sp>
      <p:graphicFrame>
        <p:nvGraphicFramePr>
          <p:cNvPr id="35" name="Table 35">
            <a:extLst>
              <a:ext uri="{FF2B5EF4-FFF2-40B4-BE49-F238E27FC236}">
                <a16:creationId xmlns:a16="http://schemas.microsoft.com/office/drawing/2014/main" id="{A9388C90-8DE1-E8D6-0CCD-62489EF8A8BE}"/>
              </a:ext>
            </a:extLst>
          </p:cNvPr>
          <p:cNvGraphicFramePr>
            <a:graphicFrameLocks noGrp="1"/>
          </p:cNvGraphicFramePr>
          <p:nvPr>
            <p:extLst>
              <p:ext uri="{D42A27DB-BD31-4B8C-83A1-F6EECF244321}">
                <p14:modId xmlns:p14="http://schemas.microsoft.com/office/powerpoint/2010/main" val="1918924331"/>
              </p:ext>
            </p:extLst>
          </p:nvPr>
        </p:nvGraphicFramePr>
        <p:xfrm>
          <a:off x="464432" y="4762224"/>
          <a:ext cx="8862434" cy="1828800"/>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900942">
                  <a:extLst>
                    <a:ext uri="{9D8B030D-6E8A-4147-A177-3AD203B41FA5}">
                      <a16:colId xmlns:a16="http://schemas.microsoft.com/office/drawing/2014/main" val="55307024"/>
                    </a:ext>
                  </a:extLst>
                </a:gridCol>
                <a:gridCol w="1684512">
                  <a:extLst>
                    <a:ext uri="{9D8B030D-6E8A-4147-A177-3AD203B41FA5}">
                      <a16:colId xmlns:a16="http://schemas.microsoft.com/office/drawing/2014/main" val="226987326"/>
                    </a:ext>
                  </a:extLst>
                </a:gridCol>
                <a:gridCol w="1994906">
                  <a:extLst>
                    <a:ext uri="{9D8B030D-6E8A-4147-A177-3AD203B41FA5}">
                      <a16:colId xmlns:a16="http://schemas.microsoft.com/office/drawing/2014/main" val="631128174"/>
                    </a:ext>
                  </a:extLst>
                </a:gridCol>
                <a:gridCol w="1282074">
                  <a:extLst>
                    <a:ext uri="{9D8B030D-6E8A-4147-A177-3AD203B41FA5}">
                      <a16:colId xmlns:a16="http://schemas.microsoft.com/office/drawing/2014/main" val="2450338816"/>
                    </a:ext>
                  </a:extLst>
                </a:gridCol>
              </a:tblGrid>
              <a:tr h="0">
                <a:tc>
                  <a:txBody>
                    <a:bodyPr/>
                    <a:lstStyle/>
                    <a:p>
                      <a:pPr algn="ctr"/>
                      <a:r>
                        <a:rPr lang="en-US" sz="1200" dirty="0"/>
                        <a:t>Key Deliverables / Milestones</a:t>
                      </a:r>
                    </a:p>
                  </a:txBody>
                  <a:tcPr anchor="ctr"/>
                </a:tc>
                <a:tc>
                  <a:txBody>
                    <a:bodyPr/>
                    <a:lstStyle/>
                    <a:p>
                      <a:pPr algn="ctr"/>
                      <a:r>
                        <a:rPr lang="en-US" sz="1200" dirty="0"/>
                        <a:t>Owner</a:t>
                      </a:r>
                    </a:p>
                  </a:txBody>
                  <a:tcPr anchor="ctr"/>
                </a:tc>
                <a:tc>
                  <a:txBody>
                    <a:bodyPr/>
                    <a:lstStyle/>
                    <a:p>
                      <a:pPr algn="ctr"/>
                      <a:r>
                        <a:rPr lang="en-US" sz="1200" dirty="0"/>
                        <a:t>FC Date</a:t>
                      </a:r>
                    </a:p>
                  </a:txBody>
                  <a:tcPr anchor="ctr"/>
                </a:tc>
                <a:tc>
                  <a:txBody>
                    <a:bodyPr/>
                    <a:lstStyle/>
                    <a:p>
                      <a:pPr algn="ctr"/>
                      <a:r>
                        <a:rPr lang="en-US" sz="1200" dirty="0"/>
                        <a:t>RAG</a:t>
                      </a:r>
                    </a:p>
                  </a:txBody>
                  <a:tcPr anchor="ctr"/>
                </a:tc>
                <a:extLst>
                  <a:ext uri="{0D108BD9-81ED-4DB2-BD59-A6C34878D82A}">
                    <a16:rowId xmlns:a16="http://schemas.microsoft.com/office/drawing/2014/main" val="3374363856"/>
                  </a:ext>
                </a:extLst>
              </a:tr>
              <a:tr h="316818">
                <a:tc>
                  <a:txBody>
                    <a:bodyPr/>
                    <a:lstStyle/>
                    <a:p>
                      <a:pPr algn="ctr"/>
                      <a:r>
                        <a:rPr lang="en-US" sz="1200" dirty="0"/>
                        <a:t>Delivered the User Document of Progress reporting and checklist for CLIN1 and EDUC4 Application.</a:t>
                      </a:r>
                    </a:p>
                  </a:txBody>
                  <a:tcPr anchor="ctr"/>
                </a:tc>
                <a:tc>
                  <a:txBody>
                    <a:bodyPr/>
                    <a:lstStyle/>
                    <a:p>
                      <a:pPr algn="ctr"/>
                      <a:r>
                        <a:rPr lang="en-US" sz="1200" dirty="0"/>
                        <a:t>Excelencia Team</a:t>
                      </a:r>
                    </a:p>
                  </a:txBody>
                  <a:tcPr anchor="ctr"/>
                </a:tc>
                <a:tc>
                  <a:txBody>
                    <a:bodyPr/>
                    <a:lstStyle/>
                    <a:p>
                      <a:pPr algn="ctr"/>
                      <a:r>
                        <a:rPr lang="en-US" sz="1200" dirty="0"/>
                        <a:t>09/08/2023</a:t>
                      </a:r>
                    </a:p>
                  </a:txBody>
                  <a:tcPr anchor="ctr"/>
                </a:tc>
                <a:tc>
                  <a:txBody>
                    <a:bodyPr/>
                    <a:lstStyle/>
                    <a:p>
                      <a:pPr algn="ctr"/>
                      <a:r>
                        <a:rPr lang="en-US" sz="1200" dirty="0"/>
                        <a:t>G</a:t>
                      </a:r>
                    </a:p>
                  </a:txBody>
                  <a:tcPr anchor="ctr">
                    <a:solidFill>
                      <a:srgbClr val="00B050"/>
                    </a:solidFill>
                  </a:tcPr>
                </a:tc>
                <a:extLst>
                  <a:ext uri="{0D108BD9-81ED-4DB2-BD59-A6C34878D82A}">
                    <a16:rowId xmlns:a16="http://schemas.microsoft.com/office/drawing/2014/main" val="2780051831"/>
                  </a:ext>
                </a:extLst>
              </a:tr>
              <a:tr h="0">
                <a:tc>
                  <a:txBody>
                    <a:bodyPr/>
                    <a:lstStyle/>
                    <a:p>
                      <a:pPr algn="ctr"/>
                      <a:r>
                        <a:rPr lang="en-US" sz="1200" dirty="0"/>
                        <a:t>Delivered the Automation Test Scripts of Progress reporting and checklist for CLIN1 Application.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Excelencia Team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09/08/2023</a:t>
                      </a:r>
                    </a:p>
                    <a:p>
                      <a:pPr marL="0" algn="ctr" defTabSz="914400" rtl="0" eaLnBrk="1" latinLnBrk="0" hangingPunct="1"/>
                      <a:endParaRPr lang="en-US" sz="12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a:t>
                      </a:r>
                    </a:p>
                  </a:txBody>
                  <a:tcPr anchor="ctr">
                    <a:solidFill>
                      <a:srgbClr val="00B050"/>
                    </a:solidFill>
                  </a:tcPr>
                </a:tc>
                <a:extLst>
                  <a:ext uri="{0D108BD9-81ED-4DB2-BD59-A6C34878D82A}">
                    <a16:rowId xmlns:a16="http://schemas.microsoft.com/office/drawing/2014/main" val="3576948630"/>
                  </a:ext>
                </a:extLst>
              </a:tr>
              <a:tr h="0">
                <a:tc>
                  <a:txBody>
                    <a:bodyPr/>
                    <a:lstStyle/>
                    <a:p>
                      <a:pPr algn="ctr"/>
                      <a:r>
                        <a:rPr lang="en-US" sz="1200" dirty="0"/>
                        <a:t>To deliver the Automation Test Script and User Understanding Document of Progress reporting and checklist for EDUC4 Application.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Excelencia Team </a:t>
                      </a:r>
                    </a:p>
                  </a:txBody>
                  <a:tcPr anchor="ctr"/>
                </a:tc>
                <a:tc>
                  <a:txBody>
                    <a:bodyPr/>
                    <a:lstStyle/>
                    <a:p>
                      <a:pPr marL="0" algn="ctr" defTabSz="914400" rtl="0" eaLnBrk="1" latinLnBrk="0" hangingPunct="1"/>
                      <a:r>
                        <a:rPr lang="en-US" sz="1200" kern="1200" dirty="0">
                          <a:solidFill>
                            <a:schemeClr val="dk1"/>
                          </a:solidFill>
                          <a:latin typeface="+mn-lt"/>
                          <a:ea typeface="+mn-ea"/>
                          <a:cs typeface="+mn-cs"/>
                        </a:rPr>
                        <a:t>09/13/2023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                    </a:t>
                      </a:r>
                    </a:p>
                  </a:txBody>
                  <a:tcPr anchor="ctr">
                    <a:solidFill>
                      <a:srgbClr val="00B050"/>
                    </a:solidFill>
                  </a:tcPr>
                </a:tc>
                <a:extLst>
                  <a:ext uri="{0D108BD9-81ED-4DB2-BD59-A6C34878D82A}">
                    <a16:rowId xmlns:a16="http://schemas.microsoft.com/office/drawing/2014/main" val="3759167663"/>
                  </a:ext>
                </a:extLst>
              </a:tr>
            </a:tbl>
          </a:graphicData>
        </a:graphic>
      </p:graphicFrame>
      <p:sp>
        <p:nvSpPr>
          <p:cNvPr id="37" name="TextBox 36">
            <a:extLst>
              <a:ext uri="{FF2B5EF4-FFF2-40B4-BE49-F238E27FC236}">
                <a16:creationId xmlns:a16="http://schemas.microsoft.com/office/drawing/2014/main" id="{54591946-F93E-A460-7458-AD7282667A2D}"/>
              </a:ext>
            </a:extLst>
          </p:cNvPr>
          <p:cNvSpPr txBox="1"/>
          <p:nvPr/>
        </p:nvSpPr>
        <p:spPr>
          <a:xfrm>
            <a:off x="6034722" y="4094116"/>
            <a:ext cx="4332964" cy="886846"/>
          </a:xfrm>
          <a:prstGeom prst="rect">
            <a:avLst/>
          </a:prstGeom>
          <a:noFill/>
        </p:spPr>
        <p:txBody>
          <a:bodyPr wrap="square" anchor="ctr">
            <a:spAutoFit/>
          </a:bodyPr>
          <a:lstStyle/>
          <a:p>
            <a:pPr>
              <a:lnSpc>
                <a:spcPct val="150000"/>
              </a:lnSpc>
            </a:pPr>
            <a:r>
              <a:rPr lang="en-US" sz="1200" b="1" dirty="0">
                <a:solidFill>
                  <a:srgbClr val="FF0000"/>
                </a:solidFill>
              </a:rPr>
              <a:t>RED – Off-target intervention required	</a:t>
            </a:r>
            <a:r>
              <a:rPr lang="en-US" sz="1200" b="1" dirty="0">
                <a:solidFill>
                  <a:srgbClr val="00B050"/>
                </a:solidFill>
              </a:rPr>
              <a:t>GREEN – On-target</a:t>
            </a:r>
          </a:p>
          <a:p>
            <a:pPr>
              <a:lnSpc>
                <a:spcPct val="150000"/>
              </a:lnSpc>
            </a:pPr>
            <a:r>
              <a:rPr lang="en-US" sz="1200" b="1" dirty="0">
                <a:solidFill>
                  <a:srgbClr val="FFC000"/>
                </a:solidFill>
              </a:rPr>
              <a:t>AMBER – At risk of missing target	</a:t>
            </a:r>
            <a:r>
              <a:rPr lang="en-US" sz="1200" b="1" dirty="0">
                <a:solidFill>
                  <a:srgbClr val="0070C0"/>
                </a:solidFill>
              </a:rPr>
              <a:t>BLUE - Completed</a:t>
            </a:r>
          </a:p>
          <a:p>
            <a:pPr algn="l">
              <a:lnSpc>
                <a:spcPct val="150000"/>
              </a:lnSpc>
            </a:pPr>
            <a:endParaRPr lang="en-US" sz="1200" b="1" dirty="0">
              <a:solidFill>
                <a:srgbClr val="FFC000"/>
              </a:solidFill>
            </a:endParaRPr>
          </a:p>
        </p:txBody>
      </p:sp>
      <p:pic>
        <p:nvPicPr>
          <p:cNvPr id="38" name="Graphic 37">
            <a:extLst>
              <a:ext uri="{FF2B5EF4-FFF2-40B4-BE49-F238E27FC236}">
                <a16:creationId xmlns:a16="http://schemas.microsoft.com/office/drawing/2014/main" id="{31CA044B-236C-FE3B-0961-8A7EE24F1C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6221" y="4094116"/>
            <a:ext cx="286249" cy="286249"/>
          </a:xfrm>
          <a:prstGeom prst="rect">
            <a:avLst/>
          </a:prstGeom>
        </p:spPr>
      </p:pic>
      <p:pic>
        <p:nvPicPr>
          <p:cNvPr id="43" name="Graphic 42">
            <a:extLst>
              <a:ext uri="{FF2B5EF4-FFF2-40B4-BE49-F238E27FC236}">
                <a16:creationId xmlns:a16="http://schemas.microsoft.com/office/drawing/2014/main" id="{57A65B4C-4498-E932-1D15-B567F9F69F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84244" y="4874868"/>
            <a:ext cx="287832" cy="287832"/>
          </a:xfrm>
          <a:prstGeom prst="rect">
            <a:avLst/>
          </a:prstGeom>
        </p:spPr>
      </p:pic>
      <p:pic>
        <p:nvPicPr>
          <p:cNvPr id="44" name="Graphic 43">
            <a:extLst>
              <a:ext uri="{FF2B5EF4-FFF2-40B4-BE49-F238E27FC236}">
                <a16:creationId xmlns:a16="http://schemas.microsoft.com/office/drawing/2014/main" id="{63861CF0-E78D-1AA4-B1F7-14C7684E40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2401" y="5676624"/>
            <a:ext cx="287832" cy="287832"/>
          </a:xfrm>
          <a:prstGeom prst="rect">
            <a:avLst/>
          </a:prstGeom>
        </p:spPr>
      </p:pic>
      <p:graphicFrame>
        <p:nvGraphicFramePr>
          <p:cNvPr id="45" name="Table 44">
            <a:extLst>
              <a:ext uri="{FF2B5EF4-FFF2-40B4-BE49-F238E27FC236}">
                <a16:creationId xmlns:a16="http://schemas.microsoft.com/office/drawing/2014/main" id="{3F72A314-711C-4FB7-ED83-97902596C1A6}"/>
              </a:ext>
            </a:extLst>
          </p:cNvPr>
          <p:cNvGraphicFramePr>
            <a:graphicFrameLocks noGrp="1"/>
          </p:cNvGraphicFramePr>
          <p:nvPr>
            <p:extLst>
              <p:ext uri="{D42A27DB-BD31-4B8C-83A1-F6EECF244321}">
                <p14:modId xmlns:p14="http://schemas.microsoft.com/office/powerpoint/2010/main" val="1763688267"/>
              </p:ext>
            </p:extLst>
          </p:nvPr>
        </p:nvGraphicFramePr>
        <p:xfrm>
          <a:off x="10770233" y="4081321"/>
          <a:ext cx="1285380" cy="762000"/>
        </p:xfrm>
        <a:graphic>
          <a:graphicData uri="http://schemas.openxmlformats.org/drawingml/2006/table">
            <a:tbl>
              <a:tblPr firstRow="1" bandRow="1">
                <a:tableStyleId>{2D5ABB26-0587-4C30-8999-92F81FD0307C}</a:tableStyleId>
              </a:tblPr>
              <a:tblGrid>
                <a:gridCol w="1285380">
                  <a:extLst>
                    <a:ext uri="{9D8B030D-6E8A-4147-A177-3AD203B41FA5}">
                      <a16:colId xmlns:a16="http://schemas.microsoft.com/office/drawing/2014/main" val="2971248846"/>
                    </a:ext>
                  </a:extLst>
                </a:gridCol>
              </a:tblGrid>
              <a:tr h="358020">
                <a:tc>
                  <a:txBody>
                    <a:bodyPr/>
                    <a:lstStyle/>
                    <a:p>
                      <a:pPr algn="l"/>
                      <a:r>
                        <a:rPr lang="en-US" sz="1100" b="1" dirty="0"/>
                        <a:t>Client satisfied with the overall Excelencia progress</a:t>
                      </a:r>
                    </a:p>
                  </a:txBody>
                  <a:tcPr/>
                </a:tc>
                <a:extLst>
                  <a:ext uri="{0D108BD9-81ED-4DB2-BD59-A6C34878D82A}">
                    <a16:rowId xmlns:a16="http://schemas.microsoft.com/office/drawing/2014/main" val="866872926"/>
                  </a:ext>
                </a:extLst>
              </a:tr>
            </a:tbl>
          </a:graphicData>
        </a:graphic>
      </p:graphicFrame>
      <p:graphicFrame>
        <p:nvGraphicFramePr>
          <p:cNvPr id="2" name="Table 1">
            <a:extLst>
              <a:ext uri="{FF2B5EF4-FFF2-40B4-BE49-F238E27FC236}">
                <a16:creationId xmlns:a16="http://schemas.microsoft.com/office/drawing/2014/main" id="{76BBC574-BFE8-08BB-06E8-1323C04EADCB}"/>
              </a:ext>
            </a:extLst>
          </p:cNvPr>
          <p:cNvGraphicFramePr>
            <a:graphicFrameLocks noGrp="1"/>
          </p:cNvGraphicFramePr>
          <p:nvPr>
            <p:extLst>
              <p:ext uri="{D42A27DB-BD31-4B8C-83A1-F6EECF244321}">
                <p14:modId xmlns:p14="http://schemas.microsoft.com/office/powerpoint/2010/main" val="1490079189"/>
              </p:ext>
            </p:extLst>
          </p:nvPr>
        </p:nvGraphicFramePr>
        <p:xfrm>
          <a:off x="10812440" y="4769105"/>
          <a:ext cx="1285380" cy="762000"/>
        </p:xfrm>
        <a:graphic>
          <a:graphicData uri="http://schemas.openxmlformats.org/drawingml/2006/table">
            <a:tbl>
              <a:tblPr firstRow="1" bandRow="1">
                <a:tableStyleId>{2D5ABB26-0587-4C30-8999-92F81FD0307C}</a:tableStyleId>
              </a:tblPr>
              <a:tblGrid>
                <a:gridCol w="1285380">
                  <a:extLst>
                    <a:ext uri="{9D8B030D-6E8A-4147-A177-3AD203B41FA5}">
                      <a16:colId xmlns:a16="http://schemas.microsoft.com/office/drawing/2014/main" val="2971248846"/>
                    </a:ext>
                  </a:extLst>
                </a:gridCol>
              </a:tblGrid>
              <a:tr h="358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Client foreseeing risks or issues with Excelencia Delivery </a:t>
                      </a:r>
                    </a:p>
                  </a:txBody>
                  <a:tcPr/>
                </a:tc>
                <a:extLst>
                  <a:ext uri="{0D108BD9-81ED-4DB2-BD59-A6C34878D82A}">
                    <a16:rowId xmlns:a16="http://schemas.microsoft.com/office/drawing/2014/main" val="866872926"/>
                  </a:ext>
                </a:extLst>
              </a:tr>
            </a:tbl>
          </a:graphicData>
        </a:graphic>
      </p:graphicFrame>
      <p:graphicFrame>
        <p:nvGraphicFramePr>
          <p:cNvPr id="5" name="Table 4">
            <a:extLst>
              <a:ext uri="{FF2B5EF4-FFF2-40B4-BE49-F238E27FC236}">
                <a16:creationId xmlns:a16="http://schemas.microsoft.com/office/drawing/2014/main" id="{E8A88107-6927-5704-FE56-C855108408C7}"/>
              </a:ext>
            </a:extLst>
          </p:cNvPr>
          <p:cNvGraphicFramePr>
            <a:graphicFrameLocks noGrp="1"/>
          </p:cNvGraphicFramePr>
          <p:nvPr>
            <p:extLst>
              <p:ext uri="{D42A27DB-BD31-4B8C-83A1-F6EECF244321}">
                <p14:modId xmlns:p14="http://schemas.microsoft.com/office/powerpoint/2010/main" val="2264905513"/>
              </p:ext>
            </p:extLst>
          </p:nvPr>
        </p:nvGraphicFramePr>
        <p:xfrm>
          <a:off x="10790781" y="5613733"/>
          <a:ext cx="1494275" cy="594360"/>
        </p:xfrm>
        <a:graphic>
          <a:graphicData uri="http://schemas.openxmlformats.org/drawingml/2006/table">
            <a:tbl>
              <a:tblPr firstRow="1" bandRow="1">
                <a:tableStyleId>{2D5ABB26-0587-4C30-8999-92F81FD0307C}</a:tableStyleId>
              </a:tblPr>
              <a:tblGrid>
                <a:gridCol w="1494275">
                  <a:extLst>
                    <a:ext uri="{9D8B030D-6E8A-4147-A177-3AD203B41FA5}">
                      <a16:colId xmlns:a16="http://schemas.microsoft.com/office/drawing/2014/main" val="2971248846"/>
                    </a:ext>
                  </a:extLst>
                </a:gridCol>
              </a:tblGrid>
              <a:tr h="358020">
                <a:tc>
                  <a:txBody>
                    <a:bodyPr/>
                    <a:lstStyle/>
                    <a:p>
                      <a:pPr algn="l"/>
                      <a:r>
                        <a:rPr lang="en-US" sz="1100" b="1" dirty="0"/>
                        <a:t>Client not satisfied with Excelencia Delivery</a:t>
                      </a:r>
                    </a:p>
                  </a:txBody>
                  <a:tcPr/>
                </a:tc>
                <a:extLst>
                  <a:ext uri="{0D108BD9-81ED-4DB2-BD59-A6C34878D82A}">
                    <a16:rowId xmlns:a16="http://schemas.microsoft.com/office/drawing/2014/main" val="866872926"/>
                  </a:ext>
                </a:extLst>
              </a:tr>
            </a:tbl>
          </a:graphicData>
        </a:graphic>
      </p:graphicFrame>
      <p:pic>
        <p:nvPicPr>
          <p:cNvPr id="8" name="Graphic 7">
            <a:extLst>
              <a:ext uri="{FF2B5EF4-FFF2-40B4-BE49-F238E27FC236}">
                <a16:creationId xmlns:a16="http://schemas.microsoft.com/office/drawing/2014/main" id="{B9A7BE7B-4BE0-2D78-431D-5D5CD93AB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912" y="1136647"/>
            <a:ext cx="286249" cy="286249"/>
          </a:xfrm>
          <a:prstGeom prst="rect">
            <a:avLst/>
          </a:prstGeom>
        </p:spPr>
      </p:pic>
      <p:pic>
        <p:nvPicPr>
          <p:cNvPr id="10" name="Graphic 9">
            <a:extLst>
              <a:ext uri="{FF2B5EF4-FFF2-40B4-BE49-F238E27FC236}">
                <a16:creationId xmlns:a16="http://schemas.microsoft.com/office/drawing/2014/main" id="{79B64F61-DF60-8242-80E0-D324FAC095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2369" y="787670"/>
            <a:ext cx="286249" cy="286249"/>
          </a:xfrm>
          <a:prstGeom prst="rect">
            <a:avLst/>
          </a:prstGeom>
        </p:spPr>
      </p:pic>
      <p:pic>
        <p:nvPicPr>
          <p:cNvPr id="11" name="Graphic 10">
            <a:extLst>
              <a:ext uri="{FF2B5EF4-FFF2-40B4-BE49-F238E27FC236}">
                <a16:creationId xmlns:a16="http://schemas.microsoft.com/office/drawing/2014/main" id="{F984F1F5-C71B-DCEB-67DA-F6CF843B1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4991" y="764698"/>
            <a:ext cx="286249" cy="286249"/>
          </a:xfrm>
          <a:prstGeom prst="rect">
            <a:avLst/>
          </a:prstGeom>
        </p:spPr>
      </p:pic>
      <p:pic>
        <p:nvPicPr>
          <p:cNvPr id="12" name="Graphic 11">
            <a:extLst>
              <a:ext uri="{FF2B5EF4-FFF2-40B4-BE49-F238E27FC236}">
                <a16:creationId xmlns:a16="http://schemas.microsoft.com/office/drawing/2014/main" id="{FE8C6785-E42B-0946-858C-F174E00B66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48629" y="754061"/>
            <a:ext cx="286249" cy="286249"/>
          </a:xfrm>
          <a:prstGeom prst="rect">
            <a:avLst/>
          </a:prstGeom>
        </p:spPr>
      </p:pic>
      <p:pic>
        <p:nvPicPr>
          <p:cNvPr id="4" name="Graphic 3">
            <a:extLst>
              <a:ext uri="{FF2B5EF4-FFF2-40B4-BE49-F238E27FC236}">
                <a16:creationId xmlns:a16="http://schemas.microsoft.com/office/drawing/2014/main" id="{C373AB1A-7B47-CA88-77AD-D38E481624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48628" y="1177199"/>
            <a:ext cx="286249" cy="286249"/>
          </a:xfrm>
          <a:prstGeom prst="rect">
            <a:avLst/>
          </a:prstGeom>
        </p:spPr>
      </p:pic>
      <p:pic>
        <p:nvPicPr>
          <p:cNvPr id="7" name="Graphic 6">
            <a:extLst>
              <a:ext uri="{FF2B5EF4-FFF2-40B4-BE49-F238E27FC236}">
                <a16:creationId xmlns:a16="http://schemas.microsoft.com/office/drawing/2014/main" id="{3A2A77CF-CF43-5AA6-9411-EBC82238C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52157" y="1192858"/>
            <a:ext cx="286249" cy="286249"/>
          </a:xfrm>
          <a:prstGeom prst="rect">
            <a:avLst/>
          </a:prstGeom>
        </p:spPr>
      </p:pic>
    </p:spTree>
    <p:extLst>
      <p:ext uri="{BB962C8B-B14F-4D97-AF65-F5344CB8AC3E}">
        <p14:creationId xmlns:p14="http://schemas.microsoft.com/office/powerpoint/2010/main" val="178346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F79C6-1B06-B369-D106-B455F115D111}"/>
              </a:ext>
            </a:extLst>
          </p:cNvPr>
          <p:cNvSpPr>
            <a:spLocks noGrp="1"/>
          </p:cNvSpPr>
          <p:nvPr>
            <p:ph type="title"/>
          </p:nvPr>
        </p:nvSpPr>
        <p:spPr/>
        <p:txBody>
          <a:bodyPr/>
          <a:lstStyle/>
          <a:p>
            <a:r>
              <a:rPr lang="en-US" dirty="0"/>
              <a:t>Project Key Issues &amp; Risks</a:t>
            </a:r>
          </a:p>
        </p:txBody>
      </p:sp>
      <p:sp>
        <p:nvSpPr>
          <p:cNvPr id="4" name="Text Placeholder 3">
            <a:extLst>
              <a:ext uri="{FF2B5EF4-FFF2-40B4-BE49-F238E27FC236}">
                <a16:creationId xmlns:a16="http://schemas.microsoft.com/office/drawing/2014/main" id="{86E8B37D-2870-365E-832B-E8C63A689504}"/>
              </a:ext>
            </a:extLst>
          </p:cNvPr>
          <p:cNvSpPr>
            <a:spLocks noGrp="1"/>
          </p:cNvSpPr>
          <p:nvPr>
            <p:ph type="body" sz="quarter" idx="13"/>
          </p:nvPr>
        </p:nvSpPr>
        <p:spPr>
          <a:xfrm>
            <a:off x="388938" y="747395"/>
            <a:ext cx="4019289" cy="327110"/>
          </a:xfrm>
        </p:spPr>
        <p:txBody>
          <a:bodyPr/>
          <a:lstStyle/>
          <a:p>
            <a:r>
              <a:rPr lang="en-US" sz="1400" b="1" dirty="0">
                <a:solidFill>
                  <a:schemeClr val="tx1"/>
                </a:solidFill>
              </a:rPr>
              <a:t>Key Issues Requiring Management Attention</a:t>
            </a:r>
            <a:endParaRPr lang="en-US" sz="1400" dirty="0"/>
          </a:p>
        </p:txBody>
      </p:sp>
      <p:sp>
        <p:nvSpPr>
          <p:cNvPr id="5" name="Text Placeholder 3">
            <a:extLst>
              <a:ext uri="{FF2B5EF4-FFF2-40B4-BE49-F238E27FC236}">
                <a16:creationId xmlns:a16="http://schemas.microsoft.com/office/drawing/2014/main" id="{8AC9078B-B2A6-400C-595D-9BDE0B589332}"/>
              </a:ext>
            </a:extLst>
          </p:cNvPr>
          <p:cNvSpPr txBox="1">
            <a:spLocks/>
          </p:cNvSpPr>
          <p:nvPr/>
        </p:nvSpPr>
        <p:spPr>
          <a:xfrm>
            <a:off x="388938" y="2824086"/>
            <a:ext cx="4237652" cy="2862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IN" sz="2000" kern="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chemeClr val="tx1"/>
                </a:solidFill>
              </a:rPr>
              <a:t>Key Risks for Management Attention</a:t>
            </a:r>
          </a:p>
        </p:txBody>
      </p:sp>
      <p:graphicFrame>
        <p:nvGraphicFramePr>
          <p:cNvPr id="6" name="Table 6">
            <a:extLst>
              <a:ext uri="{FF2B5EF4-FFF2-40B4-BE49-F238E27FC236}">
                <a16:creationId xmlns:a16="http://schemas.microsoft.com/office/drawing/2014/main" id="{920A21B3-107F-F68D-56D6-3A79CD1F90BB}"/>
              </a:ext>
            </a:extLst>
          </p:cNvPr>
          <p:cNvGraphicFramePr>
            <a:graphicFrameLocks noGrp="1"/>
          </p:cNvGraphicFramePr>
          <p:nvPr>
            <p:extLst>
              <p:ext uri="{D42A27DB-BD31-4B8C-83A1-F6EECF244321}">
                <p14:modId xmlns:p14="http://schemas.microsoft.com/office/powerpoint/2010/main" val="2374754404"/>
              </p:ext>
            </p:extLst>
          </p:nvPr>
        </p:nvGraphicFramePr>
        <p:xfrm>
          <a:off x="500394" y="1074505"/>
          <a:ext cx="11182088" cy="1505384"/>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591427">
                  <a:extLst>
                    <a:ext uri="{9D8B030D-6E8A-4147-A177-3AD203B41FA5}">
                      <a16:colId xmlns:a16="http://schemas.microsoft.com/office/drawing/2014/main" val="3678396963"/>
                    </a:ext>
                  </a:extLst>
                </a:gridCol>
                <a:gridCol w="1399588">
                  <a:extLst>
                    <a:ext uri="{9D8B030D-6E8A-4147-A177-3AD203B41FA5}">
                      <a16:colId xmlns:a16="http://schemas.microsoft.com/office/drawing/2014/main" val="2478315512"/>
                    </a:ext>
                  </a:extLst>
                </a:gridCol>
                <a:gridCol w="1411851">
                  <a:extLst>
                    <a:ext uri="{9D8B030D-6E8A-4147-A177-3AD203B41FA5}">
                      <a16:colId xmlns:a16="http://schemas.microsoft.com/office/drawing/2014/main" val="1969770704"/>
                    </a:ext>
                  </a:extLst>
                </a:gridCol>
                <a:gridCol w="1828800">
                  <a:extLst>
                    <a:ext uri="{9D8B030D-6E8A-4147-A177-3AD203B41FA5}">
                      <a16:colId xmlns:a16="http://schemas.microsoft.com/office/drawing/2014/main" val="3340281344"/>
                    </a:ext>
                  </a:extLst>
                </a:gridCol>
                <a:gridCol w="1757139">
                  <a:extLst>
                    <a:ext uri="{9D8B030D-6E8A-4147-A177-3AD203B41FA5}">
                      <a16:colId xmlns:a16="http://schemas.microsoft.com/office/drawing/2014/main" val="2942828263"/>
                    </a:ext>
                  </a:extLst>
                </a:gridCol>
                <a:gridCol w="1397761">
                  <a:extLst>
                    <a:ext uri="{9D8B030D-6E8A-4147-A177-3AD203B41FA5}">
                      <a16:colId xmlns:a16="http://schemas.microsoft.com/office/drawing/2014/main" val="3466679679"/>
                    </a:ext>
                  </a:extLst>
                </a:gridCol>
                <a:gridCol w="1397761">
                  <a:extLst>
                    <a:ext uri="{9D8B030D-6E8A-4147-A177-3AD203B41FA5}">
                      <a16:colId xmlns:a16="http://schemas.microsoft.com/office/drawing/2014/main" val="1432647067"/>
                    </a:ext>
                  </a:extLst>
                </a:gridCol>
                <a:gridCol w="1397761">
                  <a:extLst>
                    <a:ext uri="{9D8B030D-6E8A-4147-A177-3AD203B41FA5}">
                      <a16:colId xmlns:a16="http://schemas.microsoft.com/office/drawing/2014/main" val="2813577786"/>
                    </a:ext>
                  </a:extLst>
                </a:gridCol>
              </a:tblGrid>
              <a:tr h="358976">
                <a:tc>
                  <a:txBody>
                    <a:bodyPr/>
                    <a:lstStyle/>
                    <a:p>
                      <a:pPr algn="ctr"/>
                      <a:r>
                        <a:rPr lang="en-US" sz="1000" dirty="0"/>
                        <a:t>ID</a:t>
                      </a:r>
                    </a:p>
                  </a:txBody>
                  <a:tcPr anchor="ctr"/>
                </a:tc>
                <a:tc>
                  <a:txBody>
                    <a:bodyPr/>
                    <a:lstStyle/>
                    <a:p>
                      <a:pPr algn="ctr"/>
                      <a:r>
                        <a:rPr lang="en-US" sz="1000" dirty="0"/>
                        <a:t>Type</a:t>
                      </a:r>
                    </a:p>
                  </a:txBody>
                  <a:tcPr anchor="ctr"/>
                </a:tc>
                <a:tc>
                  <a:txBody>
                    <a:bodyPr/>
                    <a:lstStyle/>
                    <a:p>
                      <a:pPr algn="ctr"/>
                      <a:r>
                        <a:rPr lang="en-US" sz="1000" dirty="0"/>
                        <a:t>Functional Area Impacted</a:t>
                      </a:r>
                    </a:p>
                  </a:txBody>
                  <a:tcPr anchor="ctr"/>
                </a:tc>
                <a:tc>
                  <a:txBody>
                    <a:bodyPr/>
                    <a:lstStyle/>
                    <a:p>
                      <a:pPr algn="ctr"/>
                      <a:r>
                        <a:rPr lang="en-US" sz="1000" dirty="0"/>
                        <a:t>Issue including description of Impact</a:t>
                      </a:r>
                    </a:p>
                  </a:txBody>
                  <a:tcPr anchor="ctr"/>
                </a:tc>
                <a:tc>
                  <a:txBody>
                    <a:bodyPr/>
                    <a:lstStyle/>
                    <a:p>
                      <a:pPr algn="ctr"/>
                      <a:r>
                        <a:rPr lang="en-US" sz="1000" dirty="0"/>
                        <a:t>Actions required to resolve Issue</a:t>
                      </a:r>
                    </a:p>
                  </a:txBody>
                  <a:tcPr anchor="ctr"/>
                </a:tc>
                <a:tc>
                  <a:txBody>
                    <a:bodyPr/>
                    <a:lstStyle/>
                    <a:p>
                      <a:pPr algn="ctr"/>
                      <a:r>
                        <a:rPr lang="en-US" sz="1000" dirty="0"/>
                        <a:t>Date that Issue was raised?</a:t>
                      </a:r>
                    </a:p>
                  </a:txBody>
                  <a:tcPr anchor="ctr"/>
                </a:tc>
                <a:tc>
                  <a:txBody>
                    <a:bodyPr/>
                    <a:lstStyle/>
                    <a:p>
                      <a:pPr algn="ctr"/>
                      <a:r>
                        <a:rPr lang="en-US" sz="1000" dirty="0"/>
                        <a:t>To be resolved by when?</a:t>
                      </a:r>
                    </a:p>
                  </a:txBody>
                  <a:tcPr anchor="ctr"/>
                </a:tc>
                <a:tc>
                  <a:txBody>
                    <a:bodyPr/>
                    <a:lstStyle/>
                    <a:p>
                      <a:pPr algn="ctr"/>
                      <a:r>
                        <a:rPr lang="en-US" sz="1000" dirty="0"/>
                        <a:t>Issue Owner</a:t>
                      </a:r>
                    </a:p>
                  </a:txBody>
                  <a:tcPr anchor="ctr"/>
                </a:tc>
                <a:extLst>
                  <a:ext uri="{0D108BD9-81ED-4DB2-BD59-A6C34878D82A}">
                    <a16:rowId xmlns:a16="http://schemas.microsoft.com/office/drawing/2014/main" val="2710259568"/>
                  </a:ext>
                </a:extLst>
              </a:tr>
              <a:tr h="773179">
                <a:tc>
                  <a:txBody>
                    <a:bodyPr/>
                    <a:lstStyle/>
                    <a:p>
                      <a:pPr algn="ctr"/>
                      <a:r>
                        <a:rPr lang="en-US" sz="1000" dirty="0"/>
                        <a:t>1</a:t>
                      </a:r>
                    </a:p>
                  </a:txBody>
                  <a:tcPr anchor="ctr"/>
                </a:tc>
                <a:tc>
                  <a:txBody>
                    <a:bodyPr/>
                    <a:lstStyle/>
                    <a:p>
                      <a:pPr algn="ctr"/>
                      <a:r>
                        <a:rPr lang="en-US" sz="1000" kern="1200" dirty="0">
                          <a:solidFill>
                            <a:schemeClr val="dk1"/>
                          </a:solidFill>
                          <a:latin typeface="+mn-lt"/>
                          <a:ea typeface="+mn-ea"/>
                          <a:cs typeface="+mn-cs"/>
                        </a:rPr>
                        <a:t>The table of contents changes for every application.</a:t>
                      </a:r>
                    </a:p>
                  </a:txBody>
                  <a:tcPr anchor="ctr"/>
                </a:tc>
                <a:tc>
                  <a:txBody>
                    <a:bodyPr/>
                    <a:lstStyle/>
                    <a:p>
                      <a:pPr algn="ctr"/>
                      <a:r>
                        <a:rPr lang="en-US" sz="1000" dirty="0"/>
                        <a:t>Development of automation test scripts</a:t>
                      </a:r>
                    </a:p>
                  </a:txBody>
                  <a:tcPr anchor="ctr"/>
                </a:tc>
                <a:tc>
                  <a:txBody>
                    <a:bodyPr/>
                    <a:lstStyle/>
                    <a:p>
                      <a:pPr algn="ctr"/>
                      <a:r>
                        <a:rPr lang="en-US" sz="1000" dirty="0"/>
                        <a:t>Need to identify the correct table of contents for every report.</a:t>
                      </a:r>
                    </a:p>
                  </a:txBody>
                  <a:tcPr anchor="ctr"/>
                </a:tc>
                <a:tc>
                  <a:txBody>
                    <a:bodyPr/>
                    <a:lstStyle/>
                    <a:p>
                      <a:pPr algn="ctr"/>
                      <a:r>
                        <a:rPr lang="en-US" sz="1000" kern="1200" dirty="0">
                          <a:solidFill>
                            <a:schemeClr val="dk1"/>
                          </a:solidFill>
                          <a:latin typeface="+mn-lt"/>
                          <a:ea typeface="+mn-ea"/>
                          <a:cs typeface="+mn-cs"/>
                        </a:rPr>
                        <a:t>Discuss with the CIRM team to gain clarity about the table of contents.</a:t>
                      </a:r>
                    </a:p>
                  </a:txBody>
                  <a:tcPr anchor="ctr"/>
                </a:tc>
                <a:tc>
                  <a:txBody>
                    <a:bodyPr/>
                    <a:lstStyle/>
                    <a:p>
                      <a:pPr algn="ctr"/>
                      <a:r>
                        <a:rPr lang="en-US" sz="1000" dirty="0"/>
                        <a:t>09/05/2023</a:t>
                      </a:r>
                    </a:p>
                  </a:txBody>
                  <a:tcPr anchor="ctr"/>
                </a:tc>
                <a:tc>
                  <a:txBody>
                    <a:bodyPr/>
                    <a:lstStyle/>
                    <a:p>
                      <a:pPr algn="ctr"/>
                      <a:r>
                        <a:rPr lang="en-US" sz="1000" dirty="0"/>
                        <a:t>-</a:t>
                      </a:r>
                    </a:p>
                  </a:txBody>
                  <a:tcPr anchor="ctr"/>
                </a:tc>
                <a:tc>
                  <a:txBody>
                    <a:bodyPr/>
                    <a:lstStyle/>
                    <a:p>
                      <a:pPr algn="ctr"/>
                      <a:r>
                        <a:rPr lang="en-US" sz="1000" dirty="0"/>
                        <a:t>CIRM Team</a:t>
                      </a:r>
                    </a:p>
                  </a:txBody>
                  <a:tcPr anchor="ctr"/>
                </a:tc>
                <a:extLst>
                  <a:ext uri="{0D108BD9-81ED-4DB2-BD59-A6C34878D82A}">
                    <a16:rowId xmlns:a16="http://schemas.microsoft.com/office/drawing/2014/main" val="122787950"/>
                  </a:ext>
                </a:extLst>
              </a:tr>
              <a:tr h="335965">
                <a:tc>
                  <a:txBody>
                    <a:bodyPr/>
                    <a:lstStyle/>
                    <a:p>
                      <a:pPr algn="ctr"/>
                      <a:r>
                        <a:rPr lang="en-US" sz="1000" dirty="0"/>
                        <a:t>2</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67471567"/>
                  </a:ext>
                </a:extLst>
              </a:tr>
            </a:tbl>
          </a:graphicData>
        </a:graphic>
      </p:graphicFrame>
      <p:graphicFrame>
        <p:nvGraphicFramePr>
          <p:cNvPr id="8" name="Table 8">
            <a:extLst>
              <a:ext uri="{FF2B5EF4-FFF2-40B4-BE49-F238E27FC236}">
                <a16:creationId xmlns:a16="http://schemas.microsoft.com/office/drawing/2014/main" id="{1BDF2310-0CA2-48BA-8C3A-EA3A99E41B2D}"/>
              </a:ext>
            </a:extLst>
          </p:cNvPr>
          <p:cNvGraphicFramePr>
            <a:graphicFrameLocks noGrp="1"/>
          </p:cNvGraphicFramePr>
          <p:nvPr>
            <p:extLst>
              <p:ext uri="{D42A27DB-BD31-4B8C-83A1-F6EECF244321}">
                <p14:modId xmlns:p14="http://schemas.microsoft.com/office/powerpoint/2010/main" val="719617540"/>
              </p:ext>
            </p:extLst>
          </p:nvPr>
        </p:nvGraphicFramePr>
        <p:xfrm>
          <a:off x="388938" y="3146436"/>
          <a:ext cx="11182086" cy="1686959"/>
        </p:xfrm>
        <a:graphic>
          <a:graphicData uri="http://schemas.openxmlformats.org/drawingml/2006/table">
            <a:tbl>
              <a:tblPr firstRow="1" bandRow="1">
                <a:effectLst>
                  <a:outerShdw blurRad="50800" dist="38100" dir="10800000" algn="r" rotWithShape="0">
                    <a:prstClr val="black">
                      <a:alpha val="40000"/>
                    </a:prstClr>
                  </a:outerShdw>
                </a:effectLst>
                <a:tableStyleId>{93296810-A885-4BE3-A3E7-6D5BEEA58F35}</a:tableStyleId>
              </a:tblPr>
              <a:tblGrid>
                <a:gridCol w="591427">
                  <a:extLst>
                    <a:ext uri="{9D8B030D-6E8A-4147-A177-3AD203B41FA5}">
                      <a16:colId xmlns:a16="http://schemas.microsoft.com/office/drawing/2014/main" val="3294106097"/>
                    </a:ext>
                  </a:extLst>
                </a:gridCol>
                <a:gridCol w="2566656">
                  <a:extLst>
                    <a:ext uri="{9D8B030D-6E8A-4147-A177-3AD203B41FA5}">
                      <a16:colId xmlns:a16="http://schemas.microsoft.com/office/drawing/2014/main" val="1688168187"/>
                    </a:ext>
                  </a:extLst>
                </a:gridCol>
                <a:gridCol w="2701380">
                  <a:extLst>
                    <a:ext uri="{9D8B030D-6E8A-4147-A177-3AD203B41FA5}">
                      <a16:colId xmlns:a16="http://schemas.microsoft.com/office/drawing/2014/main" val="1278566891"/>
                    </a:ext>
                  </a:extLst>
                </a:gridCol>
                <a:gridCol w="1787856">
                  <a:extLst>
                    <a:ext uri="{9D8B030D-6E8A-4147-A177-3AD203B41FA5}">
                      <a16:colId xmlns:a16="http://schemas.microsoft.com/office/drawing/2014/main" val="464483214"/>
                    </a:ext>
                  </a:extLst>
                </a:gridCol>
                <a:gridCol w="1671086">
                  <a:extLst>
                    <a:ext uri="{9D8B030D-6E8A-4147-A177-3AD203B41FA5}">
                      <a16:colId xmlns:a16="http://schemas.microsoft.com/office/drawing/2014/main" val="726803433"/>
                    </a:ext>
                  </a:extLst>
                </a:gridCol>
                <a:gridCol w="1863681">
                  <a:extLst>
                    <a:ext uri="{9D8B030D-6E8A-4147-A177-3AD203B41FA5}">
                      <a16:colId xmlns:a16="http://schemas.microsoft.com/office/drawing/2014/main" val="1782031815"/>
                    </a:ext>
                  </a:extLst>
                </a:gridCol>
              </a:tblGrid>
              <a:tr h="260015">
                <a:tc>
                  <a:txBody>
                    <a:bodyPr/>
                    <a:lstStyle/>
                    <a:p>
                      <a:pPr algn="ctr"/>
                      <a:r>
                        <a:rPr lang="en-US" sz="1000" dirty="0"/>
                        <a:t>ID</a:t>
                      </a:r>
                      <a:endParaRPr lang="en-US" sz="1000" dirty="0">
                        <a:latin typeface="+mn-lt"/>
                      </a:endParaRPr>
                    </a:p>
                  </a:txBody>
                  <a:tcPr anchor="ctr"/>
                </a:tc>
                <a:tc>
                  <a:txBody>
                    <a:bodyPr/>
                    <a:lstStyle/>
                    <a:p>
                      <a:pPr algn="ctr"/>
                      <a:r>
                        <a:rPr lang="en-US" sz="1000" dirty="0"/>
                        <a:t>Risk including description of Impact</a:t>
                      </a:r>
                      <a:endParaRPr lang="en-US" sz="1000" dirty="0">
                        <a:latin typeface="+mn-lt"/>
                      </a:endParaRPr>
                    </a:p>
                  </a:txBody>
                  <a:tcPr anchor="ctr"/>
                </a:tc>
                <a:tc>
                  <a:txBody>
                    <a:bodyPr/>
                    <a:lstStyle/>
                    <a:p>
                      <a:pPr algn="ctr"/>
                      <a:r>
                        <a:rPr lang="en-US" sz="1000" dirty="0"/>
                        <a:t>Mitigation Actions (or counter-measures)</a:t>
                      </a:r>
                      <a:endParaRPr lang="en-US" sz="1000" dirty="0">
                        <a:latin typeface="+mn-lt"/>
                      </a:endParaRPr>
                    </a:p>
                  </a:txBody>
                  <a:tcPr anchor="ctr"/>
                </a:tc>
                <a:tc>
                  <a:txBody>
                    <a:bodyPr/>
                    <a:lstStyle/>
                    <a:p>
                      <a:pPr algn="ctr"/>
                      <a:r>
                        <a:rPr lang="en-US" sz="1000" dirty="0"/>
                        <a:t>Likelihood (VH – VL)</a:t>
                      </a:r>
                      <a:endParaRPr lang="en-US" sz="1000" dirty="0">
                        <a:latin typeface="+mn-lt"/>
                      </a:endParaRPr>
                    </a:p>
                  </a:txBody>
                  <a:tcPr anchor="ctr"/>
                </a:tc>
                <a:tc>
                  <a:txBody>
                    <a:bodyPr/>
                    <a:lstStyle/>
                    <a:p>
                      <a:pPr algn="ctr"/>
                      <a:r>
                        <a:rPr lang="en-US" sz="1000" dirty="0"/>
                        <a:t>Date Raised</a:t>
                      </a:r>
                      <a:endParaRPr lang="en-US" sz="1000" dirty="0">
                        <a:latin typeface="+mn-lt"/>
                      </a:endParaRPr>
                    </a:p>
                  </a:txBody>
                  <a:tcPr anchor="ctr"/>
                </a:tc>
                <a:tc>
                  <a:txBody>
                    <a:bodyPr/>
                    <a:lstStyle/>
                    <a:p>
                      <a:pPr algn="ctr"/>
                      <a:r>
                        <a:rPr lang="en-US" sz="1000" dirty="0"/>
                        <a:t>Risk Owner</a:t>
                      </a:r>
                      <a:endParaRPr lang="en-US" sz="1000" dirty="0">
                        <a:latin typeface="+mn-lt"/>
                      </a:endParaRPr>
                    </a:p>
                  </a:txBody>
                  <a:tcPr anchor="ctr"/>
                </a:tc>
                <a:extLst>
                  <a:ext uri="{0D108BD9-81ED-4DB2-BD59-A6C34878D82A}">
                    <a16:rowId xmlns:a16="http://schemas.microsoft.com/office/drawing/2014/main" val="2607988521"/>
                  </a:ext>
                </a:extLst>
              </a:tr>
              <a:tr h="766906">
                <a:tc>
                  <a:txBody>
                    <a:bodyPr/>
                    <a:lstStyle/>
                    <a:p>
                      <a:pPr algn="ctr"/>
                      <a:r>
                        <a:rPr lang="en-US" sz="1000" dirty="0"/>
                        <a:t>1</a:t>
                      </a:r>
                      <a:endParaRPr lang="en-US" sz="1000" dirty="0">
                        <a:latin typeface="+mn-lt"/>
                      </a:endParaRPr>
                    </a:p>
                  </a:txBody>
                  <a:tcPr anchor="ctr"/>
                </a:tc>
                <a:tc>
                  <a:txBody>
                    <a:bodyPr/>
                    <a:lstStyle/>
                    <a:p>
                      <a:pPr algn="ctr"/>
                      <a:r>
                        <a:rPr lang="en-US" sz="1000" kern="1200" dirty="0">
                          <a:solidFill>
                            <a:schemeClr val="dk1"/>
                          </a:solidFill>
                          <a:latin typeface="+mn-lt"/>
                          <a:ea typeface="+mn-ea"/>
                          <a:cs typeface="+mn-cs"/>
                        </a:rPr>
                        <a:t>The client may make any changes in the </a:t>
                      </a:r>
                      <a:r>
                        <a:rPr lang="en-US" sz="1000" kern="1200">
                          <a:solidFill>
                            <a:schemeClr val="dk1"/>
                          </a:solidFill>
                          <a:latin typeface="+mn-lt"/>
                          <a:ea typeface="+mn-ea"/>
                          <a:cs typeface="+mn-cs"/>
                        </a:rPr>
                        <a:t>automation test scripts.</a:t>
                      </a:r>
                      <a:endParaRPr lang="en-US" sz="1000" kern="1200" dirty="0">
                        <a:solidFill>
                          <a:schemeClr val="dk1"/>
                        </a:solidFill>
                        <a:latin typeface="+mn-lt"/>
                        <a:ea typeface="+mn-ea"/>
                        <a:cs typeface="+mn-cs"/>
                      </a:endParaRPr>
                    </a:p>
                  </a:txBody>
                  <a:tcPr anchor="ctr"/>
                </a:tc>
                <a:tc>
                  <a:txBody>
                    <a:bodyPr/>
                    <a:lstStyle/>
                    <a:p>
                      <a:pPr algn="ctr"/>
                      <a:r>
                        <a:rPr lang="en-US" sz="1000" kern="1200" dirty="0">
                          <a:solidFill>
                            <a:schemeClr val="dk1"/>
                          </a:solidFill>
                          <a:latin typeface="+mn-lt"/>
                          <a:ea typeface="+mn-ea"/>
                          <a:cs typeface="+mn-cs"/>
                        </a:rPr>
                        <a:t>Modify the implementation plan and seek acceptance from the CIRM Team.</a:t>
                      </a:r>
                      <a:endParaRPr lang="en-US" sz="1000" dirty="0">
                        <a:latin typeface="+mn-lt"/>
                      </a:endParaRPr>
                    </a:p>
                  </a:txBody>
                  <a:tcPr anchor="ctr"/>
                </a:tc>
                <a:tc>
                  <a:txBody>
                    <a:bodyPr/>
                    <a:lstStyle/>
                    <a:p>
                      <a:pPr algn="ctr"/>
                      <a:r>
                        <a:rPr lang="en-US" sz="1000" dirty="0">
                          <a:latin typeface="+mn-lt"/>
                        </a:rPr>
                        <a:t>M</a:t>
                      </a:r>
                    </a:p>
                  </a:txBody>
                  <a:tcPr anchor="ctr"/>
                </a:tc>
                <a:tc>
                  <a:txBody>
                    <a:bodyPr/>
                    <a:lstStyle/>
                    <a:p>
                      <a:pPr algn="ctr"/>
                      <a:r>
                        <a:rPr lang="en-US" sz="1000" dirty="0">
                          <a:latin typeface="+mn-lt"/>
                        </a:rPr>
                        <a:t>09/07/2023</a:t>
                      </a:r>
                    </a:p>
                  </a:txBody>
                  <a:tcPr anchor="ctr"/>
                </a:tc>
                <a:tc>
                  <a:txBody>
                    <a:bodyPr/>
                    <a:lstStyle/>
                    <a:p>
                      <a:pPr algn="ctr"/>
                      <a:r>
                        <a:rPr lang="en-US" sz="1000" dirty="0">
                          <a:latin typeface="+mn-lt"/>
                        </a:rPr>
                        <a:t>Excelencia Team</a:t>
                      </a:r>
                    </a:p>
                  </a:txBody>
                  <a:tcPr anchor="ctr"/>
                </a:tc>
                <a:extLst>
                  <a:ext uri="{0D108BD9-81ED-4DB2-BD59-A6C34878D82A}">
                    <a16:rowId xmlns:a16="http://schemas.microsoft.com/office/drawing/2014/main" val="2193188754"/>
                  </a:ext>
                </a:extLst>
              </a:tr>
              <a:tr h="660038">
                <a:tc>
                  <a:txBody>
                    <a:bodyPr/>
                    <a:lstStyle/>
                    <a:p>
                      <a:pPr algn="ctr"/>
                      <a:r>
                        <a:rPr lang="en-US" sz="1000" dirty="0"/>
                        <a:t>2</a:t>
                      </a:r>
                      <a:endParaRPr lang="en-US" sz="1000" dirty="0">
                        <a:latin typeface="+mn-lt"/>
                      </a:endParaRPr>
                    </a:p>
                  </a:txBody>
                  <a:tcPr anchor="ctr"/>
                </a:tc>
                <a:tc>
                  <a:txBody>
                    <a:bodyPr/>
                    <a:lstStyle/>
                    <a:p>
                      <a:pPr marL="0" marR="0" lvl="0" indent="0" algn="l" rtl="0" eaLnBrk="1" fontAlgn="auto" latinLnBrk="0" hangingPunct="1">
                        <a:lnSpc>
                          <a:spcPct val="100000"/>
                        </a:lnSpc>
                        <a:spcBef>
                          <a:spcPts val="0"/>
                        </a:spcBef>
                        <a:spcAft>
                          <a:spcPts val="0"/>
                        </a:spcAft>
                        <a:buClrTx/>
                        <a:buSzTx/>
                        <a:buFontTx/>
                        <a:buNone/>
                      </a:pPr>
                      <a:endParaRPr kumimoji="0" lang="de-DE" sz="1000" b="0" i="0" u="none" strike="noStrike" cap="none" normalizeH="0" baseline="0" dirty="0" err="1">
                        <a:ln>
                          <a:noFill/>
                        </a:ln>
                        <a:solidFill>
                          <a:schemeClr val="tx1"/>
                        </a:solidFill>
                        <a:effectLst/>
                        <a:latin typeface="+mn-lt"/>
                      </a:endParaRPr>
                    </a:p>
                  </a:txBody>
                  <a:tcPr anchor="ctr"/>
                </a:tc>
                <a:tc>
                  <a:txBody>
                    <a:bodyPr/>
                    <a:lstStyle/>
                    <a:p>
                      <a:pPr algn="l"/>
                      <a:endParaRPr lang="en-US" sz="1000" dirty="0">
                        <a:latin typeface="+mn-lt"/>
                      </a:endParaRPr>
                    </a:p>
                  </a:txBody>
                  <a:tcPr anchor="ctr"/>
                </a:tc>
                <a:tc>
                  <a:txBody>
                    <a:bodyPr/>
                    <a:lstStyle/>
                    <a:p>
                      <a:pPr algn="ctr"/>
                      <a:endParaRPr lang="en-US" sz="1000" dirty="0">
                        <a:latin typeface="+mn-lt"/>
                      </a:endParaRPr>
                    </a:p>
                  </a:txBody>
                  <a:tcPr anchor="ctr"/>
                </a:tc>
                <a:tc>
                  <a:txBody>
                    <a:bodyPr/>
                    <a:lstStyle/>
                    <a:p>
                      <a:pPr algn="ctr"/>
                      <a:endParaRPr lang="en-US" sz="1000" dirty="0">
                        <a:latin typeface="+mn-lt"/>
                      </a:endParaRPr>
                    </a:p>
                  </a:txBody>
                  <a:tcPr anchor="ctr"/>
                </a:tc>
                <a:tc>
                  <a:txBody>
                    <a:bodyPr/>
                    <a:lstStyle/>
                    <a:p>
                      <a:pPr algn="ctr"/>
                      <a:endParaRPr lang="en-US" sz="1000" dirty="0">
                        <a:latin typeface="+mn-lt"/>
                      </a:endParaRPr>
                    </a:p>
                  </a:txBody>
                  <a:tcPr anchor="ctr"/>
                </a:tc>
                <a:extLst>
                  <a:ext uri="{0D108BD9-81ED-4DB2-BD59-A6C34878D82A}">
                    <a16:rowId xmlns:a16="http://schemas.microsoft.com/office/drawing/2014/main" val="3059131206"/>
                  </a:ext>
                </a:extLst>
              </a:tr>
            </a:tbl>
          </a:graphicData>
        </a:graphic>
      </p:graphicFrame>
      <p:sp>
        <p:nvSpPr>
          <p:cNvPr id="9" name="Text Placeholder 3">
            <a:extLst>
              <a:ext uri="{FF2B5EF4-FFF2-40B4-BE49-F238E27FC236}">
                <a16:creationId xmlns:a16="http://schemas.microsoft.com/office/drawing/2014/main" id="{3F1E5B65-3E21-E436-996F-2DC4A00DD00F}"/>
              </a:ext>
            </a:extLst>
          </p:cNvPr>
          <p:cNvSpPr txBox="1">
            <a:spLocks/>
          </p:cNvSpPr>
          <p:nvPr/>
        </p:nvSpPr>
        <p:spPr>
          <a:xfrm>
            <a:off x="454578" y="4979179"/>
            <a:ext cx="11191212" cy="3693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IN" sz="2000" kern="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rPr>
              <a:t>A risk is something that may or may not occur but when it does, it becomes an issue. It may be possible to set actions in place now which reduce the probability of the risk coming to pass, or reduce the impact if it does</a:t>
            </a:r>
          </a:p>
        </p:txBody>
      </p:sp>
      <p:graphicFrame>
        <p:nvGraphicFramePr>
          <p:cNvPr id="13" name="Table 13">
            <a:extLst>
              <a:ext uri="{FF2B5EF4-FFF2-40B4-BE49-F238E27FC236}">
                <a16:creationId xmlns:a16="http://schemas.microsoft.com/office/drawing/2014/main" id="{FA9E8C9E-43DC-94E5-5A94-3DE601D4736A}"/>
              </a:ext>
            </a:extLst>
          </p:cNvPr>
          <p:cNvGraphicFramePr>
            <a:graphicFrameLocks noGrp="1"/>
          </p:cNvGraphicFramePr>
          <p:nvPr>
            <p:extLst>
              <p:ext uri="{D42A27DB-BD31-4B8C-83A1-F6EECF244321}">
                <p14:modId xmlns:p14="http://schemas.microsoft.com/office/powerpoint/2010/main" val="3910764018"/>
              </p:ext>
            </p:extLst>
          </p:nvPr>
        </p:nvGraphicFramePr>
        <p:xfrm>
          <a:off x="463704" y="5991839"/>
          <a:ext cx="11182086" cy="434984"/>
        </p:xfrm>
        <a:graphic>
          <a:graphicData uri="http://schemas.openxmlformats.org/drawingml/2006/table">
            <a:tbl>
              <a:tblPr firstRow="1" bandRow="1">
                <a:tableStyleId>{69012ECD-51FC-41F1-AA8D-1B2483CD663E}</a:tableStyleId>
              </a:tblPr>
              <a:tblGrid>
                <a:gridCol w="2814134">
                  <a:extLst>
                    <a:ext uri="{9D8B030D-6E8A-4147-A177-3AD203B41FA5}">
                      <a16:colId xmlns:a16="http://schemas.microsoft.com/office/drawing/2014/main" val="1742024518"/>
                    </a:ext>
                  </a:extLst>
                </a:gridCol>
                <a:gridCol w="625364">
                  <a:extLst>
                    <a:ext uri="{9D8B030D-6E8A-4147-A177-3AD203B41FA5}">
                      <a16:colId xmlns:a16="http://schemas.microsoft.com/office/drawing/2014/main" val="1159185378"/>
                    </a:ext>
                  </a:extLst>
                </a:gridCol>
                <a:gridCol w="3184239">
                  <a:extLst>
                    <a:ext uri="{9D8B030D-6E8A-4147-A177-3AD203B41FA5}">
                      <a16:colId xmlns:a16="http://schemas.microsoft.com/office/drawing/2014/main" val="2817733533"/>
                    </a:ext>
                  </a:extLst>
                </a:gridCol>
                <a:gridCol w="655093">
                  <a:extLst>
                    <a:ext uri="{9D8B030D-6E8A-4147-A177-3AD203B41FA5}">
                      <a16:colId xmlns:a16="http://schemas.microsoft.com/office/drawing/2014/main" val="1838516775"/>
                    </a:ext>
                  </a:extLst>
                </a:gridCol>
                <a:gridCol w="3263004">
                  <a:extLst>
                    <a:ext uri="{9D8B030D-6E8A-4147-A177-3AD203B41FA5}">
                      <a16:colId xmlns:a16="http://schemas.microsoft.com/office/drawing/2014/main" val="3141204015"/>
                    </a:ext>
                  </a:extLst>
                </a:gridCol>
                <a:gridCol w="640252">
                  <a:extLst>
                    <a:ext uri="{9D8B030D-6E8A-4147-A177-3AD203B41FA5}">
                      <a16:colId xmlns:a16="http://schemas.microsoft.com/office/drawing/2014/main" val="1524232122"/>
                    </a:ext>
                  </a:extLst>
                </a:gridCol>
              </a:tblGrid>
              <a:tr h="434984">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Total No of Risks on Risk Register</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i="0" u="none" strike="noStrike" cap="none" normalizeH="0" baseline="0" dirty="0">
                          <a:ln>
                            <a:noFill/>
                          </a:ln>
                          <a:solidFill>
                            <a:schemeClr val="bg1"/>
                          </a:solidFill>
                          <a:effectLst/>
                          <a:latin typeface="+mn-lt"/>
                        </a:rPr>
                        <a:t>0</a:t>
                      </a: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No of risks closed within the current period.</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u="none" strike="noStrike" cap="none" normalizeH="0" baseline="0" dirty="0">
                          <a:ln>
                            <a:noFill/>
                          </a:ln>
                          <a:solidFill>
                            <a:schemeClr val="bg1"/>
                          </a:solidFill>
                          <a:effectLst/>
                        </a:rPr>
                        <a:t>0</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No of risks opened within the current period.</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u="none" strike="noStrike" cap="none" normalizeH="0" baseline="0" dirty="0">
                          <a:ln>
                            <a:noFill/>
                          </a:ln>
                          <a:solidFill>
                            <a:schemeClr val="bg1"/>
                          </a:solidFill>
                          <a:effectLst/>
                        </a:rPr>
                        <a:t>0</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extLst>
                  <a:ext uri="{0D108BD9-81ED-4DB2-BD59-A6C34878D82A}">
                    <a16:rowId xmlns:a16="http://schemas.microsoft.com/office/drawing/2014/main" val="2741439767"/>
                  </a:ext>
                </a:extLst>
              </a:tr>
            </a:tbl>
          </a:graphicData>
        </a:graphic>
      </p:graphicFrame>
    </p:spTree>
    <p:extLst>
      <p:ext uri="{BB962C8B-B14F-4D97-AF65-F5344CB8AC3E}">
        <p14:creationId xmlns:p14="http://schemas.microsoft.com/office/powerpoint/2010/main" val="81282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8EF79E2-B575-51AD-D811-FC0E9305B796}"/>
              </a:ext>
            </a:extLst>
          </p:cNvPr>
          <p:cNvSpPr/>
          <p:nvPr/>
        </p:nvSpPr>
        <p:spPr>
          <a:xfrm>
            <a:off x="5869722" y="4079126"/>
            <a:ext cx="3036163" cy="86106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hape&#10;&#10;Description automatically generated">
            <a:extLst>
              <a:ext uri="{FF2B5EF4-FFF2-40B4-BE49-F238E27FC236}">
                <a16:creationId xmlns:a16="http://schemas.microsoft.com/office/drawing/2014/main" id="{90E63CAC-138D-15D5-CE2A-9802DB7FD7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98838" y="1720536"/>
            <a:ext cx="3642848" cy="2358590"/>
          </a:xfrm>
          <a:prstGeom prst="rect">
            <a:avLst/>
          </a:prstGeom>
        </p:spPr>
      </p:pic>
      <p:sp>
        <p:nvSpPr>
          <p:cNvPr id="5" name="TextBox 4">
            <a:extLst>
              <a:ext uri="{FF2B5EF4-FFF2-40B4-BE49-F238E27FC236}">
                <a16:creationId xmlns:a16="http://schemas.microsoft.com/office/drawing/2014/main" id="{8D779A3C-061D-4AE2-94CE-DD261BA9BF06}"/>
              </a:ext>
            </a:extLst>
          </p:cNvPr>
          <p:cNvSpPr txBox="1"/>
          <p:nvPr/>
        </p:nvSpPr>
        <p:spPr>
          <a:xfrm>
            <a:off x="3436815" y="1871503"/>
            <a:ext cx="2193894" cy="707886"/>
          </a:xfrm>
          <a:prstGeom prst="rect">
            <a:avLst/>
          </a:prstGeom>
          <a:noFill/>
        </p:spPr>
        <p:txBody>
          <a:bodyPr wrap="square" rtlCol="0">
            <a:spAutoFit/>
          </a:bodyPr>
          <a:lstStyle/>
          <a:p>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THANK</a:t>
            </a:r>
            <a:endParaRPr lang="en-US" sz="4000" dirty="0">
              <a:solidFill>
                <a:schemeClr val="bg1"/>
              </a:solidFill>
            </a:endParaRPr>
          </a:p>
        </p:txBody>
      </p:sp>
      <p:sp>
        <p:nvSpPr>
          <p:cNvPr id="7" name="TextBox 6">
            <a:extLst>
              <a:ext uri="{FF2B5EF4-FFF2-40B4-BE49-F238E27FC236}">
                <a16:creationId xmlns:a16="http://schemas.microsoft.com/office/drawing/2014/main" id="{A8C4EADC-D879-C732-27DC-7D9A35FF974C}"/>
              </a:ext>
            </a:extLst>
          </p:cNvPr>
          <p:cNvSpPr txBox="1"/>
          <p:nvPr/>
        </p:nvSpPr>
        <p:spPr>
          <a:xfrm>
            <a:off x="4838232" y="2930538"/>
            <a:ext cx="1584953" cy="707886"/>
          </a:xfrm>
          <a:prstGeom prst="rect">
            <a:avLst/>
          </a:prstGeom>
          <a:noFill/>
        </p:spPr>
        <p:txBody>
          <a:bodyPr wrap="square" rtlCol="0">
            <a:spAutoFit/>
          </a:bodyPr>
          <a:lstStyle/>
          <a:p>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YOU!</a:t>
            </a:r>
            <a:endParaRPr lang="en-US" sz="4000" dirty="0">
              <a:solidFill>
                <a:schemeClr val="bg1"/>
              </a:solidFill>
            </a:endParaRPr>
          </a:p>
        </p:txBody>
      </p:sp>
      <p:pic>
        <p:nvPicPr>
          <p:cNvPr id="9" name="Picture 8" descr="A picture containing text&#10;&#10;Description automatically generated">
            <a:extLst>
              <a:ext uri="{FF2B5EF4-FFF2-40B4-BE49-F238E27FC236}">
                <a16:creationId xmlns:a16="http://schemas.microsoft.com/office/drawing/2014/main" id="{253206B3-704D-2269-0310-89E72D709A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8901" y="1105867"/>
            <a:ext cx="1658792" cy="3590960"/>
          </a:xfrm>
          <a:prstGeom prst="rect">
            <a:avLst/>
          </a:prstGeom>
        </p:spPr>
      </p:pic>
    </p:spTree>
    <p:extLst>
      <p:ext uri="{BB962C8B-B14F-4D97-AF65-F5344CB8AC3E}">
        <p14:creationId xmlns:p14="http://schemas.microsoft.com/office/powerpoint/2010/main" val="2976013702"/>
      </p:ext>
    </p:extLst>
  </p:cSld>
  <p:clrMapOvr>
    <a:masterClrMapping/>
  </p:clrMapOvr>
</p:sld>
</file>

<file path=ppt/theme/theme1.xml><?xml version="1.0" encoding="utf-8"?>
<a:theme xmlns:a="http://schemas.openxmlformats.org/drawingml/2006/main" name="Excelencia">
  <a:themeElements>
    <a:clrScheme name="Excelencia">
      <a:dk1>
        <a:srgbClr val="0C0C0C"/>
      </a:dk1>
      <a:lt1>
        <a:srgbClr val="FFFFFF"/>
      </a:lt1>
      <a:dk2>
        <a:srgbClr val="253D93"/>
      </a:dk2>
      <a:lt2>
        <a:srgbClr val="F2F2F2"/>
      </a:lt2>
      <a:accent1>
        <a:srgbClr val="253D93"/>
      </a:accent1>
      <a:accent2>
        <a:srgbClr val="5A4182"/>
      </a:accent2>
      <a:accent3>
        <a:srgbClr val="814771"/>
      </a:accent3>
      <a:accent4>
        <a:srgbClr val="A54D5E"/>
      </a:accent4>
      <a:accent5>
        <a:srgbClr val="CA5345"/>
      </a:accent5>
      <a:accent6>
        <a:srgbClr val="F15B25"/>
      </a:accent6>
      <a:hlink>
        <a:srgbClr val="F15B25"/>
      </a:hlink>
      <a:folHlink>
        <a:srgbClr val="86476E"/>
      </a:folHlink>
    </a:clrScheme>
    <a:fontScheme name="Custom 4">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TotalTime>
  <Words>526</Words>
  <Application>Microsoft Office PowerPoint</Application>
  <PresentationFormat>Widescreen</PresentationFormat>
  <Paragraphs>94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Lato</vt:lpstr>
      <vt:lpstr>Wingdings</vt:lpstr>
      <vt:lpstr>Arial</vt:lpstr>
      <vt:lpstr>Excelencia</vt:lpstr>
      <vt:lpstr>Project Status - CIRM</vt:lpstr>
      <vt:lpstr>Project Status</vt:lpstr>
      <vt:lpstr>Project Key Issues &amp; Risks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Azadh, Abdul</dc:creator>
  <cp:lastModifiedBy>Xavi Ahisha, Ancy</cp:lastModifiedBy>
  <cp:revision>192</cp:revision>
  <dcterms:created xsi:type="dcterms:W3CDTF">2023-03-20T12:25:06Z</dcterms:created>
  <dcterms:modified xsi:type="dcterms:W3CDTF">2023-09-14T05:24:58Z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bb892f-314c-414e-9616-04a62a8d51c6_Enabled">
    <vt:lpwstr>true</vt:lpwstr>
  </property>
  <property fmtid="{D5CDD505-2E9C-101B-9397-08002B2CF9AE}" pid="3" name="MSIP_Label_23bb892f-314c-414e-9616-04a62a8d51c6_SetDate">
    <vt:lpwstr>2023-03-20T13:44:15Z</vt:lpwstr>
  </property>
  <property fmtid="{D5CDD505-2E9C-101B-9397-08002B2CF9AE}" pid="4" name="MSIP_Label_23bb892f-314c-414e-9616-04a62a8d51c6_Method">
    <vt:lpwstr>Standard</vt:lpwstr>
  </property>
  <property fmtid="{D5CDD505-2E9C-101B-9397-08002B2CF9AE}" pid="5" name="MSIP_Label_23bb892f-314c-414e-9616-04a62a8d51c6_Name">
    <vt:lpwstr>defa4170-0d19-0005-0004-bc88714345d2</vt:lpwstr>
  </property>
  <property fmtid="{D5CDD505-2E9C-101B-9397-08002B2CF9AE}" pid="6" name="MSIP_Label_23bb892f-314c-414e-9616-04a62a8d51c6_SiteId">
    <vt:lpwstr>82865691-8932-4788-bbb9-e67f905bfafd</vt:lpwstr>
  </property>
  <property fmtid="{D5CDD505-2E9C-101B-9397-08002B2CF9AE}" pid="7" name="MSIP_Label_23bb892f-314c-414e-9616-04a62a8d51c6_ActionId">
    <vt:lpwstr>29dbef4b-22c4-47c7-ab58-5b338a7c4574</vt:lpwstr>
  </property>
  <property fmtid="{D5CDD505-2E9C-101B-9397-08002B2CF9AE}" pid="8" name="MSIP_Label_23bb892f-314c-414e-9616-04a62a8d51c6_ContentBits">
    <vt:lpwstr>0</vt:lpwstr>
  </property>
</Properties>
</file>