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84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49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14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691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58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120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844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56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6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38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226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4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21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000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86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59C4-D1F5-4BA4-BC59-312BB4D637C3}" type="datetimeFigureOut">
              <a:rPr lang="es-EC" smtClean="0"/>
              <a:t>22/6/2018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7BAC2D-DF5C-40E2-A7AB-4B7155709A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788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34757-DC49-4BB2-A342-6DCC7AE5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98560"/>
            <a:ext cx="8361229" cy="1674821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dirty="0"/>
              <a:t>PROYECTO </a:t>
            </a:r>
            <a:br>
              <a:rPr lang="es-EC" sz="5400" dirty="0"/>
            </a:br>
            <a:r>
              <a:rPr lang="es-EC" sz="5400" dirty="0"/>
              <a:t>“</a:t>
            </a:r>
            <a:r>
              <a:rPr lang="es-EC" sz="4400" dirty="0"/>
              <a:t>TRANSFORMADA DE FOURIER</a:t>
            </a:r>
            <a:r>
              <a:rPr lang="es-EC" sz="5400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A2EAFE-A0CD-45A2-BB4F-0CD44C7F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84620"/>
            <a:ext cx="6831673" cy="1086237"/>
          </a:xfrm>
        </p:spPr>
        <p:txBody>
          <a:bodyPr/>
          <a:lstStyle/>
          <a:p>
            <a:r>
              <a:rPr lang="es-EC" sz="2400" dirty="0"/>
              <a:t>RECONOCIMIENTO DE  FIGURAS GEOMETRICAS POR COMANDOS DE VOZ</a:t>
            </a:r>
            <a:endParaRPr lang="es-EC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5DD1010-38F5-4AC8-A7AD-3BBFA7A37378}"/>
              </a:ext>
            </a:extLst>
          </p:cNvPr>
          <p:cNvSpPr txBox="1">
            <a:spLocks/>
          </p:cNvSpPr>
          <p:nvPr/>
        </p:nvSpPr>
        <p:spPr>
          <a:xfrm>
            <a:off x="8909222" y="5259443"/>
            <a:ext cx="2175782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>
                <a:solidFill>
                  <a:schemeClr val="tx1"/>
                </a:solidFill>
              </a:rPr>
              <a:t>Realizado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>
                <a:solidFill>
                  <a:schemeClr val="tx1"/>
                </a:solidFill>
              </a:rPr>
              <a:t>Marcelo Durazno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>
                <a:solidFill>
                  <a:schemeClr val="tx1"/>
                </a:solidFill>
              </a:rPr>
              <a:t>Bryam Barrera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dirty="0">
                <a:solidFill>
                  <a:schemeClr val="tx1"/>
                </a:solidFill>
              </a:rPr>
              <a:t>Henry Guamán</a:t>
            </a:r>
          </a:p>
        </p:txBody>
      </p:sp>
    </p:spTree>
    <p:extLst>
      <p:ext uri="{BB962C8B-B14F-4D97-AF65-F5344CB8AC3E}">
        <p14:creationId xmlns:p14="http://schemas.microsoft.com/office/powerpoint/2010/main" val="17008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601EA-D345-4EB7-8E52-663D57D5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EF732-B4DC-4121-81CE-14BBEEB4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C" dirty="0"/>
              <a:t>El objetivo de nuestro proyecto es transformar la voz al dominio de la frecuencia y así compararlas con una base de datos.</a:t>
            </a:r>
            <a:endParaRPr lang="es-419" dirty="0"/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Usar la transformada de Fourier para cambiar las señales</a:t>
            </a:r>
            <a:r>
              <a:rPr lang="es-EC" dirty="0"/>
              <a:t> de voz que están en el dominio del tiempo al dominio de la frecuencia.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dirty="0"/>
              <a:t>Incentivar el aprendizaje a los niños de manera práctica y recreativa para así fomentar su educación y mejorar su nivel de conocimiento.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Diseñar una aplicación con una interfaz amigable a los niños para el fácil uso de la aplicación.</a:t>
            </a:r>
            <a:endParaRPr lang="es-EC" dirty="0"/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Almacenar todas las señales discretas de todas las figuras geométricas y colores.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373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EEC2D-3F20-4963-ABDC-1DACD9D0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D5084-03FC-4EA9-8809-18542887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51570"/>
            <a:ext cx="9601200" cy="3581400"/>
          </a:xfrm>
        </p:spPr>
        <p:txBody>
          <a:bodyPr/>
          <a:lstStyle/>
          <a:p>
            <a:r>
              <a:rPr lang="es-EC" dirty="0"/>
              <a:t>Este proyecto consiste en que los niños mediante una interfaz gráfica reconozcan figuras, colores y si el niño responde con la respuesta correcta que observará en el programa le va a mostrar un mensaje de “felicitación” caso contrario “Vuelve a intentarlo”.</a:t>
            </a:r>
          </a:p>
          <a:p>
            <a:endParaRPr lang="es-EC" dirty="0"/>
          </a:p>
        </p:txBody>
      </p:sp>
      <p:pic>
        <p:nvPicPr>
          <p:cNvPr id="1026" name="Picture 2" descr="Resultado de imagen para niÃ±os aprendiendo geometria con una app">
            <a:extLst>
              <a:ext uri="{FF2B5EF4-FFF2-40B4-BE49-F238E27FC236}">
                <a16:creationId xmlns:a16="http://schemas.microsoft.com/office/drawing/2014/main" id="{A12F2EB7-3A07-45DD-A49A-2804E13E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16" y="3133983"/>
            <a:ext cx="523875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8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1DB1-F3D4-4158-B385-54BFFC2E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3" y="209808"/>
            <a:ext cx="10058400" cy="1609344"/>
          </a:xfrm>
        </p:spPr>
        <p:txBody>
          <a:bodyPr/>
          <a:lstStyle/>
          <a:p>
            <a:r>
              <a:rPr lang="es-EC" dirty="0"/>
              <a:t>TRANSFORMADA DE FOURIER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6E324-D3E2-4EA4-B03A-876183FE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53" y="1755306"/>
            <a:ext cx="2656703" cy="2718486"/>
          </a:xfrm>
        </p:spPr>
        <p:txBody>
          <a:bodyPr>
            <a:normAutofit fontScale="92500"/>
          </a:bodyPr>
          <a:lstStyle/>
          <a:p>
            <a:r>
              <a:rPr lang="es-EC" dirty="0"/>
              <a:t>La transformada de Fourier es transformar señales que están en el dominio del Tiempo al dominio de Frecuencia la cual usamos en Matlab para desarrollar nuestro proyecto.</a:t>
            </a:r>
          </a:p>
        </p:txBody>
      </p:sp>
      <p:pic>
        <p:nvPicPr>
          <p:cNvPr id="2050" name="Picture 2" descr="https://scontent.fcue2-1.fna.fbcdn.net/v/t1.15752-9/35990514_1933424136702304_8946718117984206848_n.jpg?_nc_cat=0&amp;oh=56a218da35c8798fe35fb688c7553667&amp;oe=5BA69ACE">
            <a:extLst>
              <a:ext uri="{FF2B5EF4-FFF2-40B4-BE49-F238E27FC236}">
                <a16:creationId xmlns:a16="http://schemas.microsoft.com/office/drawing/2014/main" id="{37AF8B47-DB25-4FBD-A0BD-440A0028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72" y="1435774"/>
            <a:ext cx="7414054" cy="5212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gif transformada de fourier">
            <a:extLst>
              <a:ext uri="{FF2B5EF4-FFF2-40B4-BE49-F238E27FC236}">
                <a16:creationId xmlns:a16="http://schemas.microsoft.com/office/drawing/2014/main" id="{8ED6878F-FD84-4DF7-995A-CB8651F0A5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9" y="4473792"/>
            <a:ext cx="2546007" cy="203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cue2-1.fna.fbcdn.net/v/t1.15752-9/35853389_1933445406700177_8397933787043856384_n.png?_nc_cat=0&amp;oh=0a0a825068f5deb17292ab3efe4e7ebb&amp;oe=5BE9B98B">
            <a:extLst>
              <a:ext uri="{FF2B5EF4-FFF2-40B4-BE49-F238E27FC236}">
                <a16:creationId xmlns:a16="http://schemas.microsoft.com/office/drawing/2014/main" id="{8D8CC956-09E6-4194-82CB-EF9E2FE4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13" y="410707"/>
            <a:ext cx="6656945" cy="6036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8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E76F-BABF-4924-B768-23BA3D41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RECONOCIMIENTO DE VOZ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1CB5-ED82-41F2-864A-9EB75E1F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32886" cy="3581400"/>
          </a:xfrm>
        </p:spPr>
        <p:txBody>
          <a:bodyPr/>
          <a:lstStyle/>
          <a:p>
            <a:r>
              <a:rPr lang="es-EC" dirty="0"/>
              <a:t>El Sistema de Reconocimiento de Voz permite que el usuario grabe una palabra por medio de un micrófono y ésta sea reconocida en la base de datos existente en ese momento.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895B45-7D96-4110-9810-EEB9CB67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0" y="1951596"/>
            <a:ext cx="6791325" cy="471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2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65FFC-B1AC-434A-9578-C5D0D968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PROGRAMACION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6F810-1468-4042-AFB5-FF52241A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42951" cy="3581400"/>
          </a:xfrm>
        </p:spPr>
        <p:txBody>
          <a:bodyPr/>
          <a:lstStyle/>
          <a:p>
            <a:r>
              <a:rPr lang="es-EC" dirty="0"/>
              <a:t>Usamos una interfaz grafica realizada en java NetBeans y la conectamos a Matlab mediante el uso de una librería Matlab </a:t>
            </a:r>
            <a:r>
              <a:rPr lang="es-EC" dirty="0" err="1"/>
              <a:t>engine</a:t>
            </a:r>
            <a:r>
              <a:rPr lang="es-EC" dirty="0"/>
              <a:t>.</a:t>
            </a:r>
          </a:p>
        </p:txBody>
      </p:sp>
      <p:pic>
        <p:nvPicPr>
          <p:cNvPr id="3074" name="Picture 2" descr="https://scontent.fcue2-1.fna.fbcdn.net/v/t1.15752-0/s261x260/35889365_1933424893368895_1577903119772155904_n.png?_nc_cat=0&amp;oh=4a6b7f98e40dc24ade2f157d309c8b4d&amp;oe=5B9E7520">
            <a:extLst>
              <a:ext uri="{FF2B5EF4-FFF2-40B4-BE49-F238E27FC236}">
                <a16:creationId xmlns:a16="http://schemas.microsoft.com/office/drawing/2014/main" id="{A510A661-6728-4A85-BE33-1F327D85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80" y="1389599"/>
            <a:ext cx="3287906" cy="2292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cue2-1.fna.fbcdn.net/v/t1.15752-9/35923305_1933425326702185_7024299715596386304_n.png?_nc_cat=0&amp;oh=253e5e3c60c04f11df0d6dfccf67ba5c&amp;oe=5BB535BE">
            <a:extLst>
              <a:ext uri="{FF2B5EF4-FFF2-40B4-BE49-F238E27FC236}">
                <a16:creationId xmlns:a16="http://schemas.microsoft.com/office/drawing/2014/main" id="{07E69E6D-1AC0-4A4A-B854-6DBA8CD5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39" y="1389599"/>
            <a:ext cx="3048000" cy="2292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.fcue2-1.fna.fbcdn.net/v/t1.15752-9/35882155_1933426003368784_6396966608975167488_n.png?_nc_cat=0&amp;oh=3a09be0bd2c0b13b242331b13eb968db&amp;oe=5BB5FCC0">
            <a:extLst>
              <a:ext uri="{FF2B5EF4-FFF2-40B4-BE49-F238E27FC236}">
                <a16:creationId xmlns:a16="http://schemas.microsoft.com/office/drawing/2014/main" id="{54CD65A6-04FA-4D78-9043-891B1E43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50" y="3861744"/>
            <a:ext cx="3034290" cy="2539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4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cue2-1.fna.fbcdn.net/v/t1.15752-9/35882510_1933427016702016_6669198923439013888_n.png?_nc_cat=0&amp;oh=fb73bc6fe66e53a2f6f4120f0ddb22ca&amp;oe=5BAA5952">
            <a:extLst>
              <a:ext uri="{FF2B5EF4-FFF2-40B4-BE49-F238E27FC236}">
                <a16:creationId xmlns:a16="http://schemas.microsoft.com/office/drawing/2014/main" id="{EEF1135A-F3E3-4224-9F2E-131B84D9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2013"/>
            <a:ext cx="9868930" cy="554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EF2D4-4AD1-46F2-A120-91518E66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119" y="2188629"/>
            <a:ext cx="10058400" cy="1609344"/>
          </a:xfrm>
        </p:spPr>
        <p:txBody>
          <a:bodyPr/>
          <a:lstStyle/>
          <a:p>
            <a:pPr algn="ctr"/>
            <a:r>
              <a:rPr lang="es-EC" dirty="0"/>
              <a:t>FIN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D97DA-E27E-4F05-AF31-793E2158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724" y="3864699"/>
            <a:ext cx="2291190" cy="424084"/>
          </a:xfrm>
        </p:spPr>
        <p:txBody>
          <a:bodyPr/>
          <a:lstStyle/>
          <a:p>
            <a:pPr marL="0" indent="0" algn="ctr">
              <a:buNone/>
            </a:pPr>
            <a:r>
              <a:rPr lang="es-EC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078308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261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Franklin Gothic Book</vt:lpstr>
      <vt:lpstr>Wingdings 3</vt:lpstr>
      <vt:lpstr>Espiral</vt:lpstr>
      <vt:lpstr>PROYECTO  “TRANSFORMADA DE FOURIER”</vt:lpstr>
      <vt:lpstr>OBJETIVO</vt:lpstr>
      <vt:lpstr>DESCRIPCION:</vt:lpstr>
      <vt:lpstr>TRANSFORMADA DE FOURIER</vt:lpstr>
      <vt:lpstr>Presentación de PowerPoint</vt:lpstr>
      <vt:lpstr>RECONOCIMIENTO DE VOZ</vt:lpstr>
      <vt:lpstr>PROGRAMACION EN JAVA</vt:lpstr>
      <vt:lpstr>Presentación de PowerPoint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“TRANSFORMADA DE FOURIER”</dc:title>
  <dc:creator>bryan barrera</dc:creator>
  <cp:lastModifiedBy>bryan barrera</cp:lastModifiedBy>
  <cp:revision>9</cp:revision>
  <dcterms:created xsi:type="dcterms:W3CDTF">2018-06-22T06:32:29Z</dcterms:created>
  <dcterms:modified xsi:type="dcterms:W3CDTF">2018-06-22T14:43:15Z</dcterms:modified>
</cp:coreProperties>
</file>