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874" r:id="rId2"/>
    <p:sldMasterId id="2147483891" r:id="rId3"/>
  </p:sldMasterIdLst>
  <p:notesMasterIdLst>
    <p:notesMasterId r:id="rId14"/>
  </p:notesMasterIdLst>
  <p:sldIdLst>
    <p:sldId id="256" r:id="rId4"/>
    <p:sldId id="259" r:id="rId5"/>
    <p:sldId id="260" r:id="rId6"/>
    <p:sldId id="261" r:id="rId7"/>
    <p:sldId id="280" r:id="rId8"/>
    <p:sldId id="275" r:id="rId9"/>
    <p:sldId id="276" r:id="rId10"/>
    <p:sldId id="273" r:id="rId11"/>
    <p:sldId id="272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D393E-EDED-46BE-9D3F-F6CE791D0FA5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B3820-638A-49A9-824D-FEBB0218F9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614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B3820-638A-49A9-824D-FEBB0218F9F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68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Clique para editar o estilo do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86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4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9560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61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365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7829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7282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778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054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874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652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878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7912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508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399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0469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531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9108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8871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8842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13269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352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49759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2042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655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0248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7299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295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833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17224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42936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9962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09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19090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305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11048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76332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936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9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919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87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727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62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14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DB36D-D6F9-4A9B-A509-F89B712E9D4A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75411C-6C67-420F-B616-660D6DA203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57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181F8-66EC-4B15-BD22-CE9E86022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57475"/>
            <a:ext cx="6858000" cy="1374648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pt-PT" sz="2400" b="1" dirty="0">
                <a:latin typeface="Cambria" panose="02040503050406030204" pitchFamily="18" charset="0"/>
              </a:rPr>
              <a:t>Escola Secundária Padre Benjamim Salgado</a:t>
            </a:r>
            <a:br>
              <a:rPr lang="pt-PT" sz="2000" b="1" dirty="0">
                <a:latin typeface="Cambria" panose="02040503050406030204" pitchFamily="18" charset="0"/>
              </a:rPr>
            </a:br>
            <a:r>
              <a:rPr lang="pt-PT" sz="2000" dirty="0">
                <a:latin typeface="Cambria" panose="02040503050406030204" pitchFamily="18" charset="0"/>
              </a:rPr>
              <a:t>Curso Profissional de Técnico de Gestão e Programação de Sistemas Informáticos</a:t>
            </a:r>
            <a:endParaRPr lang="pt-PT" sz="2000" b="1" dirty="0">
              <a:latin typeface="Cambria" panose="020405030504060302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9A181F8-66EC-4B15-BD22-CE9E860225EE}"/>
              </a:ext>
            </a:extLst>
          </p:cNvPr>
          <p:cNvSpPr txBox="1">
            <a:spLocks/>
          </p:cNvSpPr>
          <p:nvPr/>
        </p:nvSpPr>
        <p:spPr>
          <a:xfrm>
            <a:off x="2558024" y="4401462"/>
            <a:ext cx="4100887" cy="21452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1600" b="1" dirty="0">
                <a:latin typeface="Cambria" panose="02040503050406030204" pitchFamily="18" charset="0"/>
              </a:rPr>
              <a:t>Autor: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2100" b="1" i="1" dirty="0">
                <a:solidFill>
                  <a:srgbClr val="0070C0"/>
                </a:solidFill>
                <a:latin typeface="Cambria" panose="02040503050406030204" pitchFamily="18" charset="0"/>
              </a:rPr>
              <a:t>Xavier Monteiro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PT" sz="2200" b="1" i="1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878107-1D1E-4975-A644-E51DB4580A6C}"/>
              </a:ext>
            </a:extLst>
          </p:cNvPr>
          <p:cNvSpPr txBox="1"/>
          <p:nvPr/>
        </p:nvSpPr>
        <p:spPr>
          <a:xfrm>
            <a:off x="2485088" y="2641204"/>
            <a:ext cx="417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Prova de Aptidão Profissional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122A55-7D61-45D0-8A33-F97518684675}"/>
              </a:ext>
            </a:extLst>
          </p:cNvPr>
          <p:cNvSpPr txBox="1"/>
          <p:nvPr/>
        </p:nvSpPr>
        <p:spPr>
          <a:xfrm>
            <a:off x="2683276" y="3429000"/>
            <a:ext cx="377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>
                <a:solidFill>
                  <a:srgbClr val="C00000"/>
                </a:solidFill>
                <a:latin typeface="Cambria" panose="02040503050406030204" pitchFamily="18" charset="0"/>
                <a:ea typeface="+mj-ea"/>
                <a:cs typeface="+mj-cs"/>
              </a:rPr>
              <a:t>LearnRun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6D91B0-07DF-4588-90C7-AF741D1CF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706" y="0"/>
            <a:ext cx="1371719" cy="13746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D29BF0-27FF-454A-9837-9BB261C04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284" y="5687104"/>
            <a:ext cx="5328366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9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C064B-B4AA-41BD-9926-8F6E0C80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Dúvidas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6BC7A3-6284-47E6-8E4E-D156EF79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sz="2800" b="1" dirty="0"/>
          </a:p>
          <a:p>
            <a:endParaRPr lang="pt-PT" sz="2800" b="1" dirty="0"/>
          </a:p>
          <a:p>
            <a:pPr marL="1828800" lvl="4" indent="0">
              <a:buNone/>
            </a:pPr>
            <a:r>
              <a:rPr lang="pt-PT" sz="2200" b="1" dirty="0"/>
              <a:t>OBRIGADO-DÚVIDAS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908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98638-A6AC-460F-8EEA-59657DD3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00" y="581907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pt-PT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PT" sz="40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36F80F-14AC-4E67-96FA-99D5024A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pt-PT" sz="2000" b="1" dirty="0"/>
              <a:t>Surge no âmbito da conclusão do curso</a:t>
            </a:r>
          </a:p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pt-PT" sz="2000" b="1" dirty="0"/>
              <a:t>Criação de jogo em Unity </a:t>
            </a:r>
          </a:p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pt-PT" sz="2000" b="1" dirty="0"/>
              <a:t>É um jogo 3D para crianças</a:t>
            </a:r>
          </a:p>
        </p:txBody>
      </p:sp>
    </p:spTree>
    <p:extLst>
      <p:ext uri="{BB962C8B-B14F-4D97-AF65-F5344CB8AC3E}">
        <p14:creationId xmlns:p14="http://schemas.microsoft.com/office/powerpoint/2010/main" val="193163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DC683-34CC-4096-97BA-CB791C61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00" y="652246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pt-PT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Escolha do 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2ABB95-0D11-4CA1-9889-B0E6C6DF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pt-PT" sz="2000" b="1" dirty="0"/>
              <a:t>Escolhi este projeto porque um dos motivos que eu entrei neste curso era para aprender mais sobre jogos.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326557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4758D-AFC8-4C47-9E29-0DBABF59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54" y="511568"/>
            <a:ext cx="6589199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Objetivos a atingir com a criação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7570F3-F202-412B-BF82-8A6C695C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226" y="2119223"/>
            <a:ext cx="7080815" cy="4223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pt-PT" sz="2000" b="1"/>
              <a:t>Objetivo geral</a:t>
            </a:r>
            <a:r>
              <a:rPr lang="pt-PT" sz="2000" b="1" dirty="0"/>
              <a:t>:</a:t>
            </a:r>
          </a:p>
          <a:p>
            <a:pPr marL="457200" indent="-457200" algn="just">
              <a:lnSpc>
                <a:spcPct val="150000"/>
              </a:lnSpc>
              <a:buFont typeface="Arial" charset="2"/>
              <a:buChar char="•"/>
            </a:pPr>
            <a:r>
              <a:rPr lang="pt-PT" sz="2000" b="1" dirty="0"/>
              <a:t>Proporcionar aos jogadores um jogo divertido, competitivo e onde possam aprender mais.</a:t>
            </a:r>
          </a:p>
        </p:txBody>
      </p:sp>
    </p:spTree>
    <p:extLst>
      <p:ext uri="{BB962C8B-B14F-4D97-AF65-F5344CB8AC3E}">
        <p14:creationId xmlns:p14="http://schemas.microsoft.com/office/powerpoint/2010/main" val="218032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4758D-AFC8-4C47-9E29-0DBABF59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54" y="511568"/>
            <a:ext cx="6589199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Objetivos a atingir com a criação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7570F3-F202-412B-BF82-8A6C695C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226" y="2119223"/>
            <a:ext cx="7080815" cy="4223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pt-PT" sz="2000" b="1" dirty="0"/>
              <a:t>Objetivos específicos:</a:t>
            </a:r>
          </a:p>
          <a:p>
            <a:pPr marL="457200" indent="-457200" algn="just">
              <a:lnSpc>
                <a:spcPct val="150000"/>
              </a:lnSpc>
              <a:buFont typeface="Arial" charset="2"/>
              <a:buChar char="•"/>
            </a:pPr>
            <a:r>
              <a:rPr lang="pt-PT" sz="2000" b="1" dirty="0"/>
              <a:t>Adquirir competências que permitem criar qualquer tipo de jogo</a:t>
            </a:r>
            <a:endParaRPr lang="pt-PT" dirty="0"/>
          </a:p>
          <a:p>
            <a:pPr marL="457200" indent="-457200" algn="just">
              <a:lnSpc>
                <a:spcPct val="150000"/>
              </a:lnSpc>
              <a:buFont typeface="Arial" charset="2"/>
              <a:buChar char="•"/>
            </a:pPr>
            <a:r>
              <a:rPr lang="pt-PT" sz="2000" b="1" dirty="0"/>
              <a:t>Desenvolver as capacidades dos jogadores( reflexos, concentração)</a:t>
            </a:r>
          </a:p>
          <a:p>
            <a:pPr marL="457200" indent="-457200" algn="just">
              <a:lnSpc>
                <a:spcPct val="150000"/>
              </a:lnSpc>
              <a:buFont typeface="Arial" charset="2"/>
              <a:buChar char="•"/>
            </a:pPr>
            <a:r>
              <a:rPr lang="pt-PT" sz="2000" b="1" dirty="0"/>
              <a:t>Promover o uso de jogos lúdicos</a:t>
            </a:r>
          </a:p>
        </p:txBody>
      </p:sp>
    </p:spTree>
    <p:extLst>
      <p:ext uri="{BB962C8B-B14F-4D97-AF65-F5344CB8AC3E}">
        <p14:creationId xmlns:p14="http://schemas.microsoft.com/office/powerpoint/2010/main" val="102188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AF9F-A1A3-4AE9-A5F8-311714CF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b="1">
                <a:solidFill>
                  <a:srgbClr val="FF0000"/>
                </a:solidFill>
                <a:latin typeface="Times New Roman"/>
                <a:cs typeface="Times New Roman"/>
              </a:rPr>
              <a:t>Desenvolvimento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8BAE9E-7142-4B56-8C8B-93B0239C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pt-PT" sz="2000" b="1" dirty="0"/>
              <a:t>1ª Fase- Procurar assets</a:t>
            </a:r>
          </a:p>
          <a:p>
            <a:pPr marL="457200" indent="-457200">
              <a:buFont typeface="Wingdings" charset="2"/>
              <a:buChar char="Ø"/>
            </a:pPr>
            <a:r>
              <a:rPr lang="pt-PT" sz="2000" b="1" dirty="0"/>
              <a:t>2ª Fase- Criação de níveis</a:t>
            </a:r>
          </a:p>
          <a:p>
            <a:pPr marL="457200" indent="-457200">
              <a:buFont typeface="Wingdings" charset="2"/>
              <a:buChar char="Ø"/>
            </a:pPr>
            <a:r>
              <a:rPr lang="pt-PT" sz="2000" b="1" dirty="0"/>
              <a:t>3ª Fase- Criação da interface de utilizador</a:t>
            </a:r>
          </a:p>
          <a:p>
            <a:pPr marL="457200" indent="-457200">
              <a:buFont typeface="Wingdings" charset="2"/>
              <a:buChar char="Ø"/>
            </a:pPr>
            <a:r>
              <a:rPr lang="pt-PT" sz="2000" b="1" dirty="0"/>
              <a:t>4ª Fase- Sistema de níveis e uso de base de dados</a:t>
            </a:r>
          </a:p>
          <a:p>
            <a:pPr marL="457200" indent="-457200">
              <a:buFont typeface="Wingdings" charset="2"/>
              <a:buChar char="Ø"/>
            </a:pPr>
            <a:r>
              <a:rPr lang="pt-PT" sz="2000" b="1" dirty="0"/>
              <a:t>5ª Fase- Melhoria e atualizações</a:t>
            </a:r>
          </a:p>
        </p:txBody>
      </p:sp>
    </p:spTree>
    <p:extLst>
      <p:ext uri="{BB962C8B-B14F-4D97-AF65-F5344CB8AC3E}">
        <p14:creationId xmlns:p14="http://schemas.microsoft.com/office/powerpoint/2010/main" val="250207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2E6B1-8EE9-4CB4-8434-DF413296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b="1">
                <a:solidFill>
                  <a:srgbClr val="FF0000"/>
                </a:solidFill>
                <a:latin typeface="Times New Roman"/>
                <a:cs typeface="Times New Roman"/>
              </a:rPr>
              <a:t>Aplicações Utilizadas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B8CC43-3355-4F1D-B55B-657AED74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pt-PT" sz="2000" b="1" dirty="0"/>
              <a:t>Para além da plataforma Unity utilizei:</a:t>
            </a:r>
          </a:p>
          <a:p>
            <a:pPr algn="just">
              <a:lnSpc>
                <a:spcPct val="150000"/>
              </a:lnSpc>
              <a:buFont typeface="Arial" charset="2"/>
              <a:buChar char="•"/>
            </a:pPr>
            <a:r>
              <a:rPr lang="pt-PT" sz="2000" b="1" dirty="0"/>
              <a:t>Google para a recolha de informação</a:t>
            </a:r>
          </a:p>
          <a:p>
            <a:pPr algn="just">
              <a:lnSpc>
                <a:spcPct val="150000"/>
              </a:lnSpc>
              <a:buFont typeface="Arial" charset="2"/>
              <a:buChar char="•"/>
            </a:pPr>
            <a:r>
              <a:rPr lang="pt-PT" sz="2000" b="1" dirty="0"/>
              <a:t>Gimp para o tratamento das imagens</a:t>
            </a:r>
          </a:p>
        </p:txBody>
      </p:sp>
    </p:spTree>
    <p:extLst>
      <p:ext uri="{BB962C8B-B14F-4D97-AF65-F5344CB8AC3E}">
        <p14:creationId xmlns:p14="http://schemas.microsoft.com/office/powerpoint/2010/main" val="333718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F4D24-5FC0-4DD1-AF56-0583F0C0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24" y="624110"/>
            <a:ext cx="7891975" cy="1280890"/>
          </a:xfrm>
        </p:spPr>
        <p:txBody>
          <a:bodyPr>
            <a:noAutofit/>
          </a:bodyPr>
          <a:lstStyle/>
          <a:p>
            <a:pPr algn="ctr"/>
            <a:r>
              <a:rPr lang="pt-PT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Dificuldades encontradas e como foram superadas</a:t>
            </a:r>
            <a:endParaRPr lang="pt-PT" sz="40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841408-EA92-4668-BFE5-4F5FD413C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283" y="2176733"/>
            <a:ext cx="6591985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pt-PT" sz="2000" b="1" dirty="0"/>
              <a:t>Dificuldades</a:t>
            </a:r>
          </a:p>
          <a:p>
            <a:pPr algn="just">
              <a:lnSpc>
                <a:spcPct val="150000"/>
              </a:lnSpc>
              <a:buFont typeface="Arial" charset="2"/>
              <a:buChar char="•"/>
            </a:pPr>
            <a:r>
              <a:rPr lang="pt-PT" sz="2000" b="1" dirty="0"/>
              <a:t>Encontrar assets apropriados e fazer ligação à base de dados</a:t>
            </a:r>
          </a:p>
          <a:p>
            <a:pPr algn="just">
              <a:lnSpc>
                <a:spcPct val="150000"/>
              </a:lnSpc>
              <a:buFont typeface="Arial" charset="2"/>
              <a:buChar char="•"/>
            </a:pPr>
            <a:endParaRPr lang="pt-PT" sz="2000" b="1" dirty="0"/>
          </a:p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pt-PT" sz="2000" b="1" dirty="0"/>
              <a:t>Soluções</a:t>
            </a:r>
          </a:p>
          <a:p>
            <a:pPr algn="just">
              <a:lnSpc>
                <a:spcPct val="150000"/>
              </a:lnSpc>
              <a:buFont typeface="Arial" charset="2"/>
              <a:buChar char="•"/>
            </a:pPr>
            <a:r>
              <a:rPr lang="pt-PT" sz="2000" b="1" dirty="0"/>
              <a:t>Muita pesquisa e fazer testes em outros projetos</a:t>
            </a:r>
          </a:p>
        </p:txBody>
      </p:sp>
    </p:spTree>
    <p:extLst>
      <p:ext uri="{BB962C8B-B14F-4D97-AF65-F5344CB8AC3E}">
        <p14:creationId xmlns:p14="http://schemas.microsoft.com/office/powerpoint/2010/main" val="215415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11C7C-5C1C-4717-A979-08D56508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899" y="813311"/>
            <a:ext cx="6589199" cy="698253"/>
          </a:xfrm>
        </p:spPr>
        <p:txBody>
          <a:bodyPr>
            <a:noAutofit/>
          </a:bodyPr>
          <a:lstStyle/>
          <a:p>
            <a:pPr algn="ctr"/>
            <a:r>
              <a:rPr lang="pt-PT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Conclusão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263E9C-5F26-4B25-A43C-2820E957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992834"/>
            <a:ext cx="6591985" cy="3848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pt-PT" sz="2000" b="1" dirty="0"/>
              <a:t>Com a realização da Prova de Aptidão Profissional consegui melhorar as minhas competências e consolidar as que já tinha.</a:t>
            </a:r>
          </a:p>
          <a:p>
            <a:pPr algn="just">
              <a:lnSpc>
                <a:spcPct val="150000"/>
              </a:lnSpc>
              <a:buFont typeface="Wingdings" charset="2"/>
              <a:buChar char="Ø"/>
            </a:pPr>
            <a:r>
              <a:rPr lang="pt-PT" sz="2000" b="1" dirty="0"/>
              <a:t>Gostaria de continuar o desenvolvimento de jogos como um hobby.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734418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1_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185</Words>
  <Application>Microsoft Office PowerPoint</Application>
  <PresentationFormat>Apresentação no Ecrã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Century Gothic</vt:lpstr>
      <vt:lpstr>Times New Roman</vt:lpstr>
      <vt:lpstr>Wingdings</vt:lpstr>
      <vt:lpstr>Wingdings 2</vt:lpstr>
      <vt:lpstr>Wingdings 3</vt:lpstr>
      <vt:lpstr>HDOfficeLightV0</vt:lpstr>
      <vt:lpstr>Haste</vt:lpstr>
      <vt:lpstr>1_Haste</vt:lpstr>
      <vt:lpstr>Escola Secundária Padre Benjamim Salgado Curso Profissional de Técnico de Gestão e Programação de Sistemas Informáticos</vt:lpstr>
      <vt:lpstr>Introdução</vt:lpstr>
      <vt:lpstr>Escolha do tema</vt:lpstr>
      <vt:lpstr>Objetivos a atingir com a criação do projeto</vt:lpstr>
      <vt:lpstr>Objetivos a atingir com a criação do projeto</vt:lpstr>
      <vt:lpstr>Desenvolvimento do Projeto</vt:lpstr>
      <vt:lpstr>Aplicações Utilizadas</vt:lpstr>
      <vt:lpstr>Dificuldades encontradas e como foram superadas</vt:lpstr>
      <vt:lpstr>Conclusão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Marco</dc:creator>
  <cp:lastModifiedBy>Xavier Alves Monteiro</cp:lastModifiedBy>
  <cp:revision>40</cp:revision>
  <dcterms:modified xsi:type="dcterms:W3CDTF">2020-07-09T10:49:58Z</dcterms:modified>
</cp:coreProperties>
</file>