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66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74" r:id="rId14"/>
    <p:sldId id="259" r:id="rId15"/>
    <p:sldId id="275" r:id="rId16"/>
    <p:sldId id="276" r:id="rId17"/>
    <p:sldId id="27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22"/>
    <p:restoredTop sz="96058"/>
  </p:normalViewPr>
  <p:slideViewPr>
    <p:cSldViewPr snapToGrid="0" snapToObjects="1" showGuides="1">
      <p:cViewPr>
        <p:scale>
          <a:sx n="142" d="100"/>
          <a:sy n="142" d="100"/>
        </p:scale>
        <p:origin x="136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8DB0-3125-CE45-B172-A78F2161DEB3}" type="datetimeFigureOut">
              <a:rPr kumimoji="1" lang="zh-CN" altLang="en-US" smtClean="0"/>
              <a:t>2016/12/28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045AE-D2CD-F648-9E56-8B78F566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61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045AE-D2CD-F648-9E56-8B78F566C3F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9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/>
              <a:t>软件架构与设计模式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en-US" altLang="zh-CN" sz="2800" dirty="0" smtClean="0"/>
              <a:t>design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patterns</a:t>
            </a:r>
            <a:r>
              <a:rPr kumimoji="1" lang="zh-CN" altLang="en-US" sz="2400" dirty="0" smtClean="0"/>
              <a:t>的</a:t>
            </a:r>
            <a:r>
              <a:rPr kumimoji="1" lang="en-US" altLang="zh-CN" sz="2800" dirty="0" smtClean="0"/>
              <a:t>C++</a:t>
            </a:r>
            <a:r>
              <a:rPr kumimoji="1" lang="zh-CN" altLang="en-US" sz="2400" dirty="0" smtClean="0"/>
              <a:t>实现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张赵宇（</a:t>
            </a:r>
            <a:r>
              <a:rPr kumimoji="1" lang="en-US" altLang="zh-CN" dirty="0" smtClean="0"/>
              <a:t>1452743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Composite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应用场景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表示对象的“部分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整体”层次结构。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用户选择忽略组合</a:t>
            </a:r>
            <a:r>
              <a:rPr lang="zh-CN" altLang="en-US" sz="1800" dirty="0"/>
              <a:t>对象与单个对象的不同</a:t>
            </a:r>
            <a:r>
              <a:rPr lang="zh-CN" altLang="en-US" sz="1800" dirty="0" smtClean="0"/>
              <a:t>，统一</a:t>
            </a:r>
            <a:r>
              <a:rPr lang="zh-CN" altLang="en-US" sz="1800" dirty="0"/>
              <a:t>地使用组合结构中的所有</a:t>
            </a:r>
            <a:r>
              <a:rPr lang="zh-CN" altLang="en-US" sz="1800" dirty="0" smtClean="0"/>
              <a:t>对象。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用同一种方式使用多个对象，并且处理每个对象的代码常常具有极大的相似度。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Composite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分别建立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类和继承</a:t>
            </a:r>
            <a:r>
              <a:rPr kumimoji="1" lang="zh-CN" altLang="en-US" dirty="0" smtClean="0"/>
              <a:t>自它的</a:t>
            </a:r>
            <a:r>
              <a:rPr kumimoji="1" lang="zh-CN" altLang="en-US" dirty="0" smtClean="0"/>
              <a:t>子类</a:t>
            </a:r>
            <a:r>
              <a:rPr kumimoji="1" lang="en-US" altLang="zh-CN" dirty="0" smtClean="0"/>
              <a:t>Branch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Leaf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328761"/>
            <a:ext cx="7073900" cy="3213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31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Composite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zh-CN" altLang="en-US" dirty="0" smtClean="0"/>
              <a:t>在子类中重写父类函数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94" y="2466764"/>
            <a:ext cx="5537200" cy="2781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83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Composite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kumimoji="1" lang="zh-CN" altLang="en-US" dirty="0" smtClean="0"/>
              <a:t>添加和删除分支、页节点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22" y="2534920"/>
            <a:ext cx="6223000" cy="255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64" y="2534920"/>
            <a:ext cx="5127716" cy="2552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50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Undo/Redo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分别建立指令和指令集对象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8" y="2246811"/>
            <a:ext cx="7511868" cy="39711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51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Undo/Redo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类管理指令的历史记录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84" y="2229395"/>
            <a:ext cx="7445683" cy="3918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27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Undo/Redo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用于测试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17" y="2490288"/>
            <a:ext cx="5600700" cy="226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9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Undo/Redo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kumimoji="1" lang="zh-CN" altLang="en-US" dirty="0" smtClean="0"/>
              <a:t>建立指令模拟类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 startAt="4"/>
            </a:pP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3" y="2230162"/>
            <a:ext cx="7747000" cy="40745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82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3 Q !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791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Observer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观察者模式 </a:t>
            </a: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Pattern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定义</a:t>
            </a:r>
            <a:r>
              <a:rPr lang="zh-CN" altLang="en-US" sz="1800" dirty="0"/>
              <a:t>对象间的一种一对多依赖关系</a:t>
            </a:r>
            <a:r>
              <a:rPr lang="zh-CN" altLang="en-US" sz="1800" dirty="0" smtClean="0"/>
              <a:t>，当一</a:t>
            </a:r>
            <a:r>
              <a:rPr lang="zh-CN" altLang="en-US" sz="1800" dirty="0"/>
              <a:t>个对象状态发生改变时将自动通知其他对象，其他对象将相应做出</a:t>
            </a:r>
            <a:r>
              <a:rPr lang="zh-CN" altLang="en-US" sz="1800" dirty="0" smtClean="0"/>
              <a:t>反应。发生</a:t>
            </a:r>
            <a:r>
              <a:rPr lang="zh-CN" altLang="en-US" sz="1800" dirty="0"/>
              <a:t>改变的对象称为</a:t>
            </a:r>
            <a:r>
              <a:rPr lang="zh-CN" altLang="en-US" sz="1800" b="1" dirty="0"/>
              <a:t>观察目标</a:t>
            </a:r>
            <a:r>
              <a:rPr lang="zh-CN" altLang="en-US" sz="1800" dirty="0"/>
              <a:t>，而被通知的对象称为</a:t>
            </a:r>
            <a:r>
              <a:rPr lang="zh-CN" altLang="en-US" sz="1800" b="1" dirty="0"/>
              <a:t>观察者</a:t>
            </a:r>
            <a:r>
              <a:rPr lang="zh-CN" altLang="en-US" sz="1800" dirty="0"/>
              <a:t>，一个观察目标可以对应多个观察者，而且这些观察者之间没有相互联系，可以根据需要增加和删除观察者，使得系统更易于</a:t>
            </a:r>
            <a:r>
              <a:rPr lang="zh-CN" altLang="en-US" sz="1800" dirty="0" smtClean="0"/>
              <a:t>扩展。</a:t>
            </a:r>
            <a:endParaRPr lang="zh-CN" altLang="en-US" sz="1800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7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Observer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应用场景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一个抽象模型有两个方面，其中一个方面依赖于另一个方面。将这些方面封装在独立的对象中使它们可以各自独立地改变和复用。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一个对象的改变将导致其他一个或多个对象也发生改变，而不知道具体有多少对象将发生改变，可以降低对象之间的耦合度。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一个对象必须通知其他对象，而并不知道这些对象是谁。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需要在系统中创建一个触发链，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对象的行为将影响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对象，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对象的行为将影响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……</a:t>
            </a:r>
            <a:r>
              <a:rPr lang="zh-CN" altLang="en-US" sz="1800" dirty="0" smtClean="0"/>
              <a:t>，可以使用观察者模式创建一种链式触发机制。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建立观察者和具体观察者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31" y="2299610"/>
            <a:ext cx="7354455" cy="1316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30" y="3780922"/>
            <a:ext cx="7354455" cy="2014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84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zh-CN" altLang="en-US" dirty="0" smtClean="0"/>
              <a:t>建立观察目标和具体观察目标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8" y="2171672"/>
            <a:ext cx="5930165" cy="1157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8" y="3383280"/>
            <a:ext cx="8312728" cy="2906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kumimoji="1" lang="zh-CN" altLang="en-US" dirty="0" smtClean="0"/>
              <a:t>建立和解除依赖关系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2499360"/>
            <a:ext cx="9867900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64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kumimoji="1" lang="zh-CN" altLang="en-US" dirty="0" smtClean="0"/>
              <a:t>设置状态并通知观察者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2269914"/>
            <a:ext cx="86106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0" y="4092788"/>
            <a:ext cx="8610600" cy="193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83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kumimoji="1" lang="en-US" altLang="zh-CN" b="1" dirty="0" smtClean="0"/>
              <a:t>Observer</a:t>
            </a:r>
            <a:r>
              <a:rPr kumimoji="1" lang="zh-CN" altLang="en-US" b="1" dirty="0" smtClean="0"/>
              <a:t>  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实现</a:t>
            </a:r>
            <a:r>
              <a:rPr kumimoji="1" lang="en-US" altLang="zh-CN" sz="2000" b="1" spc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(C++)</a:t>
            </a:r>
            <a:r>
              <a:rPr kumimoji="1" lang="zh-CN" altLang="en-US" sz="2000" b="1" spc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kumimoji="1" lang="zh-CN" altLang="en-US" dirty="0" smtClean="0"/>
              <a:t>更新和显示状态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2345479"/>
            <a:ext cx="8968740" cy="1578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4301914"/>
            <a:ext cx="8968740" cy="1173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36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Composite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组合模式</a:t>
            </a:r>
            <a:r>
              <a:rPr kumimoji="1" lang="en-US" altLang="zh-CN" b="1" dirty="0" smtClean="0"/>
              <a:t>(composite):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/>
              <a:t>将对象组合成树形结构以表示“</a:t>
            </a:r>
            <a:r>
              <a:rPr lang="zh-CN" altLang="en-US" sz="1800" b="1" dirty="0" smtClean="0"/>
              <a:t>部分</a:t>
            </a:r>
            <a:r>
              <a:rPr lang="en-US" altLang="zh-CN" sz="1800" b="1" dirty="0" smtClean="0"/>
              <a:t>-</a:t>
            </a:r>
            <a:r>
              <a:rPr lang="zh-CN" altLang="en-US" sz="1800" b="1" dirty="0" smtClean="0"/>
              <a:t>整体</a:t>
            </a:r>
            <a:r>
              <a:rPr lang="zh-CN" altLang="en-US" sz="1800" dirty="0" smtClean="0"/>
              <a:t>”的层次结构。</a:t>
            </a:r>
            <a:r>
              <a:rPr lang="en-US" altLang="zh-CN" sz="1800" dirty="0" smtClean="0"/>
              <a:t>Composite</a:t>
            </a:r>
            <a:r>
              <a:rPr lang="zh-CN" altLang="en-US" sz="1800" dirty="0" smtClean="0"/>
              <a:t>使得用户对单个对象和组合对象的使用具有</a:t>
            </a:r>
            <a:r>
              <a:rPr lang="zh-CN" altLang="en-US" sz="1800" dirty="0"/>
              <a:t>一致性</a:t>
            </a:r>
            <a:r>
              <a:rPr lang="zh-CN" altLang="en-US" sz="1800" dirty="0" smtClean="0"/>
              <a:t>。在树型结构中，组合模式模糊</a:t>
            </a:r>
            <a:r>
              <a:rPr lang="zh-CN" altLang="en-US" sz="1800" dirty="0"/>
              <a:t>了简单元素和复杂元素的概念，客户程序可以向处理简单元素一样来处理复杂</a:t>
            </a:r>
            <a:r>
              <a:rPr lang="zh-CN" altLang="en-US" sz="1800" dirty="0" smtClean="0"/>
              <a:t>元素，从而</a:t>
            </a:r>
            <a:r>
              <a:rPr lang="zh-CN" altLang="en-US" sz="1800" dirty="0"/>
              <a:t>使得客户程序与复杂元素的内部结构解耦</a:t>
            </a:r>
            <a:r>
              <a:rPr lang="zh-CN" altLang="en-US" sz="1800" dirty="0" smtClean="0"/>
              <a:t>。组合模式可以用来优化</a:t>
            </a:r>
            <a:r>
              <a:rPr lang="zh-CN" altLang="en-US" sz="1800" dirty="0"/>
              <a:t>处理递归或分级数据结构。</a:t>
            </a:r>
          </a:p>
          <a:p>
            <a:pPr algn="just">
              <a:lnSpc>
                <a:spcPct val="150000"/>
              </a:lnSpc>
            </a:pPr>
            <a:endParaRPr lang="zh-CN" altLang="en-US" sz="1800" dirty="0" smtClean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1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225</TotalTime>
  <Words>534</Words>
  <Application>Microsoft Macintosh PowerPoint</Application>
  <PresentationFormat>宽屏</PresentationFormat>
  <Paragraphs>45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DengXian</vt:lpstr>
      <vt:lpstr>宋体</vt:lpstr>
      <vt:lpstr>怀旧</vt:lpstr>
      <vt:lpstr>软件架构与设计模式 design patterns的C++实现</vt:lpstr>
      <vt:lpstr>Observer</vt:lpstr>
      <vt:lpstr>Observer</vt:lpstr>
      <vt:lpstr>Observer  实现(C++)：</vt:lpstr>
      <vt:lpstr>Observer  实现(C++)：</vt:lpstr>
      <vt:lpstr>Observer  实现(C++)：</vt:lpstr>
      <vt:lpstr>Observer  实现(C++)：</vt:lpstr>
      <vt:lpstr>Observer  实现(C++)：</vt:lpstr>
      <vt:lpstr>Composite</vt:lpstr>
      <vt:lpstr>Composite</vt:lpstr>
      <vt:lpstr>Composite  实现(C++)：</vt:lpstr>
      <vt:lpstr>Composite  实现(C++)：</vt:lpstr>
      <vt:lpstr>Composite  实现(C++)：</vt:lpstr>
      <vt:lpstr>Undo/Redo  实现(C++)：</vt:lpstr>
      <vt:lpstr>Undo/Redo  实现(C++)：</vt:lpstr>
      <vt:lpstr>Undo/Redo  实现(C++)：</vt:lpstr>
      <vt:lpstr>Undo/Redo  实现(C++)：</vt:lpstr>
      <vt:lpstr>3 Q 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软件架构与设计模式 design patterns的C++实现</dc:title>
  <dc:creator>zy zhang</dc:creator>
  <cp:lastModifiedBy>zy zhang</cp:lastModifiedBy>
  <cp:revision>18</cp:revision>
  <dcterms:created xsi:type="dcterms:W3CDTF">2016-11-29T09:28:21Z</dcterms:created>
  <dcterms:modified xsi:type="dcterms:W3CDTF">2016-12-28T11:09:46Z</dcterms:modified>
</cp:coreProperties>
</file>