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5" r:id="rId5"/>
    <p:sldId id="266" r:id="rId6"/>
    <p:sldId id="268" r:id="rId7"/>
    <p:sldId id="269" r:id="rId8"/>
    <p:sldId id="270" r:id="rId9"/>
    <p:sldId id="257" r:id="rId10"/>
    <p:sldId id="271" r:id="rId11"/>
    <p:sldId id="272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02"/>
    <p:restoredTop sz="94648"/>
  </p:normalViewPr>
  <p:slideViewPr>
    <p:cSldViewPr snapToGrid="0" snapToObjects="1" showGuides="1">
      <p:cViewPr>
        <p:scale>
          <a:sx n="84" d="100"/>
          <a:sy n="84" d="100"/>
        </p:scale>
        <p:origin x="984" y="9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8DB0-3125-CE45-B172-A78F2161DEB3}" type="datetimeFigureOut">
              <a:rPr kumimoji="1" lang="zh-CN" altLang="en-US" smtClean="0"/>
              <a:t>2016/11/30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045AE-D2CD-F648-9E56-8B78F566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61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/>
              <a:t>软件架构与设计模式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en-US" altLang="zh-CN" sz="2800" dirty="0" smtClean="0"/>
              <a:t>design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patterns</a:t>
            </a:r>
            <a:r>
              <a:rPr kumimoji="1" lang="zh-CN" altLang="en-US" sz="2400" dirty="0" smtClean="0"/>
              <a:t>的</a:t>
            </a:r>
            <a:r>
              <a:rPr kumimoji="1" lang="en-US" altLang="zh-CN" sz="2800" dirty="0" smtClean="0"/>
              <a:t>C++</a:t>
            </a:r>
            <a:r>
              <a:rPr kumimoji="1" lang="zh-CN" altLang="en-US" sz="2400" dirty="0" smtClean="0"/>
              <a:t>实现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张赵宇（</a:t>
            </a:r>
            <a:r>
              <a:rPr kumimoji="1" lang="en-US" altLang="zh-CN" dirty="0" smtClean="0"/>
              <a:t>1452743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Composite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应用场景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表示对象的“部分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整体”层次结构。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用户选择忽略组合</a:t>
            </a:r>
            <a:r>
              <a:rPr lang="zh-CN" altLang="en-US" sz="1800" dirty="0"/>
              <a:t>对象与单个对象的不同</a:t>
            </a:r>
            <a:r>
              <a:rPr lang="zh-CN" altLang="en-US" sz="1800" dirty="0" smtClean="0"/>
              <a:t>，统一</a:t>
            </a:r>
            <a:r>
              <a:rPr lang="zh-CN" altLang="en-US" sz="1800" dirty="0"/>
              <a:t>地使用组合结构中的所有</a:t>
            </a:r>
            <a:r>
              <a:rPr lang="zh-CN" altLang="en-US" sz="1800" dirty="0" smtClean="0"/>
              <a:t>对象。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用同一种方式使用多个对象，并且处理每个对象的代码常常具有极大的相似度。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Composite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31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Undo/Redo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1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3 Q !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791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Observer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观察者模式 </a:t>
            </a: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Pattern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定义</a:t>
            </a:r>
            <a:r>
              <a:rPr lang="zh-CN" altLang="en-US" sz="1800" dirty="0"/>
              <a:t>对象间的一种一对多依赖关系</a:t>
            </a:r>
            <a:r>
              <a:rPr lang="zh-CN" altLang="en-US" sz="1800" dirty="0" smtClean="0"/>
              <a:t>，当一</a:t>
            </a:r>
            <a:r>
              <a:rPr lang="zh-CN" altLang="en-US" sz="1800" dirty="0"/>
              <a:t>个对象状态发生改变</a:t>
            </a:r>
            <a:r>
              <a:rPr lang="zh-CN" altLang="en-US" sz="1800" dirty="0"/>
              <a:t>时将自动通知其他对象，其他对象将相应做出</a:t>
            </a:r>
            <a:r>
              <a:rPr lang="zh-CN" altLang="en-US" sz="1800" dirty="0" smtClean="0"/>
              <a:t>反应。发生</a:t>
            </a:r>
            <a:r>
              <a:rPr lang="zh-CN" altLang="en-US" sz="1800" dirty="0"/>
              <a:t>改变的对象称为</a:t>
            </a:r>
            <a:r>
              <a:rPr lang="zh-CN" altLang="en-US" sz="1800" b="1" dirty="0"/>
              <a:t>观察目标</a:t>
            </a:r>
            <a:r>
              <a:rPr lang="zh-CN" altLang="en-US" sz="1800" dirty="0"/>
              <a:t>，而被通知的对象称为</a:t>
            </a:r>
            <a:r>
              <a:rPr lang="zh-CN" altLang="en-US" sz="1800" b="1" dirty="0"/>
              <a:t>观察者</a:t>
            </a:r>
            <a:r>
              <a:rPr lang="zh-CN" altLang="en-US" sz="1800" dirty="0"/>
              <a:t>，一个观察目标可以对应多个观察者，而且这些观察者之间没有相互联系，可以根据需要增加和删除观察者，使得系统更易于</a:t>
            </a:r>
            <a:r>
              <a:rPr lang="zh-CN" altLang="en-US" sz="1800" dirty="0" smtClean="0"/>
              <a:t>扩展。</a:t>
            </a:r>
            <a:endParaRPr lang="zh-CN" altLang="en-US" sz="1800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7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Observer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应用场景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一个抽象模型有两个方面，其中一个方面依赖于另一个方面。将这些方面封装在独立的对象中使它们可以各自独立地改变和复用。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一个对象的改变将导致其他一个或多个对象也发生改变，而不知道具体有多少对象将发生改变，可以降低对象之间的耦合度。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一个对象必须通知其他对象，而并不知道这些对象是谁。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需要在系统中创建一个触发链，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对象的行为将影响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对象，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对象的行为将影响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……</a:t>
            </a:r>
            <a:r>
              <a:rPr lang="zh-CN" altLang="en-US" sz="1800" dirty="0" smtClean="0"/>
              <a:t>，可以使用观察者模式创建一种链式触发机制。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建立观察者和具体观察者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31" y="2299610"/>
            <a:ext cx="7354455" cy="1316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30" y="3780922"/>
            <a:ext cx="7354455" cy="2014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84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zh-CN" altLang="en-US" dirty="0" smtClean="0"/>
              <a:t>建立观察目标和具体观察目标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8" y="2171672"/>
            <a:ext cx="5930165" cy="1157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8" y="3383280"/>
            <a:ext cx="8312728" cy="2906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kumimoji="1" lang="zh-CN" altLang="en-US" dirty="0" smtClean="0"/>
              <a:t>建立和解除依赖关系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2499360"/>
            <a:ext cx="9867900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64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kumimoji="1" lang="zh-CN" altLang="en-US" dirty="0" smtClean="0"/>
              <a:t>设置状态并通知观察者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2269914"/>
            <a:ext cx="86106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4092788"/>
            <a:ext cx="8610600" cy="193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83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kumimoji="1" lang="zh-CN" altLang="en-US" dirty="0" smtClean="0"/>
              <a:t>更新和显示状态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2345479"/>
            <a:ext cx="8968740" cy="1578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4301914"/>
            <a:ext cx="8968740" cy="1173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36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Composite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组合模式</a:t>
            </a:r>
            <a:r>
              <a:rPr kumimoji="1" lang="en-US" altLang="zh-CN" b="1" dirty="0" smtClean="0"/>
              <a:t>(composite):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/>
              <a:t>将对象组合成树形结构以表示“</a:t>
            </a:r>
            <a:r>
              <a:rPr lang="zh-CN" altLang="en-US" sz="1800" b="1" dirty="0" smtClean="0"/>
              <a:t>部分</a:t>
            </a:r>
            <a:r>
              <a:rPr lang="en-US" altLang="zh-CN" sz="1800" b="1" dirty="0" smtClean="0"/>
              <a:t>-</a:t>
            </a:r>
            <a:r>
              <a:rPr lang="zh-CN" altLang="en-US" sz="1800" b="1" dirty="0" smtClean="0"/>
              <a:t>整体</a:t>
            </a:r>
            <a:r>
              <a:rPr lang="zh-CN" altLang="en-US" sz="1800" dirty="0" smtClean="0"/>
              <a:t>”的层次结构。</a:t>
            </a:r>
            <a:r>
              <a:rPr lang="en-US" altLang="zh-CN" sz="1800" dirty="0" smtClean="0"/>
              <a:t>Composite</a:t>
            </a:r>
            <a:r>
              <a:rPr lang="zh-CN" altLang="en-US" sz="1800" dirty="0" smtClean="0"/>
              <a:t>使得用户对单个对象和组合对象的使用具有</a:t>
            </a:r>
            <a:r>
              <a:rPr lang="zh-CN" altLang="en-US" sz="1800" dirty="0"/>
              <a:t>一致性</a:t>
            </a:r>
            <a:r>
              <a:rPr lang="zh-CN" altLang="en-US" sz="1800" dirty="0" smtClean="0"/>
              <a:t>。在树型结构中，组合模式模糊</a:t>
            </a:r>
            <a:r>
              <a:rPr lang="zh-CN" altLang="en-US" sz="1800" dirty="0"/>
              <a:t>了简单元素和复杂元素的概念，客户程序可以向处理简单元素一样来处理复杂</a:t>
            </a:r>
            <a:r>
              <a:rPr lang="zh-CN" altLang="en-US" sz="1800" dirty="0" smtClean="0"/>
              <a:t>元素，从而</a:t>
            </a:r>
            <a:r>
              <a:rPr lang="zh-CN" altLang="en-US" sz="1800" dirty="0"/>
              <a:t>使得客户程序与复杂元素的内部结构解耦</a:t>
            </a:r>
            <a:r>
              <a:rPr lang="zh-CN" altLang="en-US" sz="1800" dirty="0" smtClean="0"/>
              <a:t>。组合模式可以用来优化</a:t>
            </a:r>
            <a:r>
              <a:rPr lang="zh-CN" altLang="en-US" sz="1800" dirty="0"/>
              <a:t>处理递归或分级数据结构。</a:t>
            </a:r>
          </a:p>
          <a:p>
            <a:pPr algn="just">
              <a:lnSpc>
                <a:spcPct val="150000"/>
              </a:lnSpc>
            </a:pPr>
            <a:endParaRPr lang="zh-CN" altLang="en-US" sz="1800" dirty="0" smtClean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1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105</TotalTime>
  <Words>449</Words>
  <Application>Microsoft Macintosh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DengXian</vt:lpstr>
      <vt:lpstr>宋体</vt:lpstr>
      <vt:lpstr>怀旧</vt:lpstr>
      <vt:lpstr>软件架构与设计模式 design patterns的C++实现</vt:lpstr>
      <vt:lpstr>Observer</vt:lpstr>
      <vt:lpstr>Observer</vt:lpstr>
      <vt:lpstr>Observer  实现(C++)：</vt:lpstr>
      <vt:lpstr>Observer  实现(C++)：</vt:lpstr>
      <vt:lpstr>Observer  实现(C++)：</vt:lpstr>
      <vt:lpstr>Observer  实现(C++)：</vt:lpstr>
      <vt:lpstr>Observer  实现(C++)：</vt:lpstr>
      <vt:lpstr>Composite</vt:lpstr>
      <vt:lpstr>Composite</vt:lpstr>
      <vt:lpstr>Composite  实现(C++)：</vt:lpstr>
      <vt:lpstr>Undo/Redo</vt:lpstr>
      <vt:lpstr>3 Q 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软件架构与设计模式 design patterns的C++实现</dc:title>
  <dc:creator>zy zhang</dc:creator>
  <cp:lastModifiedBy>zy zhang</cp:lastModifiedBy>
  <cp:revision>10</cp:revision>
  <dcterms:created xsi:type="dcterms:W3CDTF">2016-11-29T09:28:21Z</dcterms:created>
  <dcterms:modified xsi:type="dcterms:W3CDTF">2016-11-30T09:09:43Z</dcterms:modified>
</cp:coreProperties>
</file>