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ABD4-FD33-EE43-BD5A-4669D65D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1" y="274595"/>
            <a:ext cx="4209992" cy="2926771"/>
          </a:xfrm>
        </p:spPr>
        <p:txBody>
          <a:bodyPr numCol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dirty="0">
                <a:ln/>
                <a:solidFill>
                  <a:schemeClr val="accent4"/>
                </a:solidFill>
                <a:effectLst/>
              </a:rPr>
              <a:t>Promo/chat box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A6BCB-F910-0A4E-A13C-FEED3446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137" y="273630"/>
            <a:ext cx="6573322" cy="6309774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700" b="1" cap="none" dirty="0">
                <a:ln/>
                <a:solidFill>
                  <a:schemeClr val="accent3"/>
                </a:solidFill>
                <a:effectLst/>
              </a:rPr>
              <a:t>Information</a:t>
            </a:r>
          </a:p>
          <a:p>
            <a:r>
              <a:rPr lang="en-US" sz="6700" b="1" cap="none" dirty="0">
                <a:ln/>
                <a:solidFill>
                  <a:schemeClr val="accent3"/>
                </a:solidFill>
                <a:effectLst/>
              </a:rPr>
              <a:t>Frame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349C-C37A-C84E-96D5-EACF46CD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541" y="3656633"/>
            <a:ext cx="4209992" cy="2926771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cap="none" dirty="0">
                <a:ln/>
                <a:solidFill>
                  <a:schemeClr val="accent3"/>
                </a:solidFill>
                <a:effectLst/>
              </a:rPr>
              <a:t>Service availability/ new customer form</a:t>
            </a:r>
          </a:p>
        </p:txBody>
      </p:sp>
    </p:spTree>
    <p:extLst>
      <p:ext uri="{BB962C8B-B14F-4D97-AF65-F5344CB8AC3E}">
        <p14:creationId xmlns:p14="http://schemas.microsoft.com/office/powerpoint/2010/main" val="138915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Promo/chat box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Langford</dc:creator>
  <cp:lastModifiedBy>Daniel Langford</cp:lastModifiedBy>
  <cp:revision>3</cp:revision>
  <dcterms:created xsi:type="dcterms:W3CDTF">2021-02-22T00:53:32Z</dcterms:created>
  <dcterms:modified xsi:type="dcterms:W3CDTF">2021-02-25T05:25:43Z</dcterms:modified>
</cp:coreProperties>
</file>