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0FB5-950A-4606-886D-8A3868AE0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0648-4766-478A-8612-E7BD19574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ECD2-322A-435A-9325-C6A6F73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9C4F-F325-4492-95CE-5267F374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4745-900B-46D8-B868-D652EC15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0BBD-C650-4E2B-AAD2-C54D1D62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FE6BD-2ABB-455B-A47A-EE31B558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3CF1-D21F-4D56-B4DE-04C9E742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9A166-8286-484B-9F03-5F595E1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1BE2-8B3E-4CA2-B86C-EC381353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4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67A9D-12E0-48FE-887A-301DFB31A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92C95-DD9D-45E0-839D-C9C8E352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BBB1-E72E-421B-84E4-8B971464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6443-B518-4A4D-8562-143BD340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D960-7170-4BEE-846B-C24DC5D7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3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778D-4EA3-4711-BEAE-E763BBF3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06AE-F69E-4455-A18A-0A790B66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2ADB-558B-4E6F-8701-1C9AC0AE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21D3-06A9-4667-9416-5842310C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AA63A-39EC-4376-9A93-77D939DA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7205-5671-46D8-90B9-FA91B9ED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1D051-7243-4968-A0E7-EDEB6DCA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8266-BBE3-447E-BA0F-03D99CCB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B1CC-10AB-4DCA-97E9-36FB2E4E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6070-E1C2-4A18-BA6A-C1887005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F227-7C78-4CA3-AFA4-E60FB510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46D1-0484-4B06-9FCA-365D196F8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D76FD-4E7F-4170-BE80-FCCC63E73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820DD-E1C2-4707-A813-09EB6254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1D0A-D8D9-477A-A324-78EC68B7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C6F46-ECFF-4387-9A54-37B25C05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BB03-843F-42C9-B9D3-187F4650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F7DE-DA18-45C0-A096-ECA415F1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ED6E8-E384-48E4-A634-48B7640B0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92E89-67ED-4A8B-B15E-2CE75201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9A861-438A-4BD4-B736-272FBB72D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E0A68-A073-408A-ABD4-CEBBD75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978A7-5F2A-4804-930A-DE565780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28442-50AD-4640-B541-9B6AFCC4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50F0-D546-4F45-936F-6CAA8551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278D5-774C-46B5-B0A4-60D48326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B75D0-ADA6-4263-9B01-6D0C49EC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74EDD-991E-450A-A335-B6C97D7B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98536-80BE-4477-82CD-2DF73179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5875-E21A-4002-9C41-4A6CAB3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839E-AB17-4C56-86D6-AA3E260D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2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29F0-D9A6-4B85-830B-A9F03834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6EFD-488A-4275-AAB3-DD72FF91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BD40E-4DD6-4ED4-8E60-A3EEEB6E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93D6A-6A0E-4A2D-9ADD-98477716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8BD61-1754-4336-8599-57527A50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2A18-3590-4739-AECE-1218A09D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EFB6-7F5E-41CC-A7A9-F71D7206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3C8F6-493D-45C7-97C5-8CE22AF05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4385C-DF2E-478E-8C0A-BE281D9C4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72E3E-0DDC-4A23-973F-AA0425CD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0F2C5-3823-420C-8843-2D285DB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D2FD-A4BE-4C27-A8C9-F3314218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99612-97BF-4CEB-9F28-765FFB09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FBF6-138B-4FA1-B4F2-109017BCF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59CD-A3ED-4769-8B70-73A86198E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5F3D-B553-4CA9-A24F-E1BC5390B9B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FCAD-4966-43E0-86E8-37255DE06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CCC4-4A07-473A-B21D-BD890F0E2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A11D-268D-4DE1-B170-6FDC2F5AE6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5891416D-F5F4-4A47-B65D-8FC87C5E793C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303195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37F0D8-7987-482E-8670-F4EDEB978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09" y="1529604"/>
            <a:ext cx="3277057" cy="3238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80D52-3DD6-4CE5-8A29-91F88A00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3533774"/>
            <a:ext cx="395288" cy="3786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416B0-85B1-4068-8293-622ACB4A222F}"/>
              </a:ext>
            </a:extLst>
          </p:cNvPr>
          <p:cNvCxnSpPr>
            <a:cxnSpLocks/>
          </p:cNvCxnSpPr>
          <p:nvPr/>
        </p:nvCxnSpPr>
        <p:spPr>
          <a:xfrm>
            <a:off x="1989209" y="1463040"/>
            <a:ext cx="3277057" cy="330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6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FCCDF2A-0E4C-431B-917D-E8F03E056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09" y="1529604"/>
            <a:ext cx="3277057" cy="323895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4A60BA-0F82-4510-B635-1D7FF8ACA93A}"/>
              </a:ext>
            </a:extLst>
          </p:cNvPr>
          <p:cNvCxnSpPr>
            <a:cxnSpLocks/>
          </p:cNvCxnSpPr>
          <p:nvPr/>
        </p:nvCxnSpPr>
        <p:spPr>
          <a:xfrm>
            <a:off x="2252019" y="5305334"/>
            <a:ext cx="3253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187181-DD75-40DE-9FB4-76BBFB9F0566}"/>
              </a:ext>
            </a:extLst>
          </p:cNvPr>
          <p:cNvSpPr txBox="1"/>
          <p:nvPr/>
        </p:nvSpPr>
        <p:spPr>
          <a:xfrm>
            <a:off x="3355226" y="5262030"/>
            <a:ext cx="5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0DACE-6FB2-40EA-8A1E-1C0468F5E768}"/>
              </a:ext>
            </a:extLst>
          </p:cNvPr>
          <p:cNvSpPr txBox="1"/>
          <p:nvPr/>
        </p:nvSpPr>
        <p:spPr>
          <a:xfrm>
            <a:off x="2126305" y="4979307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0        1          </a:t>
            </a:r>
            <a:r>
              <a:rPr lang="en-GB" dirty="0">
                <a:solidFill>
                  <a:srgbClr val="C00000"/>
                </a:solidFill>
              </a:rPr>
              <a:t>3</a:t>
            </a: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4</a:t>
            </a:r>
            <a:r>
              <a:rPr lang="en-GB" dirty="0"/>
              <a:t>    …..            7 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A81F63-2F6E-4980-BAC2-4572B958A5B1}"/>
              </a:ext>
            </a:extLst>
          </p:cNvPr>
          <p:cNvCxnSpPr>
            <a:cxnSpLocks/>
          </p:cNvCxnSpPr>
          <p:nvPr/>
        </p:nvCxnSpPr>
        <p:spPr>
          <a:xfrm flipV="1">
            <a:off x="1914160" y="1529604"/>
            <a:ext cx="0" cy="349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82968B-6DAA-41B0-B3A6-204720BCE95B}"/>
              </a:ext>
            </a:extLst>
          </p:cNvPr>
          <p:cNvSpPr txBox="1"/>
          <p:nvPr/>
        </p:nvSpPr>
        <p:spPr>
          <a:xfrm>
            <a:off x="950906" y="2909809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31E0B-CB0B-4395-B473-8287C9D705E6}"/>
              </a:ext>
            </a:extLst>
          </p:cNvPr>
          <p:cNvSpPr txBox="1"/>
          <p:nvPr/>
        </p:nvSpPr>
        <p:spPr>
          <a:xfrm>
            <a:off x="1500450" y="1601759"/>
            <a:ext cx="343364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  <a:p>
            <a:endParaRPr lang="en-GB" dirty="0"/>
          </a:p>
          <a:p>
            <a:r>
              <a:rPr lang="en-GB" dirty="0">
                <a:solidFill>
                  <a:srgbClr val="00B050"/>
                </a:solidFill>
              </a:rPr>
              <a:t>6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  <a:p>
            <a:endParaRPr lang="en-GB" sz="2000" dirty="0"/>
          </a:p>
          <a:p>
            <a:r>
              <a:rPr lang="en-GB" dirty="0"/>
              <a:t>2</a:t>
            </a:r>
          </a:p>
          <a:p>
            <a:endParaRPr lang="en-GB" sz="1200" dirty="0"/>
          </a:p>
          <a:p>
            <a:r>
              <a:rPr lang="en-GB" dirty="0">
                <a:solidFill>
                  <a:srgbClr val="C00000"/>
                </a:solidFill>
              </a:rPr>
              <a:t>1</a:t>
            </a:r>
          </a:p>
          <a:p>
            <a:endParaRPr lang="en-GB" sz="1100" dirty="0"/>
          </a:p>
          <a:p>
            <a:r>
              <a:rPr lang="en-GB" dirty="0"/>
              <a:t>0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97FA0C-C144-4320-B523-17090DB88E34}"/>
              </a:ext>
            </a:extLst>
          </p:cNvPr>
          <p:cNvSpPr/>
          <p:nvPr/>
        </p:nvSpPr>
        <p:spPr>
          <a:xfrm>
            <a:off x="3170258" y="3762114"/>
            <a:ext cx="583256" cy="64529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99164C-4B02-4596-8E21-4D61828CDAC9}"/>
              </a:ext>
            </a:extLst>
          </p:cNvPr>
          <p:cNvSpPr/>
          <p:nvPr/>
        </p:nvSpPr>
        <p:spPr>
          <a:xfrm>
            <a:off x="3541474" y="1891235"/>
            <a:ext cx="583256" cy="64529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A224BDAC-8BA6-455C-A0FC-9590EA77CE25}"/>
              </a:ext>
            </a:extLst>
          </p:cNvPr>
          <p:cNvSpPr/>
          <p:nvPr/>
        </p:nvSpPr>
        <p:spPr>
          <a:xfrm>
            <a:off x="4399467" y="3492594"/>
            <a:ext cx="311676" cy="369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7C4FE9-14DD-406D-93FE-6A87ACDED516}"/>
              </a:ext>
            </a:extLst>
          </p:cNvPr>
          <p:cNvCxnSpPr/>
          <p:nvPr/>
        </p:nvCxnSpPr>
        <p:spPr>
          <a:xfrm flipH="1" flipV="1">
            <a:off x="1989209" y="1529604"/>
            <a:ext cx="3277057" cy="323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37F0D8-7987-482E-8670-F4EDEB978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09" y="1529604"/>
            <a:ext cx="3277057" cy="32389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727B03-C2AB-41BA-9991-79146283670E}"/>
              </a:ext>
            </a:extLst>
          </p:cNvPr>
          <p:cNvCxnSpPr>
            <a:cxnSpLocks/>
          </p:cNvCxnSpPr>
          <p:nvPr/>
        </p:nvCxnSpPr>
        <p:spPr>
          <a:xfrm flipH="1" flipV="1">
            <a:off x="1636022" y="3748384"/>
            <a:ext cx="1093792" cy="116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32FAA1-7BCD-47C1-BD2A-1C65966A7F5A}"/>
              </a:ext>
            </a:extLst>
          </p:cNvPr>
          <p:cNvCxnSpPr>
            <a:cxnSpLocks/>
          </p:cNvCxnSpPr>
          <p:nvPr/>
        </p:nvCxnSpPr>
        <p:spPr>
          <a:xfrm flipH="1" flipV="1">
            <a:off x="1636022" y="3352967"/>
            <a:ext cx="1501051" cy="155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B214C8-DF8D-4071-B0EC-BE1177878B82}"/>
              </a:ext>
            </a:extLst>
          </p:cNvPr>
          <p:cNvCxnSpPr>
            <a:cxnSpLocks/>
          </p:cNvCxnSpPr>
          <p:nvPr/>
        </p:nvCxnSpPr>
        <p:spPr>
          <a:xfrm flipH="1" flipV="1">
            <a:off x="1669207" y="2310881"/>
            <a:ext cx="2386899" cy="25331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D56357-9A7B-4269-90FB-A97B554CEC54}"/>
              </a:ext>
            </a:extLst>
          </p:cNvPr>
          <p:cNvSpPr txBox="1"/>
          <p:nvPr/>
        </p:nvSpPr>
        <p:spPr>
          <a:xfrm>
            <a:off x="467284" y="35774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0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FDBB6-EB16-4C2E-9370-1B2BFCA01CE9}"/>
              </a:ext>
            </a:extLst>
          </p:cNvPr>
          <p:cNvSpPr txBox="1"/>
          <p:nvPr/>
        </p:nvSpPr>
        <p:spPr>
          <a:xfrm>
            <a:off x="467284" y="315697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1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B4366-3F77-4EDC-B7AE-204F61BCB4C4}"/>
              </a:ext>
            </a:extLst>
          </p:cNvPr>
          <p:cNvSpPr txBox="1"/>
          <p:nvPr/>
        </p:nvSpPr>
        <p:spPr>
          <a:xfrm>
            <a:off x="488907" y="212621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Diagonal 4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41A561-442F-4F29-B8B3-D93F58CDCE2A}"/>
              </a:ext>
            </a:extLst>
          </p:cNvPr>
          <p:cNvCxnSpPr>
            <a:cxnSpLocks/>
          </p:cNvCxnSpPr>
          <p:nvPr/>
        </p:nvCxnSpPr>
        <p:spPr>
          <a:xfrm flipH="1" flipV="1">
            <a:off x="1703979" y="1269480"/>
            <a:ext cx="3554050" cy="35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B84F49-424B-4560-90B8-BB2315D41859}"/>
              </a:ext>
            </a:extLst>
          </p:cNvPr>
          <p:cNvSpPr txBox="1"/>
          <p:nvPr/>
        </p:nvSpPr>
        <p:spPr>
          <a:xfrm>
            <a:off x="467284" y="109545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7 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B1E-B456-4276-9512-02564828A151}"/>
              </a:ext>
            </a:extLst>
          </p:cNvPr>
          <p:cNvCxnSpPr>
            <a:cxnSpLocks/>
          </p:cNvCxnSpPr>
          <p:nvPr/>
        </p:nvCxnSpPr>
        <p:spPr>
          <a:xfrm>
            <a:off x="2252019" y="5305334"/>
            <a:ext cx="3253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1157E8E-F749-43BE-A0A7-40599889DF3E}"/>
              </a:ext>
            </a:extLst>
          </p:cNvPr>
          <p:cNvSpPr txBox="1"/>
          <p:nvPr/>
        </p:nvSpPr>
        <p:spPr>
          <a:xfrm>
            <a:off x="3440262" y="5229230"/>
            <a:ext cx="5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82721B-3C19-4B8B-BB96-2A69E52A9E18}"/>
              </a:ext>
            </a:extLst>
          </p:cNvPr>
          <p:cNvSpPr txBox="1"/>
          <p:nvPr/>
        </p:nvSpPr>
        <p:spPr>
          <a:xfrm>
            <a:off x="2126305" y="4979307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0        1          </a:t>
            </a:r>
            <a:r>
              <a:rPr lang="en-GB" dirty="0">
                <a:solidFill>
                  <a:srgbClr val="C00000"/>
                </a:solidFill>
              </a:rPr>
              <a:t>3</a:t>
            </a: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4</a:t>
            </a:r>
            <a:r>
              <a:rPr lang="en-GB" dirty="0"/>
              <a:t>    …..            7  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7C2305-7D62-480B-9CB5-EE7D6CB8014D}"/>
              </a:ext>
            </a:extLst>
          </p:cNvPr>
          <p:cNvCxnSpPr>
            <a:cxnSpLocks/>
          </p:cNvCxnSpPr>
          <p:nvPr/>
        </p:nvCxnSpPr>
        <p:spPr>
          <a:xfrm flipV="1">
            <a:off x="5370041" y="1269480"/>
            <a:ext cx="0" cy="349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7BE23E-D5AE-4094-82F5-2A4DB68A58DD}"/>
              </a:ext>
            </a:extLst>
          </p:cNvPr>
          <p:cNvSpPr txBox="1"/>
          <p:nvPr/>
        </p:nvSpPr>
        <p:spPr>
          <a:xfrm>
            <a:off x="5677647" y="2964414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497D56-3687-4093-B7C5-749C368EF600}"/>
              </a:ext>
            </a:extLst>
          </p:cNvPr>
          <p:cNvSpPr txBox="1"/>
          <p:nvPr/>
        </p:nvSpPr>
        <p:spPr>
          <a:xfrm>
            <a:off x="5334283" y="1549559"/>
            <a:ext cx="343364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  <a:p>
            <a:endParaRPr lang="en-GB" dirty="0"/>
          </a:p>
          <a:p>
            <a:r>
              <a:rPr lang="en-GB" dirty="0">
                <a:solidFill>
                  <a:srgbClr val="00B050"/>
                </a:solidFill>
              </a:rPr>
              <a:t>6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  <a:p>
            <a:endParaRPr lang="en-GB" sz="2000" dirty="0"/>
          </a:p>
          <a:p>
            <a:r>
              <a:rPr lang="en-GB" dirty="0"/>
              <a:t>2</a:t>
            </a:r>
          </a:p>
          <a:p>
            <a:endParaRPr lang="en-GB" sz="1200" dirty="0"/>
          </a:p>
          <a:p>
            <a:r>
              <a:rPr lang="en-GB" dirty="0">
                <a:solidFill>
                  <a:srgbClr val="C00000"/>
                </a:solidFill>
              </a:rPr>
              <a:t>1</a:t>
            </a:r>
          </a:p>
          <a:p>
            <a:endParaRPr lang="en-GB" sz="1100" dirty="0"/>
          </a:p>
          <a:p>
            <a:r>
              <a:rPr lang="en-GB" dirty="0"/>
              <a:t>0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F3D31A-CD7D-4C34-85EF-B12559F95E8A}"/>
              </a:ext>
            </a:extLst>
          </p:cNvPr>
          <p:cNvSpPr/>
          <p:nvPr/>
        </p:nvSpPr>
        <p:spPr>
          <a:xfrm>
            <a:off x="3170258" y="3762114"/>
            <a:ext cx="583256" cy="64529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C918953-454D-4600-962A-6D2A7FB441E6}"/>
              </a:ext>
            </a:extLst>
          </p:cNvPr>
          <p:cNvSpPr/>
          <p:nvPr/>
        </p:nvSpPr>
        <p:spPr>
          <a:xfrm>
            <a:off x="7132688" y="2356962"/>
            <a:ext cx="281126" cy="27716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453FC8-5BE4-4432-BD9A-44C7F56188F8}"/>
              </a:ext>
            </a:extLst>
          </p:cNvPr>
          <p:cNvSpPr txBox="1"/>
          <p:nvPr/>
        </p:nvSpPr>
        <p:spPr>
          <a:xfrm>
            <a:off x="6312501" y="1468870"/>
            <a:ext cx="323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1 index = row + column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FC15F3-95C9-4F4E-A87F-459C914D2E19}"/>
              </a:ext>
            </a:extLst>
          </p:cNvPr>
          <p:cNvSpPr txBox="1"/>
          <p:nvPr/>
        </p:nvSpPr>
        <p:spPr>
          <a:xfrm>
            <a:off x="6790528" y="1939143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C75553-0FB7-4181-A13E-CDC97A8F2CDC}"/>
              </a:ext>
            </a:extLst>
          </p:cNvPr>
          <p:cNvSpPr txBox="1"/>
          <p:nvPr/>
        </p:nvSpPr>
        <p:spPr>
          <a:xfrm>
            <a:off x="7487562" y="2304122"/>
            <a:ext cx="268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index = 1 + 3 = 4  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47C96D-D291-4DA0-ADCD-A0E05FE25E5A}"/>
              </a:ext>
            </a:extLst>
          </p:cNvPr>
          <p:cNvSpPr/>
          <p:nvPr/>
        </p:nvSpPr>
        <p:spPr>
          <a:xfrm>
            <a:off x="3541474" y="1891235"/>
            <a:ext cx="583256" cy="64529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36B997-A649-4049-8102-2B35CB24B713}"/>
              </a:ext>
            </a:extLst>
          </p:cNvPr>
          <p:cNvCxnSpPr>
            <a:cxnSpLocks/>
          </p:cNvCxnSpPr>
          <p:nvPr/>
        </p:nvCxnSpPr>
        <p:spPr>
          <a:xfrm flipH="1" flipV="1">
            <a:off x="2448502" y="796969"/>
            <a:ext cx="3554050" cy="35745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EBF43F-5BA4-4D13-ADBA-82634F3B6BD6}"/>
              </a:ext>
            </a:extLst>
          </p:cNvPr>
          <p:cNvSpPr txBox="1"/>
          <p:nvPr/>
        </p:nvSpPr>
        <p:spPr>
          <a:xfrm>
            <a:off x="1989209" y="47143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Diagonal 10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99395E-01D5-450B-AC0C-4290CE5040E1}"/>
              </a:ext>
            </a:extLst>
          </p:cNvPr>
          <p:cNvSpPr/>
          <p:nvPr/>
        </p:nvSpPr>
        <p:spPr>
          <a:xfrm>
            <a:off x="7132688" y="3669611"/>
            <a:ext cx="281126" cy="27716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9DD825-1EA6-4C2B-B209-E840B843698E}"/>
              </a:ext>
            </a:extLst>
          </p:cNvPr>
          <p:cNvSpPr txBox="1"/>
          <p:nvPr/>
        </p:nvSpPr>
        <p:spPr>
          <a:xfrm>
            <a:off x="6790528" y="3251792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15B218-7BCF-492D-9C25-7FDCE341B9B5}"/>
              </a:ext>
            </a:extLst>
          </p:cNvPr>
          <p:cNvSpPr txBox="1"/>
          <p:nvPr/>
        </p:nvSpPr>
        <p:spPr>
          <a:xfrm>
            <a:off x="7487562" y="3616771"/>
            <a:ext cx="280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index = 6 + 4 = 10 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CE25C-4348-4D1F-97FB-57F5D58AA95D}"/>
              </a:ext>
            </a:extLst>
          </p:cNvPr>
          <p:cNvSpPr txBox="1"/>
          <p:nvPr/>
        </p:nvSpPr>
        <p:spPr>
          <a:xfrm>
            <a:off x="6790528" y="4442659"/>
            <a:ext cx="3726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diagonals =  Nrows + Ncols – 1 = 15 </a:t>
            </a:r>
          </a:p>
          <a:p>
            <a:endParaRPr lang="en-GB" dirty="0"/>
          </a:p>
          <a:p>
            <a:r>
              <a:rPr lang="en-GB" dirty="0"/>
              <a:t>Indices in [ 0, 14]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9ACCB0-0916-4EAD-ADA4-929977260471}"/>
              </a:ext>
            </a:extLst>
          </p:cNvPr>
          <p:cNvCxnSpPr>
            <a:cxnSpLocks/>
          </p:cNvCxnSpPr>
          <p:nvPr/>
        </p:nvCxnSpPr>
        <p:spPr>
          <a:xfrm flipH="1" flipV="1">
            <a:off x="4532406" y="1453481"/>
            <a:ext cx="653837" cy="607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9EAA63C-782A-4586-B448-5CB81CE50E0D}"/>
              </a:ext>
            </a:extLst>
          </p:cNvPr>
          <p:cNvSpPr txBox="1"/>
          <p:nvPr/>
        </p:nvSpPr>
        <p:spPr>
          <a:xfrm>
            <a:off x="3711229" y="11169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14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45A05F-04C4-4280-8E05-C170370B0ADE}"/>
              </a:ext>
            </a:extLst>
          </p:cNvPr>
          <p:cNvSpPr/>
          <p:nvPr/>
        </p:nvSpPr>
        <p:spPr>
          <a:xfrm>
            <a:off x="443194" y="419550"/>
            <a:ext cx="9936482" cy="5342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867555E-5463-4FF2-92E8-78BB8AD2CE7A}"/>
              </a:ext>
            </a:extLst>
          </p:cNvPr>
          <p:cNvSpPr/>
          <p:nvPr/>
        </p:nvSpPr>
        <p:spPr>
          <a:xfrm>
            <a:off x="2024469" y="1486300"/>
            <a:ext cx="583256" cy="645296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7DA0B8-B4D4-4B06-BA77-6C78A5F01F23}"/>
              </a:ext>
            </a:extLst>
          </p:cNvPr>
          <p:cNvSpPr/>
          <p:nvPr/>
        </p:nvSpPr>
        <p:spPr>
          <a:xfrm>
            <a:off x="4648961" y="4144912"/>
            <a:ext cx="583256" cy="645296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6A0FEE82-8F56-427E-8506-8A0E0F75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63" y="1480177"/>
            <a:ext cx="3277057" cy="323895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E24F45-A69F-47DA-91AF-60F59D82E79E}"/>
              </a:ext>
            </a:extLst>
          </p:cNvPr>
          <p:cNvCxnSpPr>
            <a:cxnSpLocks/>
          </p:cNvCxnSpPr>
          <p:nvPr/>
        </p:nvCxnSpPr>
        <p:spPr>
          <a:xfrm>
            <a:off x="1893673" y="5255907"/>
            <a:ext cx="3253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7AA738-D217-4E03-8411-66CE1D9E30C1}"/>
              </a:ext>
            </a:extLst>
          </p:cNvPr>
          <p:cNvSpPr txBox="1"/>
          <p:nvPr/>
        </p:nvSpPr>
        <p:spPr>
          <a:xfrm>
            <a:off x="2996880" y="5212603"/>
            <a:ext cx="5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9B7D48-9E16-49E8-8275-1BCDB002BEAF}"/>
              </a:ext>
            </a:extLst>
          </p:cNvPr>
          <p:cNvSpPr txBox="1"/>
          <p:nvPr/>
        </p:nvSpPr>
        <p:spPr>
          <a:xfrm>
            <a:off x="1767959" y="4929880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0        1          </a:t>
            </a:r>
            <a:r>
              <a:rPr lang="en-GB" dirty="0">
                <a:solidFill>
                  <a:srgbClr val="C00000"/>
                </a:solidFill>
              </a:rPr>
              <a:t>3</a:t>
            </a: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4</a:t>
            </a:r>
            <a:r>
              <a:rPr lang="en-GB" dirty="0"/>
              <a:t>    …..            7  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0493FAC-D149-4C1B-A1C1-E9CF5B8118EB}"/>
              </a:ext>
            </a:extLst>
          </p:cNvPr>
          <p:cNvSpPr/>
          <p:nvPr/>
        </p:nvSpPr>
        <p:spPr>
          <a:xfrm>
            <a:off x="6774342" y="2307535"/>
            <a:ext cx="281126" cy="27716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41B433-94E6-4595-BD05-3730E92EBDC3}"/>
              </a:ext>
            </a:extLst>
          </p:cNvPr>
          <p:cNvSpPr txBox="1"/>
          <p:nvPr/>
        </p:nvSpPr>
        <p:spPr>
          <a:xfrm>
            <a:off x="5954155" y="1419443"/>
            <a:ext cx="418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2 index = (row + abs( column-7) ) 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875FFF-8C7D-4DAB-A8D2-EDCA7DD8B316}"/>
              </a:ext>
            </a:extLst>
          </p:cNvPr>
          <p:cNvSpPr txBox="1"/>
          <p:nvPr/>
        </p:nvSpPr>
        <p:spPr>
          <a:xfrm>
            <a:off x="6432182" y="188971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86E4D2-B072-4B69-A83B-C1DF568F445F}"/>
              </a:ext>
            </a:extLst>
          </p:cNvPr>
          <p:cNvSpPr txBox="1"/>
          <p:nvPr/>
        </p:nvSpPr>
        <p:spPr>
          <a:xfrm>
            <a:off x="7129216" y="2254695"/>
            <a:ext cx="336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index = 1 + |3-7| = 5     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2433898-2D0E-4327-9695-64E562052762}"/>
              </a:ext>
            </a:extLst>
          </p:cNvPr>
          <p:cNvSpPr/>
          <p:nvPr/>
        </p:nvSpPr>
        <p:spPr>
          <a:xfrm>
            <a:off x="6774342" y="3620184"/>
            <a:ext cx="281126" cy="27716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66477B-8558-42C1-8A65-51140E994A7C}"/>
              </a:ext>
            </a:extLst>
          </p:cNvPr>
          <p:cNvSpPr txBox="1"/>
          <p:nvPr/>
        </p:nvSpPr>
        <p:spPr>
          <a:xfrm>
            <a:off x="6432182" y="3202365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2A2FEB-5BCB-4D66-85AD-BDDA250A8496}"/>
              </a:ext>
            </a:extLst>
          </p:cNvPr>
          <p:cNvSpPr txBox="1"/>
          <p:nvPr/>
        </p:nvSpPr>
        <p:spPr>
          <a:xfrm>
            <a:off x="7129216" y="3567344"/>
            <a:ext cx="308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index = 1 + |4-7| = 4  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984B42-ACDA-4B0B-AC0F-C52F24D7B247}"/>
              </a:ext>
            </a:extLst>
          </p:cNvPr>
          <p:cNvCxnSpPr>
            <a:cxnSpLocks/>
          </p:cNvCxnSpPr>
          <p:nvPr/>
        </p:nvCxnSpPr>
        <p:spPr>
          <a:xfrm flipV="1">
            <a:off x="4275778" y="3936676"/>
            <a:ext cx="725204" cy="75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BA6CBB-5191-4F4F-8A10-32A698C62012}"/>
              </a:ext>
            </a:extLst>
          </p:cNvPr>
          <p:cNvCxnSpPr>
            <a:cxnSpLocks/>
          </p:cNvCxnSpPr>
          <p:nvPr/>
        </p:nvCxnSpPr>
        <p:spPr>
          <a:xfrm flipV="1">
            <a:off x="2322961" y="2098406"/>
            <a:ext cx="2748311" cy="267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A639FEE-6A53-4CF3-AAB6-7B79EE4DF6E9}"/>
              </a:ext>
            </a:extLst>
          </p:cNvPr>
          <p:cNvCxnSpPr>
            <a:cxnSpLocks/>
          </p:cNvCxnSpPr>
          <p:nvPr/>
        </p:nvCxnSpPr>
        <p:spPr>
          <a:xfrm flipV="1">
            <a:off x="1639458" y="1323873"/>
            <a:ext cx="2714844" cy="26003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749160F-7D95-4E00-8421-2FBF1CFD9317}"/>
              </a:ext>
            </a:extLst>
          </p:cNvPr>
          <p:cNvCxnSpPr>
            <a:cxnSpLocks/>
          </p:cNvCxnSpPr>
          <p:nvPr/>
        </p:nvCxnSpPr>
        <p:spPr>
          <a:xfrm flipV="1">
            <a:off x="1555814" y="1480177"/>
            <a:ext cx="0" cy="349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3DD3D5-8236-4FE7-9608-35489B81FB9B}"/>
              </a:ext>
            </a:extLst>
          </p:cNvPr>
          <p:cNvSpPr txBox="1"/>
          <p:nvPr/>
        </p:nvSpPr>
        <p:spPr>
          <a:xfrm>
            <a:off x="592560" y="2860382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rows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7C7B16-DDA1-4350-9ED5-D0988B677031}"/>
              </a:ext>
            </a:extLst>
          </p:cNvPr>
          <p:cNvSpPr txBox="1"/>
          <p:nvPr/>
        </p:nvSpPr>
        <p:spPr>
          <a:xfrm>
            <a:off x="1142104" y="1552332"/>
            <a:ext cx="343364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  <a:p>
            <a:endParaRPr lang="en-GB" dirty="0"/>
          </a:p>
          <a:p>
            <a:r>
              <a:rPr lang="en-GB" dirty="0">
                <a:solidFill>
                  <a:srgbClr val="00B050"/>
                </a:solidFill>
              </a:rPr>
              <a:t>6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  <a:p>
            <a:endParaRPr lang="en-GB" sz="2000" dirty="0"/>
          </a:p>
          <a:p>
            <a:r>
              <a:rPr lang="en-GB" dirty="0"/>
              <a:t>2</a:t>
            </a:r>
          </a:p>
          <a:p>
            <a:endParaRPr lang="en-GB" sz="1200" dirty="0"/>
          </a:p>
          <a:p>
            <a:r>
              <a:rPr lang="en-GB" dirty="0">
                <a:solidFill>
                  <a:srgbClr val="C00000"/>
                </a:solidFill>
              </a:rPr>
              <a:t>1</a:t>
            </a:r>
          </a:p>
          <a:p>
            <a:endParaRPr lang="en-GB" sz="1100" dirty="0"/>
          </a:p>
          <a:p>
            <a:r>
              <a:rPr lang="en-GB" dirty="0"/>
              <a:t>0</a:t>
            </a:r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EF0CFF7-6E02-442E-9130-F14B9C28DBA1}"/>
              </a:ext>
            </a:extLst>
          </p:cNvPr>
          <p:cNvSpPr/>
          <p:nvPr/>
        </p:nvSpPr>
        <p:spPr>
          <a:xfrm>
            <a:off x="2811912" y="3712687"/>
            <a:ext cx="583256" cy="64529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10313AF-325A-48DE-88B3-97541D407C36}"/>
              </a:ext>
            </a:extLst>
          </p:cNvPr>
          <p:cNvSpPr/>
          <p:nvPr/>
        </p:nvSpPr>
        <p:spPr>
          <a:xfrm>
            <a:off x="3183128" y="1841808"/>
            <a:ext cx="583256" cy="64529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5F8D60-AE9E-4FE2-BC0A-616A0F980759}"/>
              </a:ext>
            </a:extLst>
          </p:cNvPr>
          <p:cNvSpPr txBox="1"/>
          <p:nvPr/>
        </p:nvSpPr>
        <p:spPr>
          <a:xfrm>
            <a:off x="4829151" y="222233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5 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686214-4D20-401C-B67B-BB6967A9E875}"/>
              </a:ext>
            </a:extLst>
          </p:cNvPr>
          <p:cNvSpPr txBox="1"/>
          <p:nvPr/>
        </p:nvSpPr>
        <p:spPr>
          <a:xfrm>
            <a:off x="3919398" y="91993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9  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A3A567-25EE-4C49-B0BD-EFE2F4AACE22}"/>
              </a:ext>
            </a:extLst>
          </p:cNvPr>
          <p:cNvSpPr txBox="1"/>
          <p:nvPr/>
        </p:nvSpPr>
        <p:spPr>
          <a:xfrm>
            <a:off x="4786860" y="4066212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Diagonal 0 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A85527-3CFC-49E1-A014-B9E7B294E27D}"/>
              </a:ext>
            </a:extLst>
          </p:cNvPr>
          <p:cNvSpPr txBox="1"/>
          <p:nvPr/>
        </p:nvSpPr>
        <p:spPr>
          <a:xfrm>
            <a:off x="6440504" y="4482666"/>
            <a:ext cx="3271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diagonals =  Nrows + Ncols – 1 </a:t>
            </a:r>
          </a:p>
          <a:p>
            <a:endParaRPr lang="en-US" dirty="0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0DE16116-62D3-4AA1-B050-4EDA333D4573}"/>
              </a:ext>
            </a:extLst>
          </p:cNvPr>
          <p:cNvSpPr/>
          <p:nvPr/>
        </p:nvSpPr>
        <p:spPr>
          <a:xfrm>
            <a:off x="4004050" y="3480238"/>
            <a:ext cx="311676" cy="369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1410D4-F085-407E-BE6E-2F4466C7EEA4}"/>
              </a:ext>
            </a:extLst>
          </p:cNvPr>
          <p:cNvSpPr/>
          <p:nvPr/>
        </p:nvSpPr>
        <p:spPr>
          <a:xfrm>
            <a:off x="443194" y="419550"/>
            <a:ext cx="9936482" cy="5342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B43425C-5221-430D-B7D8-3D17B078A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[5, 4, 3, 7, 2, 0, 6, 1]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D93AE5D-F977-4BEC-A1BC-BE615FA52B66}"/>
              </a:ext>
            </a:extLst>
          </p:cNvPr>
          <p:cNvGrpSpPr/>
          <p:nvPr/>
        </p:nvGrpSpPr>
        <p:grpSpPr>
          <a:xfrm>
            <a:off x="4129" y="1161907"/>
            <a:ext cx="4040784" cy="4175757"/>
            <a:chOff x="966651" y="1306286"/>
            <a:chExt cx="4040784" cy="41757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3FB657-6FA1-4AFD-8B63-92DC5798F8A6}"/>
                </a:ext>
              </a:extLst>
            </p:cNvPr>
            <p:cNvSpPr/>
            <p:nvPr/>
          </p:nvSpPr>
          <p:spPr>
            <a:xfrm>
              <a:off x="966651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3AD7A-998D-4DAF-B1DA-A06D9545279C}"/>
                </a:ext>
              </a:extLst>
            </p:cNvPr>
            <p:cNvSpPr/>
            <p:nvPr/>
          </p:nvSpPr>
          <p:spPr>
            <a:xfrm>
              <a:off x="1471749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DEDF04-BA79-4FEE-8E35-ACB960A2B2ED}"/>
                </a:ext>
              </a:extLst>
            </p:cNvPr>
            <p:cNvSpPr/>
            <p:nvPr/>
          </p:nvSpPr>
          <p:spPr>
            <a:xfrm>
              <a:off x="1976847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1198F8-5BB8-4911-A735-34EE7F9CC38F}"/>
                </a:ext>
              </a:extLst>
            </p:cNvPr>
            <p:cNvSpPr/>
            <p:nvPr/>
          </p:nvSpPr>
          <p:spPr>
            <a:xfrm>
              <a:off x="2481945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BF923E-48A3-43A7-8EAC-1DA8D833298A}"/>
                </a:ext>
              </a:extLst>
            </p:cNvPr>
            <p:cNvSpPr/>
            <p:nvPr/>
          </p:nvSpPr>
          <p:spPr>
            <a:xfrm>
              <a:off x="2987043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75F074-C7AF-45C0-8DCA-D9096410E1F3}"/>
                </a:ext>
              </a:extLst>
            </p:cNvPr>
            <p:cNvSpPr/>
            <p:nvPr/>
          </p:nvSpPr>
          <p:spPr>
            <a:xfrm>
              <a:off x="3492141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CD28CD-F2AD-4594-82A9-2137CBEE363A}"/>
                </a:ext>
              </a:extLst>
            </p:cNvPr>
            <p:cNvSpPr/>
            <p:nvPr/>
          </p:nvSpPr>
          <p:spPr>
            <a:xfrm>
              <a:off x="3997239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D7B1F8-D462-47AE-800E-604317FA109A}"/>
                </a:ext>
              </a:extLst>
            </p:cNvPr>
            <p:cNvSpPr/>
            <p:nvPr/>
          </p:nvSpPr>
          <p:spPr>
            <a:xfrm>
              <a:off x="4502337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F5C3EA-F975-4E67-BF59-275D9A89E926}"/>
                </a:ext>
              </a:extLst>
            </p:cNvPr>
            <p:cNvSpPr/>
            <p:nvPr/>
          </p:nvSpPr>
          <p:spPr>
            <a:xfrm>
              <a:off x="1471749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A28E3A-3C9F-4DA4-8DF9-E2FD46033D31}"/>
                </a:ext>
              </a:extLst>
            </p:cNvPr>
            <p:cNvSpPr/>
            <p:nvPr/>
          </p:nvSpPr>
          <p:spPr>
            <a:xfrm>
              <a:off x="1976847" y="182880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7BBAFA-A8F1-4DAE-BCB6-75167644FB34}"/>
                </a:ext>
              </a:extLst>
            </p:cNvPr>
            <p:cNvSpPr/>
            <p:nvPr/>
          </p:nvSpPr>
          <p:spPr>
            <a:xfrm>
              <a:off x="2481945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4CE8AF-0197-4A93-8D4C-DB0AA5D1300A}"/>
                </a:ext>
              </a:extLst>
            </p:cNvPr>
            <p:cNvSpPr/>
            <p:nvPr/>
          </p:nvSpPr>
          <p:spPr>
            <a:xfrm>
              <a:off x="2987043" y="182880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C1935F-997C-41DE-AD04-0214483A71BC}"/>
                </a:ext>
              </a:extLst>
            </p:cNvPr>
            <p:cNvSpPr/>
            <p:nvPr/>
          </p:nvSpPr>
          <p:spPr>
            <a:xfrm>
              <a:off x="3492141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546FD8-5381-4F36-AAD6-0030CD5C93E9}"/>
                </a:ext>
              </a:extLst>
            </p:cNvPr>
            <p:cNvSpPr/>
            <p:nvPr/>
          </p:nvSpPr>
          <p:spPr>
            <a:xfrm>
              <a:off x="3997239" y="182880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C74830-C612-4271-B948-0D65273FC578}"/>
                </a:ext>
              </a:extLst>
            </p:cNvPr>
            <p:cNvSpPr/>
            <p:nvPr/>
          </p:nvSpPr>
          <p:spPr>
            <a:xfrm>
              <a:off x="4502337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6D86C4-7DE9-4E55-9823-95B1719A2637}"/>
                </a:ext>
              </a:extLst>
            </p:cNvPr>
            <p:cNvSpPr/>
            <p:nvPr/>
          </p:nvSpPr>
          <p:spPr>
            <a:xfrm>
              <a:off x="966651" y="182879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F91E16-F5D5-4027-99D2-6EDCB2DD8868}"/>
                </a:ext>
              </a:extLst>
            </p:cNvPr>
            <p:cNvSpPr/>
            <p:nvPr/>
          </p:nvSpPr>
          <p:spPr>
            <a:xfrm>
              <a:off x="966651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4A0318-A115-49CA-A177-A781A001E06C}"/>
                </a:ext>
              </a:extLst>
            </p:cNvPr>
            <p:cNvSpPr/>
            <p:nvPr/>
          </p:nvSpPr>
          <p:spPr>
            <a:xfrm>
              <a:off x="1471749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B6FD39-E025-44AC-8CA1-101FB80AFD75}"/>
                </a:ext>
              </a:extLst>
            </p:cNvPr>
            <p:cNvSpPr/>
            <p:nvPr/>
          </p:nvSpPr>
          <p:spPr>
            <a:xfrm>
              <a:off x="1976847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524255-2B44-472D-8F54-B465A8AA4DBA}"/>
                </a:ext>
              </a:extLst>
            </p:cNvPr>
            <p:cNvSpPr/>
            <p:nvPr/>
          </p:nvSpPr>
          <p:spPr>
            <a:xfrm>
              <a:off x="2481945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3B1C39-96C9-4F15-92D5-FC8CEA52E045}"/>
                </a:ext>
              </a:extLst>
            </p:cNvPr>
            <p:cNvSpPr/>
            <p:nvPr/>
          </p:nvSpPr>
          <p:spPr>
            <a:xfrm>
              <a:off x="2987043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73E655-E952-4226-9F5C-FA6FF4D62176}"/>
                </a:ext>
              </a:extLst>
            </p:cNvPr>
            <p:cNvSpPr/>
            <p:nvPr/>
          </p:nvSpPr>
          <p:spPr>
            <a:xfrm>
              <a:off x="3492141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1B9D03-DA48-49CA-B477-C59F4FCC08C7}"/>
                </a:ext>
              </a:extLst>
            </p:cNvPr>
            <p:cNvSpPr/>
            <p:nvPr/>
          </p:nvSpPr>
          <p:spPr>
            <a:xfrm>
              <a:off x="3997239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034CCA-A70C-4CE7-AF6E-C0D15950D9D9}"/>
                </a:ext>
              </a:extLst>
            </p:cNvPr>
            <p:cNvSpPr/>
            <p:nvPr/>
          </p:nvSpPr>
          <p:spPr>
            <a:xfrm>
              <a:off x="4502337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3847C7-1F07-47D8-8409-8FBCDDABBDE2}"/>
                </a:ext>
              </a:extLst>
            </p:cNvPr>
            <p:cNvSpPr/>
            <p:nvPr/>
          </p:nvSpPr>
          <p:spPr>
            <a:xfrm>
              <a:off x="1471749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4B70D1-756A-4D53-A7E8-922CCE9B2D53}"/>
                </a:ext>
              </a:extLst>
            </p:cNvPr>
            <p:cNvSpPr/>
            <p:nvPr/>
          </p:nvSpPr>
          <p:spPr>
            <a:xfrm>
              <a:off x="1976847" y="2871651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EA5608-3894-4968-8DB7-7618089A69D3}"/>
                </a:ext>
              </a:extLst>
            </p:cNvPr>
            <p:cNvSpPr/>
            <p:nvPr/>
          </p:nvSpPr>
          <p:spPr>
            <a:xfrm>
              <a:off x="2481945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5A5E82-9B1D-48BC-B0C5-15A48D07D685}"/>
                </a:ext>
              </a:extLst>
            </p:cNvPr>
            <p:cNvSpPr/>
            <p:nvPr/>
          </p:nvSpPr>
          <p:spPr>
            <a:xfrm>
              <a:off x="2987043" y="2871651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AD2625-3349-4099-8E3B-B02E3ED42CA1}"/>
                </a:ext>
              </a:extLst>
            </p:cNvPr>
            <p:cNvSpPr/>
            <p:nvPr/>
          </p:nvSpPr>
          <p:spPr>
            <a:xfrm>
              <a:off x="3492141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53186C-93C7-4E35-A209-48A3834D3A01}"/>
                </a:ext>
              </a:extLst>
            </p:cNvPr>
            <p:cNvSpPr/>
            <p:nvPr/>
          </p:nvSpPr>
          <p:spPr>
            <a:xfrm>
              <a:off x="3997239" y="2871651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0AE83D9-B755-4625-9680-5959A002AA7D}"/>
                </a:ext>
              </a:extLst>
            </p:cNvPr>
            <p:cNvSpPr/>
            <p:nvPr/>
          </p:nvSpPr>
          <p:spPr>
            <a:xfrm>
              <a:off x="4502337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6190AD-5C32-44DB-AA40-525343C23F79}"/>
                </a:ext>
              </a:extLst>
            </p:cNvPr>
            <p:cNvSpPr/>
            <p:nvPr/>
          </p:nvSpPr>
          <p:spPr>
            <a:xfrm>
              <a:off x="966651" y="287165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115963-7C1A-42DC-BF66-1F8E6554F89A}"/>
                </a:ext>
              </a:extLst>
            </p:cNvPr>
            <p:cNvSpPr/>
            <p:nvPr/>
          </p:nvSpPr>
          <p:spPr>
            <a:xfrm>
              <a:off x="966651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D5A5CD-22A6-431F-AA11-A377032AD6BF}"/>
                </a:ext>
              </a:extLst>
            </p:cNvPr>
            <p:cNvSpPr/>
            <p:nvPr/>
          </p:nvSpPr>
          <p:spPr>
            <a:xfrm>
              <a:off x="1471749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8BB577-902F-4D5E-913F-CDB7B7439195}"/>
                </a:ext>
              </a:extLst>
            </p:cNvPr>
            <p:cNvSpPr/>
            <p:nvPr/>
          </p:nvSpPr>
          <p:spPr>
            <a:xfrm>
              <a:off x="1976847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E4A1C3-4B74-4EF1-9A64-312F84CE4617}"/>
                </a:ext>
              </a:extLst>
            </p:cNvPr>
            <p:cNvSpPr/>
            <p:nvPr/>
          </p:nvSpPr>
          <p:spPr>
            <a:xfrm>
              <a:off x="2481945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EB55C7-DB10-4C17-B214-2C249EC1586C}"/>
                </a:ext>
              </a:extLst>
            </p:cNvPr>
            <p:cNvSpPr/>
            <p:nvPr/>
          </p:nvSpPr>
          <p:spPr>
            <a:xfrm>
              <a:off x="2987043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D954EA-FC27-47D3-8DAF-CEEB2B8E008C}"/>
                </a:ext>
              </a:extLst>
            </p:cNvPr>
            <p:cNvSpPr/>
            <p:nvPr/>
          </p:nvSpPr>
          <p:spPr>
            <a:xfrm>
              <a:off x="3492141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B1A588-30D8-4DA2-A21A-5ECB93F14B91}"/>
                </a:ext>
              </a:extLst>
            </p:cNvPr>
            <p:cNvSpPr/>
            <p:nvPr/>
          </p:nvSpPr>
          <p:spPr>
            <a:xfrm>
              <a:off x="3997239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5AF3FC-2F72-43D9-9464-13AA2C942982}"/>
                </a:ext>
              </a:extLst>
            </p:cNvPr>
            <p:cNvSpPr/>
            <p:nvPr/>
          </p:nvSpPr>
          <p:spPr>
            <a:xfrm>
              <a:off x="4502337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F05DD36-3226-45D2-8C1C-453F73F70B34}"/>
                </a:ext>
              </a:extLst>
            </p:cNvPr>
            <p:cNvSpPr/>
            <p:nvPr/>
          </p:nvSpPr>
          <p:spPr>
            <a:xfrm>
              <a:off x="1471749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E39376-B4E3-4273-B5E5-23E23045F57D}"/>
                </a:ext>
              </a:extLst>
            </p:cNvPr>
            <p:cNvSpPr/>
            <p:nvPr/>
          </p:nvSpPr>
          <p:spPr>
            <a:xfrm>
              <a:off x="1976847" y="391667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B6A8A6-D5F9-4C00-B6E1-5E11E8399CFD}"/>
                </a:ext>
              </a:extLst>
            </p:cNvPr>
            <p:cNvSpPr/>
            <p:nvPr/>
          </p:nvSpPr>
          <p:spPr>
            <a:xfrm>
              <a:off x="2481945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D77E94-D1E1-4D20-846C-82ACC457062D}"/>
                </a:ext>
              </a:extLst>
            </p:cNvPr>
            <p:cNvSpPr/>
            <p:nvPr/>
          </p:nvSpPr>
          <p:spPr>
            <a:xfrm>
              <a:off x="2987043" y="391667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BFD13B-509D-4DB4-B857-BD95E6FF9336}"/>
                </a:ext>
              </a:extLst>
            </p:cNvPr>
            <p:cNvSpPr/>
            <p:nvPr/>
          </p:nvSpPr>
          <p:spPr>
            <a:xfrm>
              <a:off x="3492141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E334426-1EE4-4230-AB7D-5E6DDF80E77A}"/>
                </a:ext>
              </a:extLst>
            </p:cNvPr>
            <p:cNvSpPr/>
            <p:nvPr/>
          </p:nvSpPr>
          <p:spPr>
            <a:xfrm>
              <a:off x="3997239" y="391667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1F0478-793B-4A1A-A779-910CD59A489E}"/>
                </a:ext>
              </a:extLst>
            </p:cNvPr>
            <p:cNvSpPr/>
            <p:nvPr/>
          </p:nvSpPr>
          <p:spPr>
            <a:xfrm>
              <a:off x="4502337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4C800B-4632-401A-A850-4D47A468C41F}"/>
                </a:ext>
              </a:extLst>
            </p:cNvPr>
            <p:cNvSpPr/>
            <p:nvPr/>
          </p:nvSpPr>
          <p:spPr>
            <a:xfrm>
              <a:off x="966651" y="391667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842A1B-1D3F-4D0A-A1F5-8F3BC2D289E8}"/>
                </a:ext>
              </a:extLst>
            </p:cNvPr>
            <p:cNvSpPr/>
            <p:nvPr/>
          </p:nvSpPr>
          <p:spPr>
            <a:xfrm>
              <a:off x="966651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B275D79-E4EA-4FD5-BE7F-27BF2ADC0D6F}"/>
                </a:ext>
              </a:extLst>
            </p:cNvPr>
            <p:cNvSpPr/>
            <p:nvPr/>
          </p:nvSpPr>
          <p:spPr>
            <a:xfrm>
              <a:off x="1471749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A4E22EB-CF32-4EEB-9074-C11AC14D85A4}"/>
                </a:ext>
              </a:extLst>
            </p:cNvPr>
            <p:cNvSpPr/>
            <p:nvPr/>
          </p:nvSpPr>
          <p:spPr>
            <a:xfrm>
              <a:off x="1976847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1BC3F5-7DED-4A27-A128-75AC7E2AD6C9}"/>
                </a:ext>
              </a:extLst>
            </p:cNvPr>
            <p:cNvSpPr/>
            <p:nvPr/>
          </p:nvSpPr>
          <p:spPr>
            <a:xfrm>
              <a:off x="2481945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556B85B-8683-4C60-B2D9-038B9654ACF1}"/>
                </a:ext>
              </a:extLst>
            </p:cNvPr>
            <p:cNvSpPr/>
            <p:nvPr/>
          </p:nvSpPr>
          <p:spPr>
            <a:xfrm>
              <a:off x="2987043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77E90B9-4691-46FF-B013-AE324F3A00E6}"/>
                </a:ext>
              </a:extLst>
            </p:cNvPr>
            <p:cNvSpPr/>
            <p:nvPr/>
          </p:nvSpPr>
          <p:spPr>
            <a:xfrm>
              <a:off x="3492141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53FDFB1-9597-4B67-9F4C-A41A8DE68BA5}"/>
                </a:ext>
              </a:extLst>
            </p:cNvPr>
            <p:cNvSpPr/>
            <p:nvPr/>
          </p:nvSpPr>
          <p:spPr>
            <a:xfrm>
              <a:off x="3997239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7F5264-8B84-44F6-9F25-BB7D9023B021}"/>
                </a:ext>
              </a:extLst>
            </p:cNvPr>
            <p:cNvSpPr/>
            <p:nvPr/>
          </p:nvSpPr>
          <p:spPr>
            <a:xfrm>
              <a:off x="4502337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BD69838-CC49-4229-AC8E-AC63A66DBE3F}"/>
                </a:ext>
              </a:extLst>
            </p:cNvPr>
            <p:cNvSpPr/>
            <p:nvPr/>
          </p:nvSpPr>
          <p:spPr>
            <a:xfrm>
              <a:off x="1471749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87BC545-FD50-49C5-9CD1-882E3027C335}"/>
                </a:ext>
              </a:extLst>
            </p:cNvPr>
            <p:cNvSpPr/>
            <p:nvPr/>
          </p:nvSpPr>
          <p:spPr>
            <a:xfrm>
              <a:off x="1976847" y="495952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5A4ABC5-BE8B-41E3-96B5-8535C023269D}"/>
                </a:ext>
              </a:extLst>
            </p:cNvPr>
            <p:cNvSpPr/>
            <p:nvPr/>
          </p:nvSpPr>
          <p:spPr>
            <a:xfrm>
              <a:off x="2481945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C9D0C64-3A52-4923-A661-0EA1B9DA010F}"/>
                </a:ext>
              </a:extLst>
            </p:cNvPr>
            <p:cNvSpPr/>
            <p:nvPr/>
          </p:nvSpPr>
          <p:spPr>
            <a:xfrm>
              <a:off x="2987043" y="495952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4222947-FD9B-4137-AF2A-542B16C5F2D1}"/>
                </a:ext>
              </a:extLst>
            </p:cNvPr>
            <p:cNvSpPr/>
            <p:nvPr/>
          </p:nvSpPr>
          <p:spPr>
            <a:xfrm>
              <a:off x="3492141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36992E-9F11-4411-B64B-E8FC1AF18507}"/>
                </a:ext>
              </a:extLst>
            </p:cNvPr>
            <p:cNvSpPr/>
            <p:nvPr/>
          </p:nvSpPr>
          <p:spPr>
            <a:xfrm>
              <a:off x="3997239" y="495952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31DDDF-E252-497C-81AE-499752670B51}"/>
                </a:ext>
              </a:extLst>
            </p:cNvPr>
            <p:cNvSpPr/>
            <p:nvPr/>
          </p:nvSpPr>
          <p:spPr>
            <a:xfrm>
              <a:off x="4502337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72E811A-C03B-4ECE-BBA0-D2896CE7E24D}"/>
                </a:ext>
              </a:extLst>
            </p:cNvPr>
            <p:cNvSpPr/>
            <p:nvPr/>
          </p:nvSpPr>
          <p:spPr>
            <a:xfrm>
              <a:off x="966651" y="495952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2461464-B2DD-4885-9AC7-6009071487C5}"/>
              </a:ext>
            </a:extLst>
          </p:cNvPr>
          <p:cNvGrpSpPr/>
          <p:nvPr/>
        </p:nvGrpSpPr>
        <p:grpSpPr>
          <a:xfrm>
            <a:off x="176468" y="1286805"/>
            <a:ext cx="3746868" cy="3958043"/>
            <a:chOff x="6603267" y="631372"/>
            <a:chExt cx="3746868" cy="3958043"/>
          </a:xfrm>
        </p:grpSpPr>
        <p:sp>
          <p:nvSpPr>
            <p:cNvPr id="69" name="Star: 5 Points 68">
              <a:extLst>
                <a:ext uri="{FF2B5EF4-FFF2-40B4-BE49-F238E27FC236}">
                  <a16:creationId xmlns:a16="http://schemas.microsoft.com/office/drawing/2014/main" id="{D8076D5D-A10A-477C-A6C9-46C61839167C}"/>
                </a:ext>
              </a:extLst>
            </p:cNvPr>
            <p:cNvSpPr/>
            <p:nvPr/>
          </p:nvSpPr>
          <p:spPr>
            <a:xfrm>
              <a:off x="6603267" y="3198221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tar: 5 Points 69">
              <a:extLst>
                <a:ext uri="{FF2B5EF4-FFF2-40B4-BE49-F238E27FC236}">
                  <a16:creationId xmlns:a16="http://schemas.microsoft.com/office/drawing/2014/main" id="{F238F488-A3B2-4734-B087-3B6E3245CD0D}"/>
                </a:ext>
              </a:extLst>
            </p:cNvPr>
            <p:cNvSpPr/>
            <p:nvPr/>
          </p:nvSpPr>
          <p:spPr>
            <a:xfrm>
              <a:off x="7049582" y="1674224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tar: 5 Points 70">
              <a:extLst>
                <a:ext uri="{FF2B5EF4-FFF2-40B4-BE49-F238E27FC236}">
                  <a16:creationId xmlns:a16="http://schemas.microsoft.com/office/drawing/2014/main" id="{6383176B-CD1E-41E3-B32F-6FA8161D1B72}"/>
                </a:ext>
              </a:extLst>
            </p:cNvPr>
            <p:cNvSpPr/>
            <p:nvPr/>
          </p:nvSpPr>
          <p:spPr>
            <a:xfrm>
              <a:off x="7518767" y="3734884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tar: 5 Points 71">
              <a:extLst>
                <a:ext uri="{FF2B5EF4-FFF2-40B4-BE49-F238E27FC236}">
                  <a16:creationId xmlns:a16="http://schemas.microsoft.com/office/drawing/2014/main" id="{7ECFED80-9B96-495C-A95F-4E6DDD05A6C3}"/>
                </a:ext>
              </a:extLst>
            </p:cNvPr>
            <p:cNvSpPr/>
            <p:nvPr/>
          </p:nvSpPr>
          <p:spPr>
            <a:xfrm>
              <a:off x="8053789" y="2709454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tar: 5 Points 72">
              <a:extLst>
                <a:ext uri="{FF2B5EF4-FFF2-40B4-BE49-F238E27FC236}">
                  <a16:creationId xmlns:a16="http://schemas.microsoft.com/office/drawing/2014/main" id="{C69A04BA-D73F-46F0-970B-D8D4E5494B94}"/>
                </a:ext>
              </a:extLst>
            </p:cNvPr>
            <p:cNvSpPr/>
            <p:nvPr/>
          </p:nvSpPr>
          <p:spPr>
            <a:xfrm>
              <a:off x="8532225" y="1184364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tar: 5 Points 73">
              <a:extLst>
                <a:ext uri="{FF2B5EF4-FFF2-40B4-BE49-F238E27FC236}">
                  <a16:creationId xmlns:a16="http://schemas.microsoft.com/office/drawing/2014/main" id="{D1D27E1F-51FB-4E51-AA78-072EBA2C424F}"/>
                </a:ext>
              </a:extLst>
            </p:cNvPr>
            <p:cNvSpPr/>
            <p:nvPr/>
          </p:nvSpPr>
          <p:spPr>
            <a:xfrm>
              <a:off x="9069974" y="2196736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tar: 5 Points 74">
              <a:extLst>
                <a:ext uri="{FF2B5EF4-FFF2-40B4-BE49-F238E27FC236}">
                  <a16:creationId xmlns:a16="http://schemas.microsoft.com/office/drawing/2014/main" id="{8AC65CDF-F63E-4719-820E-01D333119482}"/>
                </a:ext>
              </a:extLst>
            </p:cNvPr>
            <p:cNvSpPr/>
            <p:nvPr/>
          </p:nvSpPr>
          <p:spPr>
            <a:xfrm>
              <a:off x="9575072" y="631372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tar: 5 Points 75">
              <a:extLst>
                <a:ext uri="{FF2B5EF4-FFF2-40B4-BE49-F238E27FC236}">
                  <a16:creationId xmlns:a16="http://schemas.microsoft.com/office/drawing/2014/main" id="{BD7A2FCD-0F8E-4F8F-A6DE-2CF10A663723}"/>
                </a:ext>
              </a:extLst>
            </p:cNvPr>
            <p:cNvSpPr/>
            <p:nvPr/>
          </p:nvSpPr>
          <p:spPr>
            <a:xfrm>
              <a:off x="10080170" y="4284615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AA2826E-8C9C-4EEF-91E3-186AB99DB147}"/>
              </a:ext>
            </a:extLst>
          </p:cNvPr>
          <p:cNvGrpSpPr/>
          <p:nvPr/>
        </p:nvGrpSpPr>
        <p:grpSpPr>
          <a:xfrm>
            <a:off x="4295393" y="1196742"/>
            <a:ext cx="4040784" cy="4175757"/>
            <a:chOff x="966651" y="1306286"/>
            <a:chExt cx="4040784" cy="4175757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25388EA-B7D1-43CD-9254-0EFDB227ADE2}"/>
                </a:ext>
              </a:extLst>
            </p:cNvPr>
            <p:cNvSpPr/>
            <p:nvPr/>
          </p:nvSpPr>
          <p:spPr>
            <a:xfrm>
              <a:off x="966651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AF55A76-731F-4B2D-8FC1-2FE34E4C21B7}"/>
                </a:ext>
              </a:extLst>
            </p:cNvPr>
            <p:cNvSpPr/>
            <p:nvPr/>
          </p:nvSpPr>
          <p:spPr>
            <a:xfrm>
              <a:off x="1471749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5529E64-F47A-442F-A926-BEABFB01BC04}"/>
                </a:ext>
              </a:extLst>
            </p:cNvPr>
            <p:cNvSpPr/>
            <p:nvPr/>
          </p:nvSpPr>
          <p:spPr>
            <a:xfrm>
              <a:off x="1976847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D284F80-85DD-4162-8AAB-61189EC52BAC}"/>
                </a:ext>
              </a:extLst>
            </p:cNvPr>
            <p:cNvSpPr/>
            <p:nvPr/>
          </p:nvSpPr>
          <p:spPr>
            <a:xfrm>
              <a:off x="2481945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DDD6F4D-20DF-4DB3-B50E-4BF7D0AF5DED}"/>
                </a:ext>
              </a:extLst>
            </p:cNvPr>
            <p:cNvSpPr/>
            <p:nvPr/>
          </p:nvSpPr>
          <p:spPr>
            <a:xfrm>
              <a:off x="2987043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C43D3E8-CD79-470C-B464-E67B7CA0EDB0}"/>
                </a:ext>
              </a:extLst>
            </p:cNvPr>
            <p:cNvSpPr/>
            <p:nvPr/>
          </p:nvSpPr>
          <p:spPr>
            <a:xfrm>
              <a:off x="3492141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A32F415-2412-4B99-9518-D97C55DA297C}"/>
                </a:ext>
              </a:extLst>
            </p:cNvPr>
            <p:cNvSpPr/>
            <p:nvPr/>
          </p:nvSpPr>
          <p:spPr>
            <a:xfrm>
              <a:off x="3997239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4806924-CFFA-4D0F-A131-BEE95EA35376}"/>
                </a:ext>
              </a:extLst>
            </p:cNvPr>
            <p:cNvSpPr/>
            <p:nvPr/>
          </p:nvSpPr>
          <p:spPr>
            <a:xfrm>
              <a:off x="4502337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6F517F4-FBD5-4D94-AF4C-715D432EA10C}"/>
                </a:ext>
              </a:extLst>
            </p:cNvPr>
            <p:cNvSpPr/>
            <p:nvPr/>
          </p:nvSpPr>
          <p:spPr>
            <a:xfrm>
              <a:off x="1471749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6A4E558-D9FE-4A2E-AC88-3412D17B0BDE}"/>
                </a:ext>
              </a:extLst>
            </p:cNvPr>
            <p:cNvSpPr/>
            <p:nvPr/>
          </p:nvSpPr>
          <p:spPr>
            <a:xfrm>
              <a:off x="1976847" y="182880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DBCCDD4-C013-4880-8430-7AB00B94CF76}"/>
                </a:ext>
              </a:extLst>
            </p:cNvPr>
            <p:cNvSpPr/>
            <p:nvPr/>
          </p:nvSpPr>
          <p:spPr>
            <a:xfrm>
              <a:off x="2481945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E869CDC-31CC-4018-89BF-A7349208D3F2}"/>
                </a:ext>
              </a:extLst>
            </p:cNvPr>
            <p:cNvSpPr/>
            <p:nvPr/>
          </p:nvSpPr>
          <p:spPr>
            <a:xfrm>
              <a:off x="2987043" y="182880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B81F9D1-FC31-4994-A3BC-8AE6DE43800E}"/>
                </a:ext>
              </a:extLst>
            </p:cNvPr>
            <p:cNvSpPr/>
            <p:nvPr/>
          </p:nvSpPr>
          <p:spPr>
            <a:xfrm>
              <a:off x="3492141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236531A-4DC9-4C9C-B359-132EC0E3B62F}"/>
                </a:ext>
              </a:extLst>
            </p:cNvPr>
            <p:cNvSpPr/>
            <p:nvPr/>
          </p:nvSpPr>
          <p:spPr>
            <a:xfrm>
              <a:off x="3997239" y="182880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E804733-9C26-4A6B-85AD-6189015444A7}"/>
                </a:ext>
              </a:extLst>
            </p:cNvPr>
            <p:cNvSpPr/>
            <p:nvPr/>
          </p:nvSpPr>
          <p:spPr>
            <a:xfrm>
              <a:off x="4502337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FE0611E1-781B-4182-A126-9DE5F00D9A87}"/>
                </a:ext>
              </a:extLst>
            </p:cNvPr>
            <p:cNvSpPr/>
            <p:nvPr/>
          </p:nvSpPr>
          <p:spPr>
            <a:xfrm>
              <a:off x="966651" y="182879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F879B2B-78CB-45DA-A918-FD8FB435872F}"/>
                </a:ext>
              </a:extLst>
            </p:cNvPr>
            <p:cNvSpPr/>
            <p:nvPr/>
          </p:nvSpPr>
          <p:spPr>
            <a:xfrm>
              <a:off x="966651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4B6C1AB-4B31-4040-956B-44ECFE988118}"/>
                </a:ext>
              </a:extLst>
            </p:cNvPr>
            <p:cNvSpPr/>
            <p:nvPr/>
          </p:nvSpPr>
          <p:spPr>
            <a:xfrm>
              <a:off x="1471749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BACF1DC-A7B3-4AE3-B0CF-8C8730C723D6}"/>
                </a:ext>
              </a:extLst>
            </p:cNvPr>
            <p:cNvSpPr/>
            <p:nvPr/>
          </p:nvSpPr>
          <p:spPr>
            <a:xfrm>
              <a:off x="1976847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3C5D851-38C4-42C9-AAD7-1024AF6DBFB7}"/>
                </a:ext>
              </a:extLst>
            </p:cNvPr>
            <p:cNvSpPr/>
            <p:nvPr/>
          </p:nvSpPr>
          <p:spPr>
            <a:xfrm>
              <a:off x="2481945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10B9E40-11EB-4227-8276-03C9C5F9362B}"/>
                </a:ext>
              </a:extLst>
            </p:cNvPr>
            <p:cNvSpPr/>
            <p:nvPr/>
          </p:nvSpPr>
          <p:spPr>
            <a:xfrm>
              <a:off x="2987043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95AB9EB-8B09-403D-8981-747EF5BFA290}"/>
                </a:ext>
              </a:extLst>
            </p:cNvPr>
            <p:cNvSpPr/>
            <p:nvPr/>
          </p:nvSpPr>
          <p:spPr>
            <a:xfrm>
              <a:off x="3492141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A6C0B1B-55EC-4D96-A533-45BAA69D4271}"/>
                </a:ext>
              </a:extLst>
            </p:cNvPr>
            <p:cNvSpPr/>
            <p:nvPr/>
          </p:nvSpPr>
          <p:spPr>
            <a:xfrm>
              <a:off x="3997239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6EF80BD-A26D-4F39-ACE2-CCCD27698812}"/>
                </a:ext>
              </a:extLst>
            </p:cNvPr>
            <p:cNvSpPr/>
            <p:nvPr/>
          </p:nvSpPr>
          <p:spPr>
            <a:xfrm>
              <a:off x="4502337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2FA1495-361C-4E9A-B447-82AF5088F95C}"/>
                </a:ext>
              </a:extLst>
            </p:cNvPr>
            <p:cNvSpPr/>
            <p:nvPr/>
          </p:nvSpPr>
          <p:spPr>
            <a:xfrm>
              <a:off x="1471749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8196F3F-29B7-4668-AF4E-3EB3944E792D}"/>
                </a:ext>
              </a:extLst>
            </p:cNvPr>
            <p:cNvSpPr/>
            <p:nvPr/>
          </p:nvSpPr>
          <p:spPr>
            <a:xfrm>
              <a:off x="1976847" y="2871651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817CC11-83DE-401B-B919-CA40F28C8748}"/>
                </a:ext>
              </a:extLst>
            </p:cNvPr>
            <p:cNvSpPr/>
            <p:nvPr/>
          </p:nvSpPr>
          <p:spPr>
            <a:xfrm>
              <a:off x="2481945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96A1334-766D-433D-9722-B1816A0AAB18}"/>
                </a:ext>
              </a:extLst>
            </p:cNvPr>
            <p:cNvSpPr/>
            <p:nvPr/>
          </p:nvSpPr>
          <p:spPr>
            <a:xfrm>
              <a:off x="2987043" y="2871651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9203798-2E50-4092-AE51-23DEC8E8A95A}"/>
                </a:ext>
              </a:extLst>
            </p:cNvPr>
            <p:cNvSpPr/>
            <p:nvPr/>
          </p:nvSpPr>
          <p:spPr>
            <a:xfrm>
              <a:off x="3492141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FBE02A7-29ED-4FE5-B090-2C52BFAE1D3C}"/>
                </a:ext>
              </a:extLst>
            </p:cNvPr>
            <p:cNvSpPr/>
            <p:nvPr/>
          </p:nvSpPr>
          <p:spPr>
            <a:xfrm>
              <a:off x="3997239" y="2871651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06AABFB-9787-4CC9-8E3B-EAD8279FCD30}"/>
                </a:ext>
              </a:extLst>
            </p:cNvPr>
            <p:cNvSpPr/>
            <p:nvPr/>
          </p:nvSpPr>
          <p:spPr>
            <a:xfrm>
              <a:off x="4502337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136DEFC-D5A6-40AA-881E-902107C0FEDB}"/>
                </a:ext>
              </a:extLst>
            </p:cNvPr>
            <p:cNvSpPr/>
            <p:nvPr/>
          </p:nvSpPr>
          <p:spPr>
            <a:xfrm>
              <a:off x="966651" y="287165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E5DC101-B574-45D1-873F-3A1302CD32A2}"/>
                </a:ext>
              </a:extLst>
            </p:cNvPr>
            <p:cNvSpPr/>
            <p:nvPr/>
          </p:nvSpPr>
          <p:spPr>
            <a:xfrm>
              <a:off x="966651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2A46BCF-A275-4C99-AAF1-2451D2B45DB6}"/>
                </a:ext>
              </a:extLst>
            </p:cNvPr>
            <p:cNvSpPr/>
            <p:nvPr/>
          </p:nvSpPr>
          <p:spPr>
            <a:xfrm>
              <a:off x="1471749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9067F21-B287-486D-879A-94D7E0E1F6EB}"/>
                </a:ext>
              </a:extLst>
            </p:cNvPr>
            <p:cNvSpPr/>
            <p:nvPr/>
          </p:nvSpPr>
          <p:spPr>
            <a:xfrm>
              <a:off x="1976847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50D250C-BD48-4110-B0DC-307F6F430583}"/>
                </a:ext>
              </a:extLst>
            </p:cNvPr>
            <p:cNvSpPr/>
            <p:nvPr/>
          </p:nvSpPr>
          <p:spPr>
            <a:xfrm>
              <a:off x="2481945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8BCDED3-D962-4860-8157-AD8907BD284C}"/>
                </a:ext>
              </a:extLst>
            </p:cNvPr>
            <p:cNvSpPr/>
            <p:nvPr/>
          </p:nvSpPr>
          <p:spPr>
            <a:xfrm>
              <a:off x="2987043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A845622-17C4-405C-AD0C-89BF759C1022}"/>
                </a:ext>
              </a:extLst>
            </p:cNvPr>
            <p:cNvSpPr/>
            <p:nvPr/>
          </p:nvSpPr>
          <p:spPr>
            <a:xfrm>
              <a:off x="3492141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5C3F411-6F23-419A-9FEB-DFCAF06341C1}"/>
                </a:ext>
              </a:extLst>
            </p:cNvPr>
            <p:cNvSpPr/>
            <p:nvPr/>
          </p:nvSpPr>
          <p:spPr>
            <a:xfrm>
              <a:off x="3997239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7ACB6FC-3B4D-406D-8CA9-96696DE01E94}"/>
                </a:ext>
              </a:extLst>
            </p:cNvPr>
            <p:cNvSpPr/>
            <p:nvPr/>
          </p:nvSpPr>
          <p:spPr>
            <a:xfrm>
              <a:off x="4502337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C007D58-B089-440E-B9D4-FF82D84126D1}"/>
                </a:ext>
              </a:extLst>
            </p:cNvPr>
            <p:cNvSpPr/>
            <p:nvPr/>
          </p:nvSpPr>
          <p:spPr>
            <a:xfrm>
              <a:off x="1471749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72A1CB3-71D8-4F8B-8631-A8DF122BA0FA}"/>
                </a:ext>
              </a:extLst>
            </p:cNvPr>
            <p:cNvSpPr/>
            <p:nvPr/>
          </p:nvSpPr>
          <p:spPr>
            <a:xfrm>
              <a:off x="1976847" y="391667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30BB3D6-B882-4D96-88D8-8777CEED6677}"/>
                </a:ext>
              </a:extLst>
            </p:cNvPr>
            <p:cNvSpPr/>
            <p:nvPr/>
          </p:nvSpPr>
          <p:spPr>
            <a:xfrm>
              <a:off x="2481945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CCDEBC8-11FD-401A-AE22-466FE075B341}"/>
                </a:ext>
              </a:extLst>
            </p:cNvPr>
            <p:cNvSpPr/>
            <p:nvPr/>
          </p:nvSpPr>
          <p:spPr>
            <a:xfrm>
              <a:off x="2987043" y="391667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3CFC12D-ADAA-46ED-8CD9-C6965FDB7EB1}"/>
                </a:ext>
              </a:extLst>
            </p:cNvPr>
            <p:cNvSpPr/>
            <p:nvPr/>
          </p:nvSpPr>
          <p:spPr>
            <a:xfrm>
              <a:off x="3492141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2DE15CC-07F7-4BE9-9B1A-EE37DF1D42A8}"/>
                </a:ext>
              </a:extLst>
            </p:cNvPr>
            <p:cNvSpPr/>
            <p:nvPr/>
          </p:nvSpPr>
          <p:spPr>
            <a:xfrm>
              <a:off x="3997239" y="391667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CC014AC-8797-4503-9594-5FCA71E9EBA4}"/>
                </a:ext>
              </a:extLst>
            </p:cNvPr>
            <p:cNvSpPr/>
            <p:nvPr/>
          </p:nvSpPr>
          <p:spPr>
            <a:xfrm>
              <a:off x="4502337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D73AC40-FFFE-4A47-B2E8-E7E7CDB9EEA7}"/>
                </a:ext>
              </a:extLst>
            </p:cNvPr>
            <p:cNvSpPr/>
            <p:nvPr/>
          </p:nvSpPr>
          <p:spPr>
            <a:xfrm>
              <a:off x="966651" y="391667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95EFE9D-530F-4A52-903B-C83AA44DE0DB}"/>
                </a:ext>
              </a:extLst>
            </p:cNvPr>
            <p:cNvSpPr/>
            <p:nvPr/>
          </p:nvSpPr>
          <p:spPr>
            <a:xfrm>
              <a:off x="966651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8D47DEF-2BC6-4ED8-BF28-B10C458E3F45}"/>
                </a:ext>
              </a:extLst>
            </p:cNvPr>
            <p:cNvSpPr/>
            <p:nvPr/>
          </p:nvSpPr>
          <p:spPr>
            <a:xfrm>
              <a:off x="1471749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EC2B116-BC2A-46F8-8F9E-A6B62F41B8A2}"/>
                </a:ext>
              </a:extLst>
            </p:cNvPr>
            <p:cNvSpPr/>
            <p:nvPr/>
          </p:nvSpPr>
          <p:spPr>
            <a:xfrm>
              <a:off x="1976847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E076D54-16D7-486A-B880-D2AF9C8BEF18}"/>
                </a:ext>
              </a:extLst>
            </p:cNvPr>
            <p:cNvSpPr/>
            <p:nvPr/>
          </p:nvSpPr>
          <p:spPr>
            <a:xfrm>
              <a:off x="2481945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08CE00B-8F5C-4652-BD57-6F880C5A7B5C}"/>
                </a:ext>
              </a:extLst>
            </p:cNvPr>
            <p:cNvSpPr/>
            <p:nvPr/>
          </p:nvSpPr>
          <p:spPr>
            <a:xfrm>
              <a:off x="2987043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1E88B67-0EFD-4461-9F13-FE4D676708D5}"/>
                </a:ext>
              </a:extLst>
            </p:cNvPr>
            <p:cNvSpPr/>
            <p:nvPr/>
          </p:nvSpPr>
          <p:spPr>
            <a:xfrm>
              <a:off x="3492141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4CFAEC3-562B-47CB-8B1A-490718F329A6}"/>
                </a:ext>
              </a:extLst>
            </p:cNvPr>
            <p:cNvSpPr/>
            <p:nvPr/>
          </p:nvSpPr>
          <p:spPr>
            <a:xfrm>
              <a:off x="3997239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1EBFBB9-EDFA-4939-8ADC-7A55212C7655}"/>
                </a:ext>
              </a:extLst>
            </p:cNvPr>
            <p:cNvSpPr/>
            <p:nvPr/>
          </p:nvSpPr>
          <p:spPr>
            <a:xfrm>
              <a:off x="4502337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75756B0-A5D9-42D4-8947-67C7B712142F}"/>
                </a:ext>
              </a:extLst>
            </p:cNvPr>
            <p:cNvSpPr/>
            <p:nvPr/>
          </p:nvSpPr>
          <p:spPr>
            <a:xfrm>
              <a:off x="1471749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BB52A31-1485-4277-8904-37ED5A259188}"/>
                </a:ext>
              </a:extLst>
            </p:cNvPr>
            <p:cNvSpPr/>
            <p:nvPr/>
          </p:nvSpPr>
          <p:spPr>
            <a:xfrm>
              <a:off x="1976847" y="495952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EFA354E7-F66C-48A5-8FDF-B067372901AC}"/>
                </a:ext>
              </a:extLst>
            </p:cNvPr>
            <p:cNvSpPr/>
            <p:nvPr/>
          </p:nvSpPr>
          <p:spPr>
            <a:xfrm>
              <a:off x="2481945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498992F-054D-44F6-BFEA-717A03635BC0}"/>
                </a:ext>
              </a:extLst>
            </p:cNvPr>
            <p:cNvSpPr/>
            <p:nvPr/>
          </p:nvSpPr>
          <p:spPr>
            <a:xfrm>
              <a:off x="2987043" y="495952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D121915-75D5-4967-8D5A-F0E0DC630717}"/>
                </a:ext>
              </a:extLst>
            </p:cNvPr>
            <p:cNvSpPr/>
            <p:nvPr/>
          </p:nvSpPr>
          <p:spPr>
            <a:xfrm>
              <a:off x="3492141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B1FB17A-EC77-4CF5-A63E-3CB593E32B31}"/>
                </a:ext>
              </a:extLst>
            </p:cNvPr>
            <p:cNvSpPr/>
            <p:nvPr/>
          </p:nvSpPr>
          <p:spPr>
            <a:xfrm>
              <a:off x="3997239" y="495952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1DF3FCD-30B4-4F04-8067-C4B0F27C9F8B}"/>
                </a:ext>
              </a:extLst>
            </p:cNvPr>
            <p:cNvSpPr/>
            <p:nvPr/>
          </p:nvSpPr>
          <p:spPr>
            <a:xfrm>
              <a:off x="4502337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D7162C6-DC82-4EAB-BC42-FA19963EB0C9}"/>
                </a:ext>
              </a:extLst>
            </p:cNvPr>
            <p:cNvSpPr/>
            <p:nvPr/>
          </p:nvSpPr>
          <p:spPr>
            <a:xfrm>
              <a:off x="966651" y="495952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D536B55-7197-4B28-A107-6CAA395E1B70}"/>
              </a:ext>
            </a:extLst>
          </p:cNvPr>
          <p:cNvGrpSpPr/>
          <p:nvPr/>
        </p:nvGrpSpPr>
        <p:grpSpPr>
          <a:xfrm>
            <a:off x="4410329" y="1399215"/>
            <a:ext cx="3822725" cy="3932201"/>
            <a:chOff x="6552152" y="688555"/>
            <a:chExt cx="3822725" cy="3932201"/>
          </a:xfrm>
        </p:grpSpPr>
        <p:sp>
          <p:nvSpPr>
            <p:cNvPr id="217" name="Star: 5 Points 216">
              <a:extLst>
                <a:ext uri="{FF2B5EF4-FFF2-40B4-BE49-F238E27FC236}">
                  <a16:creationId xmlns:a16="http://schemas.microsoft.com/office/drawing/2014/main" id="{A177A2F3-E8E1-4DDF-B872-9F40EA8FF093}"/>
                </a:ext>
              </a:extLst>
            </p:cNvPr>
            <p:cNvSpPr/>
            <p:nvPr/>
          </p:nvSpPr>
          <p:spPr>
            <a:xfrm>
              <a:off x="6552152" y="2654227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Star: 5 Points 217">
              <a:extLst>
                <a:ext uri="{FF2B5EF4-FFF2-40B4-BE49-F238E27FC236}">
                  <a16:creationId xmlns:a16="http://schemas.microsoft.com/office/drawing/2014/main" id="{29CB9192-B749-405E-9E89-CB1D13BDCD4C}"/>
                </a:ext>
              </a:extLst>
            </p:cNvPr>
            <p:cNvSpPr/>
            <p:nvPr/>
          </p:nvSpPr>
          <p:spPr>
            <a:xfrm>
              <a:off x="7049453" y="688555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Star: 5 Points 218">
              <a:extLst>
                <a:ext uri="{FF2B5EF4-FFF2-40B4-BE49-F238E27FC236}">
                  <a16:creationId xmlns:a16="http://schemas.microsoft.com/office/drawing/2014/main" id="{2072748D-5D11-4C74-8CAB-8D7A23CD0255}"/>
                </a:ext>
              </a:extLst>
            </p:cNvPr>
            <p:cNvSpPr/>
            <p:nvPr/>
          </p:nvSpPr>
          <p:spPr>
            <a:xfrm>
              <a:off x="7560968" y="4315956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Star: 5 Points 219">
              <a:extLst>
                <a:ext uri="{FF2B5EF4-FFF2-40B4-BE49-F238E27FC236}">
                  <a16:creationId xmlns:a16="http://schemas.microsoft.com/office/drawing/2014/main" id="{9CE1D2AC-D987-4E08-93A4-F462537983B9}"/>
                </a:ext>
              </a:extLst>
            </p:cNvPr>
            <p:cNvSpPr/>
            <p:nvPr/>
          </p:nvSpPr>
          <p:spPr>
            <a:xfrm>
              <a:off x="8000636" y="2108571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Star: 5 Points 220">
              <a:extLst>
                <a:ext uri="{FF2B5EF4-FFF2-40B4-BE49-F238E27FC236}">
                  <a16:creationId xmlns:a16="http://schemas.microsoft.com/office/drawing/2014/main" id="{428DEBE2-DFEA-40A9-8433-941C1240E133}"/>
                </a:ext>
              </a:extLst>
            </p:cNvPr>
            <p:cNvSpPr/>
            <p:nvPr/>
          </p:nvSpPr>
          <p:spPr>
            <a:xfrm>
              <a:off x="8532225" y="1184364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Star: 5 Points 221">
              <a:extLst>
                <a:ext uri="{FF2B5EF4-FFF2-40B4-BE49-F238E27FC236}">
                  <a16:creationId xmlns:a16="http://schemas.microsoft.com/office/drawing/2014/main" id="{AFCA2617-DB29-44F9-AB04-3CE300D4E5A3}"/>
                </a:ext>
              </a:extLst>
            </p:cNvPr>
            <p:cNvSpPr/>
            <p:nvPr/>
          </p:nvSpPr>
          <p:spPr>
            <a:xfrm>
              <a:off x="9062856" y="3725668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Star: 5 Points 222">
              <a:extLst>
                <a:ext uri="{FF2B5EF4-FFF2-40B4-BE49-F238E27FC236}">
                  <a16:creationId xmlns:a16="http://schemas.microsoft.com/office/drawing/2014/main" id="{D75451FB-2419-4F09-AFBB-187779AD906F}"/>
                </a:ext>
              </a:extLst>
            </p:cNvPr>
            <p:cNvSpPr/>
            <p:nvPr/>
          </p:nvSpPr>
          <p:spPr>
            <a:xfrm>
              <a:off x="9522582" y="1594248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Star: 5 Points 223">
              <a:extLst>
                <a:ext uri="{FF2B5EF4-FFF2-40B4-BE49-F238E27FC236}">
                  <a16:creationId xmlns:a16="http://schemas.microsoft.com/office/drawing/2014/main" id="{4E3C45CC-6ED0-4D5D-A512-C87737D93A2C}"/>
                </a:ext>
              </a:extLst>
            </p:cNvPr>
            <p:cNvSpPr/>
            <p:nvPr/>
          </p:nvSpPr>
          <p:spPr>
            <a:xfrm>
              <a:off x="10104912" y="3142994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E9DD136-9E1D-4485-863D-403EAD72E55F}"/>
              </a:ext>
            </a:extLst>
          </p:cNvPr>
          <p:cNvGrpSpPr/>
          <p:nvPr/>
        </p:nvGrpSpPr>
        <p:grpSpPr>
          <a:xfrm>
            <a:off x="8624348" y="1205740"/>
            <a:ext cx="4040784" cy="4175757"/>
            <a:chOff x="966651" y="1306286"/>
            <a:chExt cx="4040784" cy="4175757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8AA988F-78C7-4707-B129-3EF1D9836215}"/>
                </a:ext>
              </a:extLst>
            </p:cNvPr>
            <p:cNvSpPr/>
            <p:nvPr/>
          </p:nvSpPr>
          <p:spPr>
            <a:xfrm>
              <a:off x="966651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321988F-5374-4409-8802-FF433F043ABE}"/>
                </a:ext>
              </a:extLst>
            </p:cNvPr>
            <p:cNvSpPr/>
            <p:nvPr/>
          </p:nvSpPr>
          <p:spPr>
            <a:xfrm>
              <a:off x="1471749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EC995FC-4B8C-4381-8E94-2EBA87035B78}"/>
                </a:ext>
              </a:extLst>
            </p:cNvPr>
            <p:cNvSpPr/>
            <p:nvPr/>
          </p:nvSpPr>
          <p:spPr>
            <a:xfrm>
              <a:off x="1976847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31D3CE1-8E63-466A-BBB7-47209B0F6217}"/>
                </a:ext>
              </a:extLst>
            </p:cNvPr>
            <p:cNvSpPr/>
            <p:nvPr/>
          </p:nvSpPr>
          <p:spPr>
            <a:xfrm>
              <a:off x="2481945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7D727BE-F6CC-4C49-809D-2ABDFEE2BF77}"/>
                </a:ext>
              </a:extLst>
            </p:cNvPr>
            <p:cNvSpPr/>
            <p:nvPr/>
          </p:nvSpPr>
          <p:spPr>
            <a:xfrm>
              <a:off x="2987043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6BABB9A-7979-448A-B6FD-FB38D93AB1FF}"/>
                </a:ext>
              </a:extLst>
            </p:cNvPr>
            <p:cNvSpPr/>
            <p:nvPr/>
          </p:nvSpPr>
          <p:spPr>
            <a:xfrm>
              <a:off x="3492141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E343CB5-E368-4C1C-9845-BBFE08B6CB1E}"/>
                </a:ext>
              </a:extLst>
            </p:cNvPr>
            <p:cNvSpPr/>
            <p:nvPr/>
          </p:nvSpPr>
          <p:spPr>
            <a:xfrm>
              <a:off x="3997239" y="1306286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9F0DDE7-1597-4A7B-A61E-C40C0D7214A1}"/>
                </a:ext>
              </a:extLst>
            </p:cNvPr>
            <p:cNvSpPr/>
            <p:nvPr/>
          </p:nvSpPr>
          <p:spPr>
            <a:xfrm>
              <a:off x="4502337" y="1306286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2814800-DB78-4EDF-B839-0832A8E51075}"/>
                </a:ext>
              </a:extLst>
            </p:cNvPr>
            <p:cNvSpPr/>
            <p:nvPr/>
          </p:nvSpPr>
          <p:spPr>
            <a:xfrm>
              <a:off x="1471749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0532D24-23AD-4B62-BA74-9BEC6274EBC2}"/>
                </a:ext>
              </a:extLst>
            </p:cNvPr>
            <p:cNvSpPr/>
            <p:nvPr/>
          </p:nvSpPr>
          <p:spPr>
            <a:xfrm>
              <a:off x="1976847" y="182880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48F34ED-5536-4CB0-9725-98D3B6F97DDC}"/>
                </a:ext>
              </a:extLst>
            </p:cNvPr>
            <p:cNvSpPr/>
            <p:nvPr/>
          </p:nvSpPr>
          <p:spPr>
            <a:xfrm>
              <a:off x="2481945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153CCAC4-5DA5-4B94-A60C-A5739D9D3788}"/>
                </a:ext>
              </a:extLst>
            </p:cNvPr>
            <p:cNvSpPr/>
            <p:nvPr/>
          </p:nvSpPr>
          <p:spPr>
            <a:xfrm>
              <a:off x="2987043" y="182880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AD08B73F-46E7-4ECF-825F-5F329F294E58}"/>
                </a:ext>
              </a:extLst>
            </p:cNvPr>
            <p:cNvSpPr/>
            <p:nvPr/>
          </p:nvSpPr>
          <p:spPr>
            <a:xfrm>
              <a:off x="3492141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059DA10-B3AE-4890-9C3F-859011F456F4}"/>
                </a:ext>
              </a:extLst>
            </p:cNvPr>
            <p:cNvSpPr/>
            <p:nvPr/>
          </p:nvSpPr>
          <p:spPr>
            <a:xfrm>
              <a:off x="3997239" y="182880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BAE2890-5FE7-47E4-8F89-4D4E7B3517E2}"/>
                </a:ext>
              </a:extLst>
            </p:cNvPr>
            <p:cNvSpPr/>
            <p:nvPr/>
          </p:nvSpPr>
          <p:spPr>
            <a:xfrm>
              <a:off x="4502337" y="1828800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0E26ECE-BD13-4D8B-A53D-46D30DE3307A}"/>
                </a:ext>
              </a:extLst>
            </p:cNvPr>
            <p:cNvSpPr/>
            <p:nvPr/>
          </p:nvSpPr>
          <p:spPr>
            <a:xfrm>
              <a:off x="966651" y="182879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4F3D0F2-0BFF-4EE1-B12E-C9374899B608}"/>
                </a:ext>
              </a:extLst>
            </p:cNvPr>
            <p:cNvSpPr/>
            <p:nvPr/>
          </p:nvSpPr>
          <p:spPr>
            <a:xfrm>
              <a:off x="966651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35C9ACF-408F-499C-9D5D-BE4B2E0B7A15}"/>
                </a:ext>
              </a:extLst>
            </p:cNvPr>
            <p:cNvSpPr/>
            <p:nvPr/>
          </p:nvSpPr>
          <p:spPr>
            <a:xfrm>
              <a:off x="1471749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BD154B2-487B-4DAA-9001-ACA1BD9EA9D8}"/>
                </a:ext>
              </a:extLst>
            </p:cNvPr>
            <p:cNvSpPr/>
            <p:nvPr/>
          </p:nvSpPr>
          <p:spPr>
            <a:xfrm>
              <a:off x="1976847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3E38BC0-B52B-4335-A262-7FC02C4F21FB}"/>
                </a:ext>
              </a:extLst>
            </p:cNvPr>
            <p:cNvSpPr/>
            <p:nvPr/>
          </p:nvSpPr>
          <p:spPr>
            <a:xfrm>
              <a:off x="2481945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8C477D9-47EE-4700-B87F-EE22A5B4552B}"/>
                </a:ext>
              </a:extLst>
            </p:cNvPr>
            <p:cNvSpPr/>
            <p:nvPr/>
          </p:nvSpPr>
          <p:spPr>
            <a:xfrm>
              <a:off x="2987043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70EC75-8989-448E-8D8E-CB861026397C}"/>
                </a:ext>
              </a:extLst>
            </p:cNvPr>
            <p:cNvSpPr/>
            <p:nvPr/>
          </p:nvSpPr>
          <p:spPr>
            <a:xfrm>
              <a:off x="3492141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619414-6FEA-4CBE-8571-A479A274C440}"/>
                </a:ext>
              </a:extLst>
            </p:cNvPr>
            <p:cNvSpPr/>
            <p:nvPr/>
          </p:nvSpPr>
          <p:spPr>
            <a:xfrm>
              <a:off x="3997239" y="2349137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4979B37-8783-4985-B70B-05E3E3003BCB}"/>
                </a:ext>
              </a:extLst>
            </p:cNvPr>
            <p:cNvSpPr/>
            <p:nvPr/>
          </p:nvSpPr>
          <p:spPr>
            <a:xfrm>
              <a:off x="4502337" y="234913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36C0EE3-6293-4507-B9ED-19F4A7F12B30}"/>
                </a:ext>
              </a:extLst>
            </p:cNvPr>
            <p:cNvSpPr/>
            <p:nvPr/>
          </p:nvSpPr>
          <p:spPr>
            <a:xfrm>
              <a:off x="1471749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0B1E9F4-442F-4C7B-9DF8-BC55C39DBC91}"/>
                </a:ext>
              </a:extLst>
            </p:cNvPr>
            <p:cNvSpPr/>
            <p:nvPr/>
          </p:nvSpPr>
          <p:spPr>
            <a:xfrm>
              <a:off x="1976847" y="2871651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091A8C2D-E4E9-4EB2-BC80-C064FE9E6064}"/>
                </a:ext>
              </a:extLst>
            </p:cNvPr>
            <p:cNvSpPr/>
            <p:nvPr/>
          </p:nvSpPr>
          <p:spPr>
            <a:xfrm>
              <a:off x="2481945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5AE724AA-075A-4722-A31D-B19D7B9AE8EA}"/>
                </a:ext>
              </a:extLst>
            </p:cNvPr>
            <p:cNvSpPr/>
            <p:nvPr/>
          </p:nvSpPr>
          <p:spPr>
            <a:xfrm>
              <a:off x="2987043" y="2871651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6B26BC3-F226-4E86-BF9F-E41B8E89709D}"/>
                </a:ext>
              </a:extLst>
            </p:cNvPr>
            <p:cNvSpPr/>
            <p:nvPr/>
          </p:nvSpPr>
          <p:spPr>
            <a:xfrm>
              <a:off x="3492141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D20C97E2-F897-4BA7-8E3F-CDD8D5F14D64}"/>
                </a:ext>
              </a:extLst>
            </p:cNvPr>
            <p:cNvSpPr/>
            <p:nvPr/>
          </p:nvSpPr>
          <p:spPr>
            <a:xfrm>
              <a:off x="3997239" y="2871651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37801C5-3D0B-4A19-92D3-5B01F1D4A62D}"/>
                </a:ext>
              </a:extLst>
            </p:cNvPr>
            <p:cNvSpPr/>
            <p:nvPr/>
          </p:nvSpPr>
          <p:spPr>
            <a:xfrm>
              <a:off x="4502337" y="2871651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A7CA167-0E33-48CC-A81A-8E043868198F}"/>
                </a:ext>
              </a:extLst>
            </p:cNvPr>
            <p:cNvSpPr/>
            <p:nvPr/>
          </p:nvSpPr>
          <p:spPr>
            <a:xfrm>
              <a:off x="966651" y="2871650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85EEDA1A-6426-4B22-9686-28A5C728126F}"/>
                </a:ext>
              </a:extLst>
            </p:cNvPr>
            <p:cNvSpPr/>
            <p:nvPr/>
          </p:nvSpPr>
          <p:spPr>
            <a:xfrm>
              <a:off x="966651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06FA4CC-0375-4404-8075-6F63CA5E0B44}"/>
                </a:ext>
              </a:extLst>
            </p:cNvPr>
            <p:cNvSpPr/>
            <p:nvPr/>
          </p:nvSpPr>
          <p:spPr>
            <a:xfrm>
              <a:off x="1471749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61783D5-2282-4210-B20D-136A66ACA5E8}"/>
                </a:ext>
              </a:extLst>
            </p:cNvPr>
            <p:cNvSpPr/>
            <p:nvPr/>
          </p:nvSpPr>
          <p:spPr>
            <a:xfrm>
              <a:off x="1976847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5F0D64B-A8E8-405F-8D30-84DBE88E1217}"/>
                </a:ext>
              </a:extLst>
            </p:cNvPr>
            <p:cNvSpPr/>
            <p:nvPr/>
          </p:nvSpPr>
          <p:spPr>
            <a:xfrm>
              <a:off x="2481945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22E17811-02B3-429A-A5C3-828C1AEACD3B}"/>
                </a:ext>
              </a:extLst>
            </p:cNvPr>
            <p:cNvSpPr/>
            <p:nvPr/>
          </p:nvSpPr>
          <p:spPr>
            <a:xfrm>
              <a:off x="2987043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0EF9CE1F-62E4-4651-BD30-9E72B6926A10}"/>
                </a:ext>
              </a:extLst>
            </p:cNvPr>
            <p:cNvSpPr/>
            <p:nvPr/>
          </p:nvSpPr>
          <p:spPr>
            <a:xfrm>
              <a:off x="3492141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D0ACD6B-E460-4A13-935E-C70217E13A73}"/>
                </a:ext>
              </a:extLst>
            </p:cNvPr>
            <p:cNvSpPr/>
            <p:nvPr/>
          </p:nvSpPr>
          <p:spPr>
            <a:xfrm>
              <a:off x="3997239" y="3394164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B3061F3-D46C-4BFF-8718-CD334DF1239D}"/>
                </a:ext>
              </a:extLst>
            </p:cNvPr>
            <p:cNvSpPr/>
            <p:nvPr/>
          </p:nvSpPr>
          <p:spPr>
            <a:xfrm>
              <a:off x="4502337" y="3394164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68B4B59-211A-41B7-BE7E-E7710CF3E339}"/>
                </a:ext>
              </a:extLst>
            </p:cNvPr>
            <p:cNvSpPr/>
            <p:nvPr/>
          </p:nvSpPr>
          <p:spPr>
            <a:xfrm>
              <a:off x="1471749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D5FA3ABF-08C9-4EF2-ACA3-6D446C7C2F17}"/>
                </a:ext>
              </a:extLst>
            </p:cNvPr>
            <p:cNvSpPr/>
            <p:nvPr/>
          </p:nvSpPr>
          <p:spPr>
            <a:xfrm>
              <a:off x="1976847" y="391667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B64A916-F8F8-4449-BD54-F6F473E9135A}"/>
                </a:ext>
              </a:extLst>
            </p:cNvPr>
            <p:cNvSpPr/>
            <p:nvPr/>
          </p:nvSpPr>
          <p:spPr>
            <a:xfrm>
              <a:off x="2481945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39E784C-861E-437F-BB11-E6EB39486FBA}"/>
                </a:ext>
              </a:extLst>
            </p:cNvPr>
            <p:cNvSpPr/>
            <p:nvPr/>
          </p:nvSpPr>
          <p:spPr>
            <a:xfrm>
              <a:off x="2987043" y="391667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2F13C30-C923-4697-AB85-07D5B6C0B525}"/>
                </a:ext>
              </a:extLst>
            </p:cNvPr>
            <p:cNvSpPr/>
            <p:nvPr/>
          </p:nvSpPr>
          <p:spPr>
            <a:xfrm>
              <a:off x="3492141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545A1E89-5065-4548-B601-AD80EDC3F6CF}"/>
                </a:ext>
              </a:extLst>
            </p:cNvPr>
            <p:cNvSpPr/>
            <p:nvPr/>
          </p:nvSpPr>
          <p:spPr>
            <a:xfrm>
              <a:off x="3997239" y="391667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9FA8D9CF-F7BC-4543-9701-48145028A08B}"/>
                </a:ext>
              </a:extLst>
            </p:cNvPr>
            <p:cNvSpPr/>
            <p:nvPr/>
          </p:nvSpPr>
          <p:spPr>
            <a:xfrm>
              <a:off x="4502337" y="3916678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0929D58-B8C2-4A48-A3CD-1643A0C51AC4}"/>
                </a:ext>
              </a:extLst>
            </p:cNvPr>
            <p:cNvSpPr/>
            <p:nvPr/>
          </p:nvSpPr>
          <p:spPr>
            <a:xfrm>
              <a:off x="966651" y="3916677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78EC4F3-EB6E-4491-A4D1-01B987C9C8A7}"/>
                </a:ext>
              </a:extLst>
            </p:cNvPr>
            <p:cNvSpPr/>
            <p:nvPr/>
          </p:nvSpPr>
          <p:spPr>
            <a:xfrm>
              <a:off x="966651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0D1C6936-6CBA-4E35-BA2C-131522FF3FD0}"/>
                </a:ext>
              </a:extLst>
            </p:cNvPr>
            <p:cNvSpPr/>
            <p:nvPr/>
          </p:nvSpPr>
          <p:spPr>
            <a:xfrm>
              <a:off x="1471749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D9059BF4-5B44-43D0-B079-BAC1E08CE9F8}"/>
                </a:ext>
              </a:extLst>
            </p:cNvPr>
            <p:cNvSpPr/>
            <p:nvPr/>
          </p:nvSpPr>
          <p:spPr>
            <a:xfrm>
              <a:off x="1976847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0AC0E45-BF10-4405-98CD-71A2730A9ABE}"/>
                </a:ext>
              </a:extLst>
            </p:cNvPr>
            <p:cNvSpPr/>
            <p:nvPr/>
          </p:nvSpPr>
          <p:spPr>
            <a:xfrm>
              <a:off x="2481945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B664F66D-582A-4B4C-AAA7-4C5A8833A1B9}"/>
                </a:ext>
              </a:extLst>
            </p:cNvPr>
            <p:cNvSpPr/>
            <p:nvPr/>
          </p:nvSpPr>
          <p:spPr>
            <a:xfrm>
              <a:off x="2987043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9558EE7-C567-45CC-B40D-4A873D1FE08C}"/>
                </a:ext>
              </a:extLst>
            </p:cNvPr>
            <p:cNvSpPr/>
            <p:nvPr/>
          </p:nvSpPr>
          <p:spPr>
            <a:xfrm>
              <a:off x="3492141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72D235A-AD91-4DAE-8F14-4FF5A1E85488}"/>
                </a:ext>
              </a:extLst>
            </p:cNvPr>
            <p:cNvSpPr/>
            <p:nvPr/>
          </p:nvSpPr>
          <p:spPr>
            <a:xfrm>
              <a:off x="3997239" y="4437015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F6ED01EB-22D3-4E72-8CB8-A192B1D5887C}"/>
                </a:ext>
              </a:extLst>
            </p:cNvPr>
            <p:cNvSpPr/>
            <p:nvPr/>
          </p:nvSpPr>
          <p:spPr>
            <a:xfrm>
              <a:off x="4502337" y="4437015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93655EC-DE08-49D1-8BD5-C2DE9B1ADFDC}"/>
                </a:ext>
              </a:extLst>
            </p:cNvPr>
            <p:cNvSpPr/>
            <p:nvPr/>
          </p:nvSpPr>
          <p:spPr>
            <a:xfrm>
              <a:off x="1471749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516AA3D-D299-453C-A6CF-1D3D5E61F280}"/>
                </a:ext>
              </a:extLst>
            </p:cNvPr>
            <p:cNvSpPr/>
            <p:nvPr/>
          </p:nvSpPr>
          <p:spPr>
            <a:xfrm>
              <a:off x="1976847" y="495952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1961DD3-F7FD-404A-9BCE-FE61A6E7C978}"/>
                </a:ext>
              </a:extLst>
            </p:cNvPr>
            <p:cNvSpPr/>
            <p:nvPr/>
          </p:nvSpPr>
          <p:spPr>
            <a:xfrm>
              <a:off x="2481945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0E3D943-5FFF-43AB-BB6D-740A573174FF}"/>
                </a:ext>
              </a:extLst>
            </p:cNvPr>
            <p:cNvSpPr/>
            <p:nvPr/>
          </p:nvSpPr>
          <p:spPr>
            <a:xfrm>
              <a:off x="2987043" y="495952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1472D50-1F5D-4729-B88C-FAF33BF38FB6}"/>
                </a:ext>
              </a:extLst>
            </p:cNvPr>
            <p:cNvSpPr/>
            <p:nvPr/>
          </p:nvSpPr>
          <p:spPr>
            <a:xfrm>
              <a:off x="3492141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E67CC3F-F8E3-4FA5-AEDD-1F91CC7B06C4}"/>
                </a:ext>
              </a:extLst>
            </p:cNvPr>
            <p:cNvSpPr/>
            <p:nvPr/>
          </p:nvSpPr>
          <p:spPr>
            <a:xfrm>
              <a:off x="3997239" y="4959529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DD569C4-212E-44AC-BAD8-8EC3391E40DE}"/>
                </a:ext>
              </a:extLst>
            </p:cNvPr>
            <p:cNvSpPr/>
            <p:nvPr/>
          </p:nvSpPr>
          <p:spPr>
            <a:xfrm>
              <a:off x="4502337" y="4959529"/>
              <a:ext cx="505098" cy="5225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676DF515-5AF1-41CE-984D-527362473B5C}"/>
                </a:ext>
              </a:extLst>
            </p:cNvPr>
            <p:cNvSpPr/>
            <p:nvPr/>
          </p:nvSpPr>
          <p:spPr>
            <a:xfrm>
              <a:off x="966651" y="4959528"/>
              <a:ext cx="505098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2112225-F0DD-4F87-9022-95555BE59190}"/>
              </a:ext>
            </a:extLst>
          </p:cNvPr>
          <p:cNvGrpSpPr/>
          <p:nvPr/>
        </p:nvGrpSpPr>
        <p:grpSpPr>
          <a:xfrm>
            <a:off x="8703137" y="1271055"/>
            <a:ext cx="3844428" cy="4056406"/>
            <a:chOff x="6516005" y="551397"/>
            <a:chExt cx="3844428" cy="4056406"/>
          </a:xfrm>
        </p:grpSpPr>
        <p:sp>
          <p:nvSpPr>
            <p:cNvPr id="291" name="Star: 5 Points 290">
              <a:extLst>
                <a:ext uri="{FF2B5EF4-FFF2-40B4-BE49-F238E27FC236}">
                  <a16:creationId xmlns:a16="http://schemas.microsoft.com/office/drawing/2014/main" id="{DB30A34D-7835-4245-B094-1BD73C6081D2}"/>
                </a:ext>
              </a:extLst>
            </p:cNvPr>
            <p:cNvSpPr/>
            <p:nvPr/>
          </p:nvSpPr>
          <p:spPr>
            <a:xfrm>
              <a:off x="6516005" y="4303003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tar: 5 Points 291">
              <a:extLst>
                <a:ext uri="{FF2B5EF4-FFF2-40B4-BE49-F238E27FC236}">
                  <a16:creationId xmlns:a16="http://schemas.microsoft.com/office/drawing/2014/main" id="{E5F297FC-0C78-4E60-9949-D47736101CA7}"/>
                </a:ext>
              </a:extLst>
            </p:cNvPr>
            <p:cNvSpPr/>
            <p:nvPr/>
          </p:nvSpPr>
          <p:spPr>
            <a:xfrm>
              <a:off x="7015973" y="1653598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tar: 5 Points 292">
              <a:extLst>
                <a:ext uri="{FF2B5EF4-FFF2-40B4-BE49-F238E27FC236}">
                  <a16:creationId xmlns:a16="http://schemas.microsoft.com/office/drawing/2014/main" id="{A75E0220-25EC-47EE-B449-61F6C0878411}"/>
                </a:ext>
              </a:extLst>
            </p:cNvPr>
            <p:cNvSpPr/>
            <p:nvPr/>
          </p:nvSpPr>
          <p:spPr>
            <a:xfrm>
              <a:off x="7538459" y="551397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Star: 5 Points 293">
              <a:extLst>
                <a:ext uri="{FF2B5EF4-FFF2-40B4-BE49-F238E27FC236}">
                  <a16:creationId xmlns:a16="http://schemas.microsoft.com/office/drawing/2014/main" id="{7D4AEDFF-AAC2-4BCA-B75E-1E0E7F3BF38E}"/>
                </a:ext>
              </a:extLst>
            </p:cNvPr>
            <p:cNvSpPr/>
            <p:nvPr/>
          </p:nvSpPr>
          <p:spPr>
            <a:xfrm>
              <a:off x="8045663" y="3187516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tar: 5 Points 294">
              <a:extLst>
                <a:ext uri="{FF2B5EF4-FFF2-40B4-BE49-F238E27FC236}">
                  <a16:creationId xmlns:a16="http://schemas.microsoft.com/office/drawing/2014/main" id="{8C326949-5D5B-4B33-82C5-B1DBBE16DBD2}"/>
                </a:ext>
              </a:extLst>
            </p:cNvPr>
            <p:cNvSpPr/>
            <p:nvPr/>
          </p:nvSpPr>
          <p:spPr>
            <a:xfrm>
              <a:off x="8532225" y="1184364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tar: 5 Points 295">
              <a:extLst>
                <a:ext uri="{FF2B5EF4-FFF2-40B4-BE49-F238E27FC236}">
                  <a16:creationId xmlns:a16="http://schemas.microsoft.com/office/drawing/2014/main" id="{FDCE9138-D546-4348-A9AD-1FFB127346F9}"/>
                </a:ext>
              </a:extLst>
            </p:cNvPr>
            <p:cNvSpPr/>
            <p:nvPr/>
          </p:nvSpPr>
          <p:spPr>
            <a:xfrm>
              <a:off x="9080272" y="2675371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tar: 5 Points 296">
              <a:extLst>
                <a:ext uri="{FF2B5EF4-FFF2-40B4-BE49-F238E27FC236}">
                  <a16:creationId xmlns:a16="http://schemas.microsoft.com/office/drawing/2014/main" id="{93B4A10F-8BB9-4D89-87CF-3954C3E29805}"/>
                </a:ext>
              </a:extLst>
            </p:cNvPr>
            <p:cNvSpPr/>
            <p:nvPr/>
          </p:nvSpPr>
          <p:spPr>
            <a:xfrm>
              <a:off x="9550878" y="3725668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tar: 5 Points 297">
              <a:extLst>
                <a:ext uri="{FF2B5EF4-FFF2-40B4-BE49-F238E27FC236}">
                  <a16:creationId xmlns:a16="http://schemas.microsoft.com/office/drawing/2014/main" id="{50A26AA3-0F3E-4D8D-A03F-0753B38BBE4A}"/>
                </a:ext>
              </a:extLst>
            </p:cNvPr>
            <p:cNvSpPr/>
            <p:nvPr/>
          </p:nvSpPr>
          <p:spPr>
            <a:xfrm>
              <a:off x="10090468" y="2163741"/>
              <a:ext cx="269965" cy="3048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15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161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Garcia-Teijeiro</dc:creator>
  <cp:lastModifiedBy>Xavier Garcia-Teijeiro</cp:lastModifiedBy>
  <cp:revision>17</cp:revision>
  <dcterms:created xsi:type="dcterms:W3CDTF">2020-10-13T20:00:47Z</dcterms:created>
  <dcterms:modified xsi:type="dcterms:W3CDTF">2020-10-21T00:21:09Z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XTeijeiro@slb.com</vt:lpwstr>
  </property>
  <property fmtid="{D5CDD505-2E9C-101B-9397-08002B2CF9AE}" pid="5" name="MSIP_Label_585f1f62-8d2b-4457-869c-0a13c6549635_SetDate">
    <vt:lpwstr>2020-10-13T22:52:25.0460655Z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0d84519f-a345-43d5-87bb-7576ff4c3532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XTeijeiro@slb.com</vt:lpwstr>
  </property>
  <property fmtid="{D5CDD505-2E9C-101B-9397-08002B2CF9AE}" pid="13" name="MSIP_Label_8bb759f6-5337-4dc5-b19b-e74b6da11f8f_SetDate">
    <vt:lpwstr>2020-10-13T22:52:25.0460655Z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0d84519f-a345-43d5-87bb-7576ff4c3532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