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>
        <p:scale>
          <a:sx n="50" d="100"/>
          <a:sy n="50" d="100"/>
        </p:scale>
        <p:origin x="3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5CF3-F806-40A5-881E-5AD12A4C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9BE9D-E4F7-4960-9031-B1F39E957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B6A9-759E-41F3-89A5-48122CDC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D899-39A8-4637-9630-A91572AC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6B10-E8C2-4BEA-8B67-C7AABF91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38BC-6CD2-47EF-ABFB-6CA9D178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56821-9B92-477B-AF6B-0EA93AC2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3C4B-F0B1-4E90-8E12-E2C1F5F7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B081-EED3-4BBB-B8C3-B793C3A5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9D4A-04D9-4E5C-877E-DD7394F2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AB7A4-0082-4E27-B93B-A4547391A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096A7-C0E5-4C73-8472-9DF7DADB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3765-73B1-4368-A8AA-DC841986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EA3A-CC8E-4E31-B9A7-DDE5588D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1FCF-EB44-4245-BAD0-3338AA19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E0A4-BCEF-42DB-B95C-145D1F05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9E25-1151-4D49-B22F-36970CB3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66D7-8E18-45CA-8E8E-7DB0A701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5DEF-EA58-4B64-A82B-747368E3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E769F-9BAA-4040-A0B7-59C279D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6E4-76D3-4B75-BDBB-92C6A11E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E8F9D-005D-4E2C-BCEE-911563779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45D7-EB4C-4848-9D84-AE1F19A3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368E-ADD3-4A54-9BF7-42BF89BF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37ED-DC3D-4C79-8A04-FB181FA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EB96-5158-4EA1-9C0C-983D8DCA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8177-CFD7-4ADE-803F-610691B6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4832B-B11D-4B36-B469-FF2058AB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8D9B-1F2B-4AEA-B014-2DA9EDCE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62137-8D70-4CF8-B008-D8152269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958B-FBA7-46D1-B9BF-F56ADC28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E0F-FEED-4746-8D33-4869EEE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B257-21E3-47EF-B655-EA338295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74ABA-4EBD-4D00-BEB6-3D24A8E3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00B5-E621-4586-B041-0F1545442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8D904-CA55-4EC7-8737-A1790981F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C9CE7-F664-4076-929C-A9BBE82E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44FC3-C17F-4872-948A-272C03C0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C5EF3-B6EE-45C4-A139-8800FC81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CA1D-147C-4885-AA08-F865E34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7EFC4-5017-4BC7-9F0C-D8C05B87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AC11C-3988-436F-9C99-13D447A3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36617-861F-4E98-B98D-5527D38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3DBB4-41BC-43A5-9B0B-34E013A9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D3C8B-D7A2-45E9-9BFE-938E274D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C831-E36C-47CB-B704-623FE4E5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297E-89D4-4ABE-82A7-435ECA37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14B0-0D6D-489E-8B44-00133F39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002C-4B83-4B81-8B9E-8A1E266A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5774-90DB-4947-999F-35791F9F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C817-D615-4B87-A933-5B118587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4E289-ECE2-4B1C-B0B6-D6855D3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7D6-1589-4B96-8B95-4A3F7EC1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64EDE-D0B5-43FF-BB5C-6CE9B81C6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AE889-D0DA-49CC-96EA-0FF73671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2E99-01A9-4F14-8766-7A455673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5A354-D673-424C-81D9-E0D33E3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58737-0FF9-42E6-8080-EC6ECE3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ACCA1-FB3D-44B6-BEF7-23A8F896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7E43-8038-4490-B925-2ECD764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4A87-169D-4B8F-BBA7-6883765F4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C4B0-3B2B-45E5-AD0C-DC01462C24A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C1D-B5D3-4A35-8F96-AFAC6FF36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5543-54FF-49B0-B50F-EE482771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284F-2182-4AEB-8684-013A12C37C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2AEBF3E3-D0B7-4CD2-A54E-FDF59DCC4A08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9611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D6B69AB-7323-4C90-935E-93F02E49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4" y="920522"/>
            <a:ext cx="2143125" cy="2143125"/>
          </a:xfrm>
          <a:prstGeom prst="rect">
            <a:avLst/>
          </a:prstGeom>
        </p:spPr>
      </p:pic>
      <p:pic>
        <p:nvPicPr>
          <p:cNvPr id="29" name="Picture 28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8EA33BEB-1383-46DE-8165-9945538C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69" y="920522"/>
            <a:ext cx="2143125" cy="2143125"/>
          </a:xfrm>
          <a:prstGeom prst="rect">
            <a:avLst/>
          </a:prstGeom>
        </p:spPr>
      </p:pic>
      <p:pic>
        <p:nvPicPr>
          <p:cNvPr id="33" name="Picture 32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78207CA7-013B-4BDC-B431-ACF84610B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44" y="920522"/>
            <a:ext cx="2143125" cy="2143125"/>
          </a:xfrm>
          <a:prstGeom prst="rect">
            <a:avLst/>
          </a:prstGeom>
        </p:spPr>
      </p:pic>
      <p:pic>
        <p:nvPicPr>
          <p:cNvPr id="35" name="Picture 3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E56BAA49-76DE-4C7E-93C0-0CFA0FF7E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19" y="920522"/>
            <a:ext cx="2143125" cy="2143125"/>
          </a:xfrm>
          <a:prstGeom prst="rect">
            <a:avLst/>
          </a:prstGeom>
        </p:spPr>
      </p:pic>
      <p:pic>
        <p:nvPicPr>
          <p:cNvPr id="37" name="Picture 36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66052B50-81DF-496F-B567-40EC2F7C8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1" y="3812913"/>
            <a:ext cx="2143125" cy="2143125"/>
          </a:xfrm>
          <a:prstGeom prst="rect">
            <a:avLst/>
          </a:prstGeom>
        </p:spPr>
      </p:pic>
      <p:pic>
        <p:nvPicPr>
          <p:cNvPr id="39" name="Picture 38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653CD89E-CE3F-4A9D-B360-4493A8220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68" y="3812913"/>
            <a:ext cx="2143125" cy="2143125"/>
          </a:xfrm>
          <a:prstGeom prst="rect">
            <a:avLst/>
          </a:prstGeom>
        </p:spPr>
      </p:pic>
      <p:pic>
        <p:nvPicPr>
          <p:cNvPr id="41" name="Picture 40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7CAFEEE6-FD37-4D8F-BC76-D7B07B188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19" y="3812913"/>
            <a:ext cx="2143125" cy="2143125"/>
          </a:xfrm>
          <a:prstGeom prst="rect">
            <a:avLst/>
          </a:prstGeom>
        </p:spPr>
      </p:pic>
      <p:pic>
        <p:nvPicPr>
          <p:cNvPr id="43" name="Picture 42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B711D312-D981-49CE-972B-AE900E4CDC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02" y="3812913"/>
            <a:ext cx="2143125" cy="21431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DD1B098-61E9-49B8-B022-5D463CD7CDC9}"/>
              </a:ext>
            </a:extLst>
          </p:cNvPr>
          <p:cNvSpPr txBox="1"/>
          <p:nvPr/>
        </p:nvSpPr>
        <p:spPr>
          <a:xfrm>
            <a:off x="190106" y="291974"/>
            <a:ext cx="924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Colors (clusters)</a:t>
            </a:r>
          </a:p>
          <a:p>
            <a:r>
              <a:rPr lang="en-GB" dirty="0"/>
              <a:t>		2		     4 		                  6		            8</a:t>
            </a:r>
          </a:p>
          <a:p>
            <a:r>
              <a:rPr lang="en-GB" dirty="0"/>
              <a:t>		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121C18-7AD2-4EAD-BE76-7C3A71C48BD3}"/>
              </a:ext>
            </a:extLst>
          </p:cNvPr>
          <p:cNvSpPr txBox="1"/>
          <p:nvPr/>
        </p:nvSpPr>
        <p:spPr>
          <a:xfrm>
            <a:off x="260132" y="3120415"/>
            <a:ext cx="9480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Colors (clusters)</a:t>
            </a:r>
          </a:p>
          <a:p>
            <a:r>
              <a:rPr lang="en-GB" dirty="0"/>
              <a:t>		16		    32 		                  64		            128</a:t>
            </a:r>
          </a:p>
          <a:p>
            <a:r>
              <a:rPr lang="en-GB" dirty="0"/>
              <a:t>	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19798-45DB-4638-AC41-14642498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1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Garcia-Teijeiro</dc:creator>
  <cp:lastModifiedBy>Xavier Garcia-Teijeiro</cp:lastModifiedBy>
  <cp:revision>3</cp:revision>
  <dcterms:created xsi:type="dcterms:W3CDTF">2020-10-19T18:07:45Z</dcterms:created>
  <dcterms:modified xsi:type="dcterms:W3CDTF">2020-10-20T11:00:47Z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XTeijeiro@slb.com</vt:lpwstr>
  </property>
  <property fmtid="{D5CDD505-2E9C-101B-9397-08002B2CF9AE}" pid="5" name="MSIP_Label_585f1f62-8d2b-4457-869c-0a13c6549635_SetDate">
    <vt:lpwstr>2020-10-19T18:12:33.1679580Z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1bc70d53-cdbd-4d52-8b21-f7d700e988f8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XTeijeiro@slb.com</vt:lpwstr>
  </property>
  <property fmtid="{D5CDD505-2E9C-101B-9397-08002B2CF9AE}" pid="13" name="MSIP_Label_8bb759f6-5337-4dc5-b19b-e74b6da11f8f_SetDate">
    <vt:lpwstr>2020-10-19T18:12:33.1679580Z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1bc70d53-cdbd-4d52-8b21-f7d700e988f8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