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9" autoAdjust="0"/>
    <p:restoredTop sz="94660"/>
  </p:normalViewPr>
  <p:slideViewPr>
    <p:cSldViewPr snapToGrid="0">
      <p:cViewPr>
        <p:scale>
          <a:sx n="80" d="100"/>
          <a:sy n="80" d="100"/>
        </p:scale>
        <p:origin x="22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4A70-005F-46AC-785A-E4E138C1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3C46D-5418-1EBA-96CC-A764A45A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CC25-7CF1-AF24-6B49-CE01FB98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74BD-B730-CA15-7216-E509BD2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4CC7-BFDC-F386-A8AD-64F4465E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5FB6-D999-E1A8-47F0-8276CFD9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86A6D-9CE3-815A-E8DD-FD009D8F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9842-6090-00AC-D004-FC03450F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90E5-1482-371B-C119-EB4BCD09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01C5-C36C-47C1-3429-08CB019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9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B7BE1-3AF1-10AB-D287-5B9A0FC8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D827D-76F7-0C5A-60D1-D57B4CAD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7E4F-CCF3-C9A8-2C81-3F103F51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619F-03F1-FF5E-3283-5B92BE53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43D22-B3F6-081D-23FE-DFA2781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7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C5D0-35E7-82A9-36E5-C67944EB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B2E3-3110-DB3F-59E2-1AB07228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0686-CC37-AB0D-2A9F-E2AA3F6A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3DDF-3D5C-824D-E9F0-530BAE74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49FE-D6FD-6E83-2578-0515310B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9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672B-009B-578E-A44C-DD85358A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FEFF-B23D-FF30-12E4-2810AAF3F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2117-84A5-B029-34E0-60202E26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E68B-11DA-342B-6A7F-5D20FDD0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6921-BC46-BC5F-CA16-8B75E1B0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3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5D83-FB44-B8F0-594C-FD9A0588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CC83-9BCC-2527-5012-8EF9E529E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C5E81-6C87-F05B-D47E-539A9812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ABF34-772B-808E-76B4-8E9D1A7D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C8BEE-0FFC-3BD9-ACB1-04CE2693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52161-F009-E021-5FA7-D242245C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8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CD06-CD8E-0B8B-81DD-5B6FE1B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3A8DD-A507-2AFF-6CE5-3255C63F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62D5D-C652-A85E-DECE-7C6058B08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CBE1-8581-827C-CF65-529327B77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E4E6A-5C8A-8661-A3C7-7A0670D02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37C55-ED1A-E726-D7C0-97F0CF6E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69A35-67AC-E93E-9878-390E227F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9D285-C3BD-7034-F9AD-F65A32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85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BE1A-FB54-CA32-0D77-1D2DDCC1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A3BB9-0268-A145-7EDD-8C90C907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7631F-B699-67E0-A7BE-D400E75C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2D86C-BB3C-B665-9857-87F0F95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9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5C855-0C32-1782-FD6C-843E414F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472D3-7B72-FAB7-734A-3DCA703A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16103-9969-9484-EC07-46A9D46F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4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4BFD-BDF5-ABBE-B52E-DDF65715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7F45A-7D24-2C9B-99AE-4C9CA7C9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83B3-406C-F945-8490-B4A2CAD0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23488-E6C0-21FF-2581-91AEDAC1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8BD04-E27D-D5F8-629D-8482CF76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6035B-C9F7-3040-4765-7049F24B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5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5007-0D4F-DC96-F576-A36BC12E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E06F6-CDFF-9D04-3936-57B31392D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20B89-1DEF-8A50-7069-70F1EED6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BFF7A-B2A0-7982-F254-BEF4E4F7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4FC0A-8FBF-D095-E84B-4D8FBFE2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A332-5C95-4D46-F7B3-15E04EBC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7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2259A-784C-959D-459F-AEFA83F9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9C19-ECCE-349B-88E2-519A8CE8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B456-375B-A9A2-71FF-20EB9304A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8B273-0B2B-4199-B6F0-058FC251F2E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E531-8CB2-37FD-8FAF-703399AA8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F878-9ADE-5839-B7C7-8F36FF94E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74DB7-0AC6-B1E2-5B0B-B0779306A6C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36426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737E0-5F55-C2EF-332A-43568BF69E2E}"/>
              </a:ext>
            </a:extLst>
          </p:cNvPr>
          <p:cNvSpPr/>
          <p:nvPr/>
        </p:nvSpPr>
        <p:spPr>
          <a:xfrm>
            <a:off x="1403131" y="1008993"/>
            <a:ext cx="4461641" cy="55770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3C058-403C-7DA0-36FF-8C81DCEC0EBC}"/>
              </a:ext>
            </a:extLst>
          </p:cNvPr>
          <p:cNvSpPr txBox="1"/>
          <p:nvPr/>
        </p:nvSpPr>
        <p:spPr>
          <a:xfrm>
            <a:off x="1403131" y="1060810"/>
            <a:ext cx="11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BG-10023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50229-3150-6FD6-B99A-7D2F81377C16}"/>
              </a:ext>
            </a:extLst>
          </p:cNvPr>
          <p:cNvCxnSpPr/>
          <p:nvPr/>
        </p:nvCxnSpPr>
        <p:spPr>
          <a:xfrm flipV="1">
            <a:off x="1713053" y="1430142"/>
            <a:ext cx="0" cy="134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C2F4A7-06F1-0D30-E25E-5E983246EC07}"/>
              </a:ext>
            </a:extLst>
          </p:cNvPr>
          <p:cNvCxnSpPr>
            <a:cxnSpLocks/>
          </p:cNvCxnSpPr>
          <p:nvPr/>
        </p:nvCxnSpPr>
        <p:spPr>
          <a:xfrm>
            <a:off x="1564511" y="2594658"/>
            <a:ext cx="3921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617E00-9A0A-D708-5A2C-4C04765DB488}"/>
              </a:ext>
            </a:extLst>
          </p:cNvPr>
          <p:cNvSpPr/>
          <p:nvPr/>
        </p:nvSpPr>
        <p:spPr>
          <a:xfrm>
            <a:off x="1736203" y="1400537"/>
            <a:ext cx="3553427" cy="1041721"/>
          </a:xfrm>
          <a:custGeom>
            <a:avLst/>
            <a:gdLst>
              <a:gd name="connsiteX0" fmla="*/ 0 w 3553427"/>
              <a:gd name="connsiteY0" fmla="*/ 659757 h 1041721"/>
              <a:gd name="connsiteX1" fmla="*/ 625032 w 3553427"/>
              <a:gd name="connsiteY1" fmla="*/ 1030147 h 1041721"/>
              <a:gd name="connsiteX2" fmla="*/ 752354 w 3553427"/>
              <a:gd name="connsiteY2" fmla="*/ 1041721 h 1041721"/>
              <a:gd name="connsiteX3" fmla="*/ 937549 w 3553427"/>
              <a:gd name="connsiteY3" fmla="*/ 856526 h 1041721"/>
              <a:gd name="connsiteX4" fmla="*/ 960698 w 3553427"/>
              <a:gd name="connsiteY4" fmla="*/ 682906 h 1041721"/>
              <a:gd name="connsiteX5" fmla="*/ 983848 w 3553427"/>
              <a:gd name="connsiteY5" fmla="*/ 613458 h 1041721"/>
              <a:gd name="connsiteX6" fmla="*/ 1238491 w 3553427"/>
              <a:gd name="connsiteY6" fmla="*/ 648182 h 1041721"/>
              <a:gd name="connsiteX7" fmla="*/ 1377387 w 3553427"/>
              <a:gd name="connsiteY7" fmla="*/ 659757 h 1041721"/>
              <a:gd name="connsiteX8" fmla="*/ 1655179 w 3553427"/>
              <a:gd name="connsiteY8" fmla="*/ 474562 h 1041721"/>
              <a:gd name="connsiteX9" fmla="*/ 1794075 w 3553427"/>
              <a:gd name="connsiteY9" fmla="*/ 312516 h 1041721"/>
              <a:gd name="connsiteX10" fmla="*/ 1956121 w 3553427"/>
              <a:gd name="connsiteY10" fmla="*/ 300941 h 1041721"/>
              <a:gd name="connsiteX11" fmla="*/ 2141316 w 3553427"/>
              <a:gd name="connsiteY11" fmla="*/ 601883 h 1041721"/>
              <a:gd name="connsiteX12" fmla="*/ 2176040 w 3553427"/>
              <a:gd name="connsiteY12" fmla="*/ 682906 h 1041721"/>
              <a:gd name="connsiteX13" fmla="*/ 2314936 w 3553427"/>
              <a:gd name="connsiteY13" fmla="*/ 810228 h 1041721"/>
              <a:gd name="connsiteX14" fmla="*/ 2419108 w 3553427"/>
              <a:gd name="connsiteY14" fmla="*/ 821802 h 1041721"/>
              <a:gd name="connsiteX15" fmla="*/ 2627453 w 3553427"/>
              <a:gd name="connsiteY15" fmla="*/ 694481 h 1041721"/>
              <a:gd name="connsiteX16" fmla="*/ 2662177 w 3553427"/>
              <a:gd name="connsiteY16" fmla="*/ 590309 h 1041721"/>
              <a:gd name="connsiteX17" fmla="*/ 2801073 w 3553427"/>
              <a:gd name="connsiteY17" fmla="*/ 682906 h 1041721"/>
              <a:gd name="connsiteX18" fmla="*/ 2905245 w 3553427"/>
              <a:gd name="connsiteY18" fmla="*/ 671331 h 1041721"/>
              <a:gd name="connsiteX19" fmla="*/ 3067291 w 3553427"/>
              <a:gd name="connsiteY19" fmla="*/ 324091 h 1041721"/>
              <a:gd name="connsiteX20" fmla="*/ 3206187 w 3553427"/>
              <a:gd name="connsiteY20" fmla="*/ 127321 h 1041721"/>
              <a:gd name="connsiteX21" fmla="*/ 3287210 w 3553427"/>
              <a:gd name="connsiteY21" fmla="*/ 104172 h 1041721"/>
              <a:gd name="connsiteX22" fmla="*/ 3356658 w 3553427"/>
              <a:gd name="connsiteY22" fmla="*/ 81022 h 1041721"/>
              <a:gd name="connsiteX23" fmla="*/ 3437681 w 3553427"/>
              <a:gd name="connsiteY23" fmla="*/ 23149 h 1041721"/>
              <a:gd name="connsiteX24" fmla="*/ 3472405 w 3553427"/>
              <a:gd name="connsiteY24" fmla="*/ 11574 h 1041721"/>
              <a:gd name="connsiteX25" fmla="*/ 3553427 w 3553427"/>
              <a:gd name="connsiteY25" fmla="*/ 0 h 10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53427" h="1041721">
                <a:moveTo>
                  <a:pt x="0" y="659757"/>
                </a:moveTo>
                <a:cubicBezTo>
                  <a:pt x="3190" y="661737"/>
                  <a:pt x="578722" y="1025937"/>
                  <a:pt x="625032" y="1030147"/>
                </a:cubicBezTo>
                <a:lnTo>
                  <a:pt x="752354" y="1041721"/>
                </a:lnTo>
                <a:cubicBezTo>
                  <a:pt x="814086" y="979989"/>
                  <a:pt x="893712" y="932024"/>
                  <a:pt x="937549" y="856526"/>
                </a:cubicBezTo>
                <a:cubicBezTo>
                  <a:pt x="966866" y="806035"/>
                  <a:pt x="949773" y="740260"/>
                  <a:pt x="960698" y="682906"/>
                </a:cubicBezTo>
                <a:cubicBezTo>
                  <a:pt x="965264" y="658935"/>
                  <a:pt x="976131" y="636607"/>
                  <a:pt x="983848" y="613458"/>
                </a:cubicBezTo>
                <a:lnTo>
                  <a:pt x="1238491" y="648182"/>
                </a:lnTo>
                <a:cubicBezTo>
                  <a:pt x="1284632" y="653610"/>
                  <a:pt x="1334502" y="677626"/>
                  <a:pt x="1377387" y="659757"/>
                </a:cubicBezTo>
                <a:cubicBezTo>
                  <a:pt x="1480115" y="616954"/>
                  <a:pt x="1562582" y="536294"/>
                  <a:pt x="1655179" y="474562"/>
                </a:cubicBezTo>
                <a:cubicBezTo>
                  <a:pt x="1678861" y="439039"/>
                  <a:pt x="1737682" y="329434"/>
                  <a:pt x="1794075" y="312516"/>
                </a:cubicBezTo>
                <a:cubicBezTo>
                  <a:pt x="1845944" y="296955"/>
                  <a:pt x="1902106" y="304799"/>
                  <a:pt x="1956121" y="300941"/>
                </a:cubicBezTo>
                <a:cubicBezTo>
                  <a:pt x="2017853" y="401255"/>
                  <a:pt x="2082545" y="499806"/>
                  <a:pt x="2141316" y="601883"/>
                </a:cubicBezTo>
                <a:cubicBezTo>
                  <a:pt x="2155977" y="627347"/>
                  <a:pt x="2158961" y="658996"/>
                  <a:pt x="2176040" y="682906"/>
                </a:cubicBezTo>
                <a:cubicBezTo>
                  <a:pt x="2179175" y="687296"/>
                  <a:pt x="2288916" y="800935"/>
                  <a:pt x="2314936" y="810228"/>
                </a:cubicBezTo>
                <a:cubicBezTo>
                  <a:pt x="2347838" y="821979"/>
                  <a:pt x="2384384" y="817944"/>
                  <a:pt x="2419108" y="821802"/>
                </a:cubicBezTo>
                <a:cubicBezTo>
                  <a:pt x="2488556" y="779362"/>
                  <a:pt x="2568516" y="750612"/>
                  <a:pt x="2627453" y="694481"/>
                </a:cubicBezTo>
                <a:cubicBezTo>
                  <a:pt x="2653958" y="669238"/>
                  <a:pt x="2625656" y="592744"/>
                  <a:pt x="2662177" y="590309"/>
                </a:cubicBezTo>
                <a:cubicBezTo>
                  <a:pt x="2717698" y="586608"/>
                  <a:pt x="2801073" y="682906"/>
                  <a:pt x="2801073" y="682906"/>
                </a:cubicBezTo>
                <a:lnTo>
                  <a:pt x="2905245" y="671331"/>
                </a:lnTo>
                <a:cubicBezTo>
                  <a:pt x="3013069" y="597203"/>
                  <a:pt x="3005572" y="411526"/>
                  <a:pt x="3067291" y="324091"/>
                </a:cubicBezTo>
                <a:cubicBezTo>
                  <a:pt x="3113590" y="258501"/>
                  <a:pt x="3149417" y="184091"/>
                  <a:pt x="3206187" y="127321"/>
                </a:cubicBezTo>
                <a:cubicBezTo>
                  <a:pt x="3226048" y="107460"/>
                  <a:pt x="3260364" y="112432"/>
                  <a:pt x="3287210" y="104172"/>
                </a:cubicBezTo>
                <a:cubicBezTo>
                  <a:pt x="3310533" y="96996"/>
                  <a:pt x="3334360" y="90932"/>
                  <a:pt x="3356658" y="81022"/>
                </a:cubicBezTo>
                <a:cubicBezTo>
                  <a:pt x="3376814" y="72064"/>
                  <a:pt x="3422715" y="31701"/>
                  <a:pt x="3437681" y="23149"/>
                </a:cubicBezTo>
                <a:cubicBezTo>
                  <a:pt x="3448274" y="17096"/>
                  <a:pt x="3460441" y="13967"/>
                  <a:pt x="3472405" y="11574"/>
                </a:cubicBezTo>
                <a:cubicBezTo>
                  <a:pt x="3499157" y="6224"/>
                  <a:pt x="3553427" y="0"/>
                  <a:pt x="35534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43996C-5CD3-59F9-1F4B-2DD81EF35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51398"/>
              </p:ext>
            </p:extLst>
          </p:nvPr>
        </p:nvGraphicFramePr>
        <p:xfrm>
          <a:off x="1564511" y="3286243"/>
          <a:ext cx="41418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603">
                  <a:extLst>
                    <a:ext uri="{9D8B030D-6E8A-4147-A177-3AD203B41FA5}">
                      <a16:colId xmlns:a16="http://schemas.microsoft.com/office/drawing/2014/main" val="3513728167"/>
                    </a:ext>
                  </a:extLst>
                </a:gridCol>
                <a:gridCol w="1380603">
                  <a:extLst>
                    <a:ext uri="{9D8B030D-6E8A-4147-A177-3AD203B41FA5}">
                      <a16:colId xmlns:a16="http://schemas.microsoft.com/office/drawing/2014/main" val="3998171048"/>
                    </a:ext>
                  </a:extLst>
                </a:gridCol>
                <a:gridCol w="1380603">
                  <a:extLst>
                    <a:ext uri="{9D8B030D-6E8A-4147-A177-3AD203B41FA5}">
                      <a16:colId xmlns:a16="http://schemas.microsoft.com/office/drawing/2014/main" val="626045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7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AA-543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6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BG01232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3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BG-323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6044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395833E-69A6-A8C8-B469-B4E9AEA0CA87}"/>
              </a:ext>
            </a:extLst>
          </p:cNvPr>
          <p:cNvSpPr txBox="1"/>
          <p:nvPr/>
        </p:nvSpPr>
        <p:spPr>
          <a:xfrm>
            <a:off x="1483486" y="2916911"/>
            <a:ext cx="27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Closest neighbour wells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85B9B3-287E-8A51-2203-83F740DADEA5}"/>
              </a:ext>
            </a:extLst>
          </p:cNvPr>
          <p:cNvSpPr/>
          <p:nvPr/>
        </p:nvSpPr>
        <p:spPr>
          <a:xfrm>
            <a:off x="1759352" y="2064200"/>
            <a:ext cx="3553427" cy="369332"/>
          </a:xfrm>
          <a:custGeom>
            <a:avLst/>
            <a:gdLst>
              <a:gd name="connsiteX0" fmla="*/ 0 w 3553427"/>
              <a:gd name="connsiteY0" fmla="*/ 659757 h 1041721"/>
              <a:gd name="connsiteX1" fmla="*/ 625032 w 3553427"/>
              <a:gd name="connsiteY1" fmla="*/ 1030147 h 1041721"/>
              <a:gd name="connsiteX2" fmla="*/ 752354 w 3553427"/>
              <a:gd name="connsiteY2" fmla="*/ 1041721 h 1041721"/>
              <a:gd name="connsiteX3" fmla="*/ 937549 w 3553427"/>
              <a:gd name="connsiteY3" fmla="*/ 856526 h 1041721"/>
              <a:gd name="connsiteX4" fmla="*/ 960698 w 3553427"/>
              <a:gd name="connsiteY4" fmla="*/ 682906 h 1041721"/>
              <a:gd name="connsiteX5" fmla="*/ 983848 w 3553427"/>
              <a:gd name="connsiteY5" fmla="*/ 613458 h 1041721"/>
              <a:gd name="connsiteX6" fmla="*/ 1238491 w 3553427"/>
              <a:gd name="connsiteY6" fmla="*/ 648182 h 1041721"/>
              <a:gd name="connsiteX7" fmla="*/ 1377387 w 3553427"/>
              <a:gd name="connsiteY7" fmla="*/ 659757 h 1041721"/>
              <a:gd name="connsiteX8" fmla="*/ 1655179 w 3553427"/>
              <a:gd name="connsiteY8" fmla="*/ 474562 h 1041721"/>
              <a:gd name="connsiteX9" fmla="*/ 1794075 w 3553427"/>
              <a:gd name="connsiteY9" fmla="*/ 312516 h 1041721"/>
              <a:gd name="connsiteX10" fmla="*/ 1956121 w 3553427"/>
              <a:gd name="connsiteY10" fmla="*/ 300941 h 1041721"/>
              <a:gd name="connsiteX11" fmla="*/ 2141316 w 3553427"/>
              <a:gd name="connsiteY11" fmla="*/ 601883 h 1041721"/>
              <a:gd name="connsiteX12" fmla="*/ 2176040 w 3553427"/>
              <a:gd name="connsiteY12" fmla="*/ 682906 h 1041721"/>
              <a:gd name="connsiteX13" fmla="*/ 2314936 w 3553427"/>
              <a:gd name="connsiteY13" fmla="*/ 810228 h 1041721"/>
              <a:gd name="connsiteX14" fmla="*/ 2419108 w 3553427"/>
              <a:gd name="connsiteY14" fmla="*/ 821802 h 1041721"/>
              <a:gd name="connsiteX15" fmla="*/ 2627453 w 3553427"/>
              <a:gd name="connsiteY15" fmla="*/ 694481 h 1041721"/>
              <a:gd name="connsiteX16" fmla="*/ 2662177 w 3553427"/>
              <a:gd name="connsiteY16" fmla="*/ 590309 h 1041721"/>
              <a:gd name="connsiteX17" fmla="*/ 2801073 w 3553427"/>
              <a:gd name="connsiteY17" fmla="*/ 682906 h 1041721"/>
              <a:gd name="connsiteX18" fmla="*/ 2905245 w 3553427"/>
              <a:gd name="connsiteY18" fmla="*/ 671331 h 1041721"/>
              <a:gd name="connsiteX19" fmla="*/ 3067291 w 3553427"/>
              <a:gd name="connsiteY19" fmla="*/ 324091 h 1041721"/>
              <a:gd name="connsiteX20" fmla="*/ 3206187 w 3553427"/>
              <a:gd name="connsiteY20" fmla="*/ 127321 h 1041721"/>
              <a:gd name="connsiteX21" fmla="*/ 3287210 w 3553427"/>
              <a:gd name="connsiteY21" fmla="*/ 104172 h 1041721"/>
              <a:gd name="connsiteX22" fmla="*/ 3356658 w 3553427"/>
              <a:gd name="connsiteY22" fmla="*/ 81022 h 1041721"/>
              <a:gd name="connsiteX23" fmla="*/ 3437681 w 3553427"/>
              <a:gd name="connsiteY23" fmla="*/ 23149 h 1041721"/>
              <a:gd name="connsiteX24" fmla="*/ 3472405 w 3553427"/>
              <a:gd name="connsiteY24" fmla="*/ 11574 h 1041721"/>
              <a:gd name="connsiteX25" fmla="*/ 3553427 w 3553427"/>
              <a:gd name="connsiteY25" fmla="*/ 0 h 10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53427" h="1041721">
                <a:moveTo>
                  <a:pt x="0" y="659757"/>
                </a:moveTo>
                <a:cubicBezTo>
                  <a:pt x="3190" y="661737"/>
                  <a:pt x="578722" y="1025937"/>
                  <a:pt x="625032" y="1030147"/>
                </a:cubicBezTo>
                <a:lnTo>
                  <a:pt x="752354" y="1041721"/>
                </a:lnTo>
                <a:cubicBezTo>
                  <a:pt x="814086" y="979989"/>
                  <a:pt x="893712" y="932024"/>
                  <a:pt x="937549" y="856526"/>
                </a:cubicBezTo>
                <a:cubicBezTo>
                  <a:pt x="966866" y="806035"/>
                  <a:pt x="949773" y="740260"/>
                  <a:pt x="960698" y="682906"/>
                </a:cubicBezTo>
                <a:cubicBezTo>
                  <a:pt x="965264" y="658935"/>
                  <a:pt x="976131" y="636607"/>
                  <a:pt x="983848" y="613458"/>
                </a:cubicBezTo>
                <a:lnTo>
                  <a:pt x="1238491" y="648182"/>
                </a:lnTo>
                <a:cubicBezTo>
                  <a:pt x="1284632" y="653610"/>
                  <a:pt x="1334502" y="677626"/>
                  <a:pt x="1377387" y="659757"/>
                </a:cubicBezTo>
                <a:cubicBezTo>
                  <a:pt x="1480115" y="616954"/>
                  <a:pt x="1562582" y="536294"/>
                  <a:pt x="1655179" y="474562"/>
                </a:cubicBezTo>
                <a:cubicBezTo>
                  <a:pt x="1678861" y="439039"/>
                  <a:pt x="1737682" y="329434"/>
                  <a:pt x="1794075" y="312516"/>
                </a:cubicBezTo>
                <a:cubicBezTo>
                  <a:pt x="1845944" y="296955"/>
                  <a:pt x="1902106" y="304799"/>
                  <a:pt x="1956121" y="300941"/>
                </a:cubicBezTo>
                <a:cubicBezTo>
                  <a:pt x="2017853" y="401255"/>
                  <a:pt x="2082545" y="499806"/>
                  <a:pt x="2141316" y="601883"/>
                </a:cubicBezTo>
                <a:cubicBezTo>
                  <a:pt x="2155977" y="627347"/>
                  <a:pt x="2158961" y="658996"/>
                  <a:pt x="2176040" y="682906"/>
                </a:cubicBezTo>
                <a:cubicBezTo>
                  <a:pt x="2179175" y="687296"/>
                  <a:pt x="2288916" y="800935"/>
                  <a:pt x="2314936" y="810228"/>
                </a:cubicBezTo>
                <a:cubicBezTo>
                  <a:pt x="2347838" y="821979"/>
                  <a:pt x="2384384" y="817944"/>
                  <a:pt x="2419108" y="821802"/>
                </a:cubicBezTo>
                <a:cubicBezTo>
                  <a:pt x="2488556" y="779362"/>
                  <a:pt x="2568516" y="750612"/>
                  <a:pt x="2627453" y="694481"/>
                </a:cubicBezTo>
                <a:cubicBezTo>
                  <a:pt x="2653958" y="669238"/>
                  <a:pt x="2625656" y="592744"/>
                  <a:pt x="2662177" y="590309"/>
                </a:cubicBezTo>
                <a:cubicBezTo>
                  <a:pt x="2717698" y="586608"/>
                  <a:pt x="2801073" y="682906"/>
                  <a:pt x="2801073" y="682906"/>
                </a:cubicBezTo>
                <a:lnTo>
                  <a:pt x="2905245" y="671331"/>
                </a:lnTo>
                <a:cubicBezTo>
                  <a:pt x="3013069" y="597203"/>
                  <a:pt x="3005572" y="411526"/>
                  <a:pt x="3067291" y="324091"/>
                </a:cubicBezTo>
                <a:cubicBezTo>
                  <a:pt x="3113590" y="258501"/>
                  <a:pt x="3149417" y="184091"/>
                  <a:pt x="3206187" y="127321"/>
                </a:cubicBezTo>
                <a:cubicBezTo>
                  <a:pt x="3226048" y="107460"/>
                  <a:pt x="3260364" y="112432"/>
                  <a:pt x="3287210" y="104172"/>
                </a:cubicBezTo>
                <a:cubicBezTo>
                  <a:pt x="3310533" y="96996"/>
                  <a:pt x="3334360" y="90932"/>
                  <a:pt x="3356658" y="81022"/>
                </a:cubicBezTo>
                <a:cubicBezTo>
                  <a:pt x="3376814" y="72064"/>
                  <a:pt x="3422715" y="31701"/>
                  <a:pt x="3437681" y="23149"/>
                </a:cubicBezTo>
                <a:cubicBezTo>
                  <a:pt x="3448274" y="17096"/>
                  <a:pt x="3460441" y="13967"/>
                  <a:pt x="3472405" y="11574"/>
                </a:cubicBezTo>
                <a:cubicBezTo>
                  <a:pt x="3499157" y="6224"/>
                  <a:pt x="3553427" y="0"/>
                  <a:pt x="35534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87D7817-32FF-4848-2139-3A6912449B7F}"/>
              </a:ext>
            </a:extLst>
          </p:cNvPr>
          <p:cNvSpPr/>
          <p:nvPr/>
        </p:nvSpPr>
        <p:spPr>
          <a:xfrm>
            <a:off x="1736202" y="2397980"/>
            <a:ext cx="3553427" cy="174539"/>
          </a:xfrm>
          <a:custGeom>
            <a:avLst/>
            <a:gdLst>
              <a:gd name="connsiteX0" fmla="*/ 0 w 3553427"/>
              <a:gd name="connsiteY0" fmla="*/ 659757 h 1041721"/>
              <a:gd name="connsiteX1" fmla="*/ 625032 w 3553427"/>
              <a:gd name="connsiteY1" fmla="*/ 1030147 h 1041721"/>
              <a:gd name="connsiteX2" fmla="*/ 752354 w 3553427"/>
              <a:gd name="connsiteY2" fmla="*/ 1041721 h 1041721"/>
              <a:gd name="connsiteX3" fmla="*/ 937549 w 3553427"/>
              <a:gd name="connsiteY3" fmla="*/ 856526 h 1041721"/>
              <a:gd name="connsiteX4" fmla="*/ 960698 w 3553427"/>
              <a:gd name="connsiteY4" fmla="*/ 682906 h 1041721"/>
              <a:gd name="connsiteX5" fmla="*/ 983848 w 3553427"/>
              <a:gd name="connsiteY5" fmla="*/ 613458 h 1041721"/>
              <a:gd name="connsiteX6" fmla="*/ 1238491 w 3553427"/>
              <a:gd name="connsiteY6" fmla="*/ 648182 h 1041721"/>
              <a:gd name="connsiteX7" fmla="*/ 1377387 w 3553427"/>
              <a:gd name="connsiteY7" fmla="*/ 659757 h 1041721"/>
              <a:gd name="connsiteX8" fmla="*/ 1655179 w 3553427"/>
              <a:gd name="connsiteY8" fmla="*/ 474562 h 1041721"/>
              <a:gd name="connsiteX9" fmla="*/ 1794075 w 3553427"/>
              <a:gd name="connsiteY9" fmla="*/ 312516 h 1041721"/>
              <a:gd name="connsiteX10" fmla="*/ 1956121 w 3553427"/>
              <a:gd name="connsiteY10" fmla="*/ 300941 h 1041721"/>
              <a:gd name="connsiteX11" fmla="*/ 2141316 w 3553427"/>
              <a:gd name="connsiteY11" fmla="*/ 601883 h 1041721"/>
              <a:gd name="connsiteX12" fmla="*/ 2176040 w 3553427"/>
              <a:gd name="connsiteY12" fmla="*/ 682906 h 1041721"/>
              <a:gd name="connsiteX13" fmla="*/ 2314936 w 3553427"/>
              <a:gd name="connsiteY13" fmla="*/ 810228 h 1041721"/>
              <a:gd name="connsiteX14" fmla="*/ 2419108 w 3553427"/>
              <a:gd name="connsiteY14" fmla="*/ 821802 h 1041721"/>
              <a:gd name="connsiteX15" fmla="*/ 2627453 w 3553427"/>
              <a:gd name="connsiteY15" fmla="*/ 694481 h 1041721"/>
              <a:gd name="connsiteX16" fmla="*/ 2662177 w 3553427"/>
              <a:gd name="connsiteY16" fmla="*/ 590309 h 1041721"/>
              <a:gd name="connsiteX17" fmla="*/ 2801073 w 3553427"/>
              <a:gd name="connsiteY17" fmla="*/ 682906 h 1041721"/>
              <a:gd name="connsiteX18" fmla="*/ 2905245 w 3553427"/>
              <a:gd name="connsiteY18" fmla="*/ 671331 h 1041721"/>
              <a:gd name="connsiteX19" fmla="*/ 3067291 w 3553427"/>
              <a:gd name="connsiteY19" fmla="*/ 324091 h 1041721"/>
              <a:gd name="connsiteX20" fmla="*/ 3206187 w 3553427"/>
              <a:gd name="connsiteY20" fmla="*/ 127321 h 1041721"/>
              <a:gd name="connsiteX21" fmla="*/ 3287210 w 3553427"/>
              <a:gd name="connsiteY21" fmla="*/ 104172 h 1041721"/>
              <a:gd name="connsiteX22" fmla="*/ 3356658 w 3553427"/>
              <a:gd name="connsiteY22" fmla="*/ 81022 h 1041721"/>
              <a:gd name="connsiteX23" fmla="*/ 3437681 w 3553427"/>
              <a:gd name="connsiteY23" fmla="*/ 23149 h 1041721"/>
              <a:gd name="connsiteX24" fmla="*/ 3472405 w 3553427"/>
              <a:gd name="connsiteY24" fmla="*/ 11574 h 1041721"/>
              <a:gd name="connsiteX25" fmla="*/ 3553427 w 3553427"/>
              <a:gd name="connsiteY25" fmla="*/ 0 h 10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53427" h="1041721">
                <a:moveTo>
                  <a:pt x="0" y="659757"/>
                </a:moveTo>
                <a:cubicBezTo>
                  <a:pt x="3190" y="661737"/>
                  <a:pt x="578722" y="1025937"/>
                  <a:pt x="625032" y="1030147"/>
                </a:cubicBezTo>
                <a:lnTo>
                  <a:pt x="752354" y="1041721"/>
                </a:lnTo>
                <a:cubicBezTo>
                  <a:pt x="814086" y="979989"/>
                  <a:pt x="893712" y="932024"/>
                  <a:pt x="937549" y="856526"/>
                </a:cubicBezTo>
                <a:cubicBezTo>
                  <a:pt x="966866" y="806035"/>
                  <a:pt x="949773" y="740260"/>
                  <a:pt x="960698" y="682906"/>
                </a:cubicBezTo>
                <a:cubicBezTo>
                  <a:pt x="965264" y="658935"/>
                  <a:pt x="976131" y="636607"/>
                  <a:pt x="983848" y="613458"/>
                </a:cubicBezTo>
                <a:lnTo>
                  <a:pt x="1238491" y="648182"/>
                </a:lnTo>
                <a:cubicBezTo>
                  <a:pt x="1284632" y="653610"/>
                  <a:pt x="1334502" y="677626"/>
                  <a:pt x="1377387" y="659757"/>
                </a:cubicBezTo>
                <a:cubicBezTo>
                  <a:pt x="1480115" y="616954"/>
                  <a:pt x="1562582" y="536294"/>
                  <a:pt x="1655179" y="474562"/>
                </a:cubicBezTo>
                <a:cubicBezTo>
                  <a:pt x="1678861" y="439039"/>
                  <a:pt x="1737682" y="329434"/>
                  <a:pt x="1794075" y="312516"/>
                </a:cubicBezTo>
                <a:cubicBezTo>
                  <a:pt x="1845944" y="296955"/>
                  <a:pt x="1902106" y="304799"/>
                  <a:pt x="1956121" y="300941"/>
                </a:cubicBezTo>
                <a:cubicBezTo>
                  <a:pt x="2017853" y="401255"/>
                  <a:pt x="2082545" y="499806"/>
                  <a:pt x="2141316" y="601883"/>
                </a:cubicBezTo>
                <a:cubicBezTo>
                  <a:pt x="2155977" y="627347"/>
                  <a:pt x="2158961" y="658996"/>
                  <a:pt x="2176040" y="682906"/>
                </a:cubicBezTo>
                <a:cubicBezTo>
                  <a:pt x="2179175" y="687296"/>
                  <a:pt x="2288916" y="800935"/>
                  <a:pt x="2314936" y="810228"/>
                </a:cubicBezTo>
                <a:cubicBezTo>
                  <a:pt x="2347838" y="821979"/>
                  <a:pt x="2384384" y="817944"/>
                  <a:pt x="2419108" y="821802"/>
                </a:cubicBezTo>
                <a:cubicBezTo>
                  <a:pt x="2488556" y="779362"/>
                  <a:pt x="2568516" y="750612"/>
                  <a:pt x="2627453" y="694481"/>
                </a:cubicBezTo>
                <a:cubicBezTo>
                  <a:pt x="2653958" y="669238"/>
                  <a:pt x="2625656" y="592744"/>
                  <a:pt x="2662177" y="590309"/>
                </a:cubicBezTo>
                <a:cubicBezTo>
                  <a:pt x="2717698" y="586608"/>
                  <a:pt x="2801073" y="682906"/>
                  <a:pt x="2801073" y="682906"/>
                </a:cubicBezTo>
                <a:lnTo>
                  <a:pt x="2905245" y="671331"/>
                </a:lnTo>
                <a:cubicBezTo>
                  <a:pt x="3013069" y="597203"/>
                  <a:pt x="3005572" y="411526"/>
                  <a:pt x="3067291" y="324091"/>
                </a:cubicBezTo>
                <a:cubicBezTo>
                  <a:pt x="3113590" y="258501"/>
                  <a:pt x="3149417" y="184091"/>
                  <a:pt x="3206187" y="127321"/>
                </a:cubicBezTo>
                <a:cubicBezTo>
                  <a:pt x="3226048" y="107460"/>
                  <a:pt x="3260364" y="112432"/>
                  <a:pt x="3287210" y="104172"/>
                </a:cubicBezTo>
                <a:cubicBezTo>
                  <a:pt x="3310533" y="96996"/>
                  <a:pt x="3334360" y="90932"/>
                  <a:pt x="3356658" y="81022"/>
                </a:cubicBezTo>
                <a:cubicBezTo>
                  <a:pt x="3376814" y="72064"/>
                  <a:pt x="3422715" y="31701"/>
                  <a:pt x="3437681" y="23149"/>
                </a:cubicBezTo>
                <a:cubicBezTo>
                  <a:pt x="3448274" y="17096"/>
                  <a:pt x="3460441" y="13967"/>
                  <a:pt x="3472405" y="11574"/>
                </a:cubicBezTo>
                <a:cubicBezTo>
                  <a:pt x="3499157" y="6224"/>
                  <a:pt x="3553427" y="0"/>
                  <a:pt x="35534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4651E-02FD-9105-9073-9ECCC1B2BB8B}"/>
              </a:ext>
            </a:extLst>
          </p:cNvPr>
          <p:cNvSpPr txBox="1"/>
          <p:nvPr/>
        </p:nvSpPr>
        <p:spPr>
          <a:xfrm>
            <a:off x="1564511" y="5139159"/>
            <a:ext cx="1596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Zone: WATA</a:t>
            </a:r>
          </a:p>
          <a:p>
            <a:r>
              <a:rPr lang="en-GB" dirty="0"/>
              <a:t>Subzone:  EER</a:t>
            </a:r>
          </a:p>
          <a:p>
            <a:r>
              <a:rPr lang="en-GB" dirty="0"/>
              <a:t>Sector:  3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9D3EAF-3FF3-3409-4B9E-1FDD55113E20}"/>
              </a:ext>
            </a:extLst>
          </p:cNvPr>
          <p:cNvSpPr/>
          <p:nvPr/>
        </p:nvSpPr>
        <p:spPr>
          <a:xfrm>
            <a:off x="1403131" y="682905"/>
            <a:ext cx="4461641" cy="3094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8A0106-E84E-83D0-7589-23670235DB05}"/>
              </a:ext>
            </a:extLst>
          </p:cNvPr>
          <p:cNvSpPr txBox="1"/>
          <p:nvPr/>
        </p:nvSpPr>
        <p:spPr>
          <a:xfrm>
            <a:off x="5486400" y="65297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9F6B89-9349-4C00-2269-E48E609701B9}"/>
              </a:ext>
            </a:extLst>
          </p:cNvPr>
          <p:cNvSpPr/>
          <p:nvPr/>
        </p:nvSpPr>
        <p:spPr>
          <a:xfrm>
            <a:off x="4768770" y="6041480"/>
            <a:ext cx="937550" cy="3703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CA1D5-51FB-7FDE-A0DC-2D1F4923E353}"/>
              </a:ext>
            </a:extLst>
          </p:cNvPr>
          <p:cNvSpPr txBox="1"/>
          <p:nvPr/>
        </p:nvSpPr>
        <p:spPr>
          <a:xfrm>
            <a:off x="3160910" y="189783"/>
            <a:ext cx="188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Well detail dialog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D67A1-05D6-DB2F-60F9-65E4E6350C9F}"/>
              </a:ext>
            </a:extLst>
          </p:cNvPr>
          <p:cNvSpPr txBox="1"/>
          <p:nvPr/>
        </p:nvSpPr>
        <p:spPr>
          <a:xfrm>
            <a:off x="53113" y="2473076"/>
            <a:ext cx="1921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setData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well_name</a:t>
            </a:r>
            <a:endParaRPr lang="en-GB" dirty="0"/>
          </a:p>
          <a:p>
            <a:r>
              <a:rPr lang="en-GB" dirty="0"/>
              <a:t>Neighbours = {…} </a:t>
            </a:r>
          </a:p>
          <a:p>
            <a:r>
              <a:rPr lang="en-GB" dirty="0"/>
              <a:t>Rates = {</a:t>
            </a:r>
          </a:p>
          <a:p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DC1E73-100D-9215-AAAF-BD3D87CF593A}"/>
              </a:ext>
            </a:extLst>
          </p:cNvPr>
          <p:cNvSpPr/>
          <p:nvPr/>
        </p:nvSpPr>
        <p:spPr>
          <a:xfrm>
            <a:off x="6667018" y="1511014"/>
            <a:ext cx="2002420" cy="2167288"/>
          </a:xfrm>
          <a:prstGeom prst="roundRect">
            <a:avLst>
              <a:gd name="adj" fmla="val 53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60621-42FB-3934-FB1E-1271D3F90489}"/>
              </a:ext>
            </a:extLst>
          </p:cNvPr>
          <p:cNvSpPr/>
          <p:nvPr/>
        </p:nvSpPr>
        <p:spPr>
          <a:xfrm>
            <a:off x="7031993" y="2184905"/>
            <a:ext cx="219919" cy="80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2E14D0-2EDD-DCA2-8436-9F302E382504}"/>
              </a:ext>
            </a:extLst>
          </p:cNvPr>
          <p:cNvSpPr/>
          <p:nvPr/>
        </p:nvSpPr>
        <p:spPr>
          <a:xfrm>
            <a:off x="7344509" y="2471712"/>
            <a:ext cx="219919" cy="501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6D4C9D-1014-C80C-7FEC-A09F32AD3692}"/>
              </a:ext>
            </a:extLst>
          </p:cNvPr>
          <p:cNvSpPr/>
          <p:nvPr/>
        </p:nvSpPr>
        <p:spPr>
          <a:xfrm>
            <a:off x="7657025" y="2483287"/>
            <a:ext cx="219919" cy="501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852C4-5FAE-82B1-8A2E-7822B02AD5E4}"/>
              </a:ext>
            </a:extLst>
          </p:cNvPr>
          <p:cNvSpPr txBox="1"/>
          <p:nvPr/>
        </p:nvSpPr>
        <p:spPr>
          <a:xfrm>
            <a:off x="6670100" y="1467053"/>
            <a:ext cx="155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BG-10023 – P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475CD1-CA45-F7B4-6C5C-015834575F1D}"/>
              </a:ext>
            </a:extLst>
          </p:cNvPr>
          <p:cNvSpPr txBox="1"/>
          <p:nvPr/>
        </p:nvSpPr>
        <p:spPr>
          <a:xfrm>
            <a:off x="6684007" y="1733391"/>
            <a:ext cx="6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B18DB-73D3-C84B-EC06-4EE8199175CA}"/>
              </a:ext>
            </a:extLst>
          </p:cNvPr>
          <p:cNvSpPr txBox="1"/>
          <p:nvPr/>
        </p:nvSpPr>
        <p:spPr>
          <a:xfrm>
            <a:off x="6684007" y="3031971"/>
            <a:ext cx="1798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Sector: 5 </a:t>
            </a:r>
          </a:p>
          <a:p>
            <a:r>
              <a:rPr lang="en-GB" dirty="0"/>
              <a:t>Location: </a:t>
            </a:r>
            <a:r>
              <a:rPr lang="en-GB" dirty="0" err="1"/>
              <a:t>lat,lon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92DC71C-EA95-8C14-646C-D0387CB8AB4A}"/>
              </a:ext>
            </a:extLst>
          </p:cNvPr>
          <p:cNvSpPr/>
          <p:nvPr/>
        </p:nvSpPr>
        <p:spPr>
          <a:xfrm>
            <a:off x="9016173" y="1511014"/>
            <a:ext cx="2002420" cy="2167288"/>
          </a:xfrm>
          <a:prstGeom prst="roundRect">
            <a:avLst>
              <a:gd name="adj" fmla="val 53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3A49D-419B-5B09-D39E-58212F0D7C67}"/>
              </a:ext>
            </a:extLst>
          </p:cNvPr>
          <p:cNvSpPr/>
          <p:nvPr/>
        </p:nvSpPr>
        <p:spPr>
          <a:xfrm>
            <a:off x="9381148" y="2184905"/>
            <a:ext cx="219919" cy="80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379D81-2999-C856-4F7D-217477424533}"/>
              </a:ext>
            </a:extLst>
          </p:cNvPr>
          <p:cNvSpPr txBox="1"/>
          <p:nvPr/>
        </p:nvSpPr>
        <p:spPr>
          <a:xfrm>
            <a:off x="9019255" y="1467053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BG-10023 – 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E4CD1-48E4-2E10-C06C-27A310508679}"/>
              </a:ext>
            </a:extLst>
          </p:cNvPr>
          <p:cNvSpPr txBox="1"/>
          <p:nvPr/>
        </p:nvSpPr>
        <p:spPr>
          <a:xfrm>
            <a:off x="9033162" y="1733391"/>
            <a:ext cx="6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9B657F-BCF3-35D1-CCF5-CFFFCC739C31}"/>
              </a:ext>
            </a:extLst>
          </p:cNvPr>
          <p:cNvSpPr txBox="1"/>
          <p:nvPr/>
        </p:nvSpPr>
        <p:spPr>
          <a:xfrm>
            <a:off x="9033162" y="3031971"/>
            <a:ext cx="1798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Sector: 5 </a:t>
            </a:r>
          </a:p>
          <a:p>
            <a:r>
              <a:rPr lang="en-GB" dirty="0"/>
              <a:t>Location: </a:t>
            </a:r>
            <a:r>
              <a:rPr lang="en-GB" dirty="0" err="1"/>
              <a:t>lat,lon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89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C241C-7678-0D19-1C00-19501AB865A8}"/>
              </a:ext>
            </a:extLst>
          </p:cNvPr>
          <p:cNvSpPr txBox="1"/>
          <p:nvPr/>
        </p:nvSpPr>
        <p:spPr>
          <a:xfrm>
            <a:off x="739536" y="1132732"/>
            <a:ext cx="120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Load case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2657EE-A1B7-D0D3-7A1A-3A926CBF452E}"/>
              </a:ext>
            </a:extLst>
          </p:cNvPr>
          <p:cNvCxnSpPr/>
          <p:nvPr/>
        </p:nvCxnSpPr>
        <p:spPr>
          <a:xfrm>
            <a:off x="1944546" y="1317398"/>
            <a:ext cx="1145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818169-9183-74B7-5763-262923171776}"/>
              </a:ext>
            </a:extLst>
          </p:cNvPr>
          <p:cNvSpPr/>
          <p:nvPr/>
        </p:nvSpPr>
        <p:spPr>
          <a:xfrm>
            <a:off x="3240911" y="648182"/>
            <a:ext cx="1205010" cy="1412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1DF45-76D3-89AC-97BE-F24D2C4177D7}"/>
              </a:ext>
            </a:extLst>
          </p:cNvPr>
          <p:cNvSpPr txBox="1"/>
          <p:nvPr/>
        </p:nvSpPr>
        <p:spPr>
          <a:xfrm>
            <a:off x="3525861" y="2788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21759-7BF5-C51D-F882-0581351A3ABA}"/>
              </a:ext>
            </a:extLst>
          </p:cNvPr>
          <p:cNvSpPr txBox="1"/>
          <p:nvPr/>
        </p:nvSpPr>
        <p:spPr>
          <a:xfrm>
            <a:off x="4445921" y="1132732"/>
            <a:ext cx="27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Show CRM-</a:t>
            </a:r>
            <a:r>
              <a:rPr lang="en-GB" dirty="0" err="1"/>
              <a:t>connectivities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86329-6498-59C0-447B-9FED35773B31}"/>
              </a:ext>
            </a:extLst>
          </p:cNvPr>
          <p:cNvSpPr/>
          <p:nvPr/>
        </p:nvSpPr>
        <p:spPr>
          <a:xfrm>
            <a:off x="2005387" y="404306"/>
            <a:ext cx="111116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57EE19-AF80-B422-4A17-241CF6449332}"/>
              </a:ext>
            </a:extLst>
          </p:cNvPr>
          <p:cNvSpPr/>
          <p:nvPr/>
        </p:nvSpPr>
        <p:spPr>
          <a:xfrm>
            <a:off x="798652" y="2824223"/>
            <a:ext cx="10189577" cy="3731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DA693-C6AD-77B1-B0E4-FBB7CA584AC9}"/>
              </a:ext>
            </a:extLst>
          </p:cNvPr>
          <p:cNvSpPr/>
          <p:nvPr/>
        </p:nvSpPr>
        <p:spPr>
          <a:xfrm>
            <a:off x="1169046" y="3671134"/>
            <a:ext cx="1215340" cy="693827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E13BC-883C-EE65-3562-A9C95B356036}"/>
              </a:ext>
            </a:extLst>
          </p:cNvPr>
          <p:cNvSpPr txBox="1"/>
          <p:nvPr/>
        </p:nvSpPr>
        <p:spPr>
          <a:xfrm>
            <a:off x="1069971" y="3306408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Overall quality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4B682B-AA20-6EA2-6039-AEE2DF4A49B7}"/>
              </a:ext>
            </a:extLst>
          </p:cNvPr>
          <p:cNvSpPr/>
          <p:nvPr/>
        </p:nvSpPr>
        <p:spPr>
          <a:xfrm>
            <a:off x="8798691" y="1025139"/>
            <a:ext cx="1921395" cy="476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7E4C9-5184-C848-6C82-25EA60E37AAF}"/>
              </a:ext>
            </a:extLst>
          </p:cNvPr>
          <p:cNvSpPr/>
          <p:nvPr/>
        </p:nvSpPr>
        <p:spPr>
          <a:xfrm>
            <a:off x="804587" y="443511"/>
            <a:ext cx="111116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1C0887-D0B6-DF58-5E68-F0C55280CD13}"/>
              </a:ext>
            </a:extLst>
          </p:cNvPr>
          <p:cNvSpPr/>
          <p:nvPr/>
        </p:nvSpPr>
        <p:spPr>
          <a:xfrm>
            <a:off x="5457897" y="257917"/>
            <a:ext cx="111116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96388-0A18-8643-B862-BB4D7CD2DD86}"/>
              </a:ext>
            </a:extLst>
          </p:cNvPr>
          <p:cNvSpPr txBox="1"/>
          <p:nvPr/>
        </p:nvSpPr>
        <p:spPr>
          <a:xfrm>
            <a:off x="1277220" y="384717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379CA-806D-2B98-D5CD-4A4BE0ADDF8A}"/>
              </a:ext>
            </a:extLst>
          </p:cNvPr>
          <p:cNvSpPr txBox="1"/>
          <p:nvPr/>
        </p:nvSpPr>
        <p:spPr>
          <a:xfrm>
            <a:off x="1069971" y="4591508"/>
            <a:ext cx="14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Show in map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D3B37D-50F8-0AB7-13F6-0B91A3897FBE}"/>
              </a:ext>
            </a:extLst>
          </p:cNvPr>
          <p:cNvSpPr txBox="1"/>
          <p:nvPr/>
        </p:nvSpPr>
        <p:spPr>
          <a:xfrm>
            <a:off x="1385533" y="504867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Individual fit quality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B0A87-B4AD-CC67-9427-A2CE3B9590D8}"/>
              </a:ext>
            </a:extLst>
          </p:cNvPr>
          <p:cNvSpPr txBox="1"/>
          <p:nvPr/>
        </p:nvSpPr>
        <p:spPr>
          <a:xfrm>
            <a:off x="1385533" y="554305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Connectivity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A006-6986-B581-8784-A12687B9E5F8}"/>
              </a:ext>
            </a:extLst>
          </p:cNvPr>
          <p:cNvSpPr txBox="1"/>
          <p:nvPr/>
        </p:nvSpPr>
        <p:spPr>
          <a:xfrm>
            <a:off x="1385533" y="6037437"/>
            <a:ext cx="197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Recommendation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243E3D-74D9-B9B0-E7C2-D07C62D7A5DE}"/>
              </a:ext>
            </a:extLst>
          </p:cNvPr>
          <p:cNvSpPr/>
          <p:nvPr/>
        </p:nvSpPr>
        <p:spPr>
          <a:xfrm>
            <a:off x="4592068" y="3861555"/>
            <a:ext cx="1828800" cy="364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21491E-00B0-55DE-2F83-9D7E92A2F88D}"/>
              </a:ext>
            </a:extLst>
          </p:cNvPr>
          <p:cNvSpPr/>
          <p:nvPr/>
        </p:nvSpPr>
        <p:spPr>
          <a:xfrm>
            <a:off x="4592068" y="4274539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629A88-C6ED-E900-7981-EC58A01102F0}"/>
              </a:ext>
            </a:extLst>
          </p:cNvPr>
          <p:cNvSpPr/>
          <p:nvPr/>
        </p:nvSpPr>
        <p:spPr>
          <a:xfrm>
            <a:off x="4592068" y="5104961"/>
            <a:ext cx="1828800" cy="36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BD92F0-791B-8973-B500-8F52696D9D8B}"/>
              </a:ext>
            </a:extLst>
          </p:cNvPr>
          <p:cNvSpPr txBox="1"/>
          <p:nvPr/>
        </p:nvSpPr>
        <p:spPr>
          <a:xfrm>
            <a:off x="4385714" y="3393945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Individual fit quality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7E4984B-ED81-86C2-1D26-123683DB1F95}"/>
              </a:ext>
            </a:extLst>
          </p:cNvPr>
          <p:cNvGrpSpPr/>
          <p:nvPr/>
        </p:nvGrpSpPr>
        <p:grpSpPr>
          <a:xfrm>
            <a:off x="10417215" y="3840151"/>
            <a:ext cx="302871" cy="2501992"/>
            <a:chOff x="10417215" y="3840151"/>
            <a:chExt cx="302871" cy="250199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CCAC4F-3B7E-B995-A8E4-8F89C0EBAC25}"/>
                </a:ext>
              </a:extLst>
            </p:cNvPr>
            <p:cNvSpPr/>
            <p:nvPr/>
          </p:nvSpPr>
          <p:spPr>
            <a:xfrm>
              <a:off x="10417215" y="3840151"/>
              <a:ext cx="302871" cy="25019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B85DE33-9F57-F700-8F5C-63C1FE97EC53}"/>
                </a:ext>
              </a:extLst>
            </p:cNvPr>
            <p:cNvSpPr/>
            <p:nvPr/>
          </p:nvSpPr>
          <p:spPr>
            <a:xfrm>
              <a:off x="10465692" y="3899265"/>
              <a:ext cx="247929" cy="26516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81058FC-A551-67AB-7783-4017854FD01F}"/>
                </a:ext>
              </a:extLst>
            </p:cNvPr>
            <p:cNvSpPr/>
            <p:nvPr/>
          </p:nvSpPr>
          <p:spPr>
            <a:xfrm rot="10800000">
              <a:off x="10417215" y="5991370"/>
              <a:ext cx="247929" cy="26516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AD7BB5A-9490-E790-D765-ABED03117FBF}"/>
              </a:ext>
            </a:extLst>
          </p:cNvPr>
          <p:cNvSpPr/>
          <p:nvPr/>
        </p:nvSpPr>
        <p:spPr>
          <a:xfrm>
            <a:off x="4445921" y="3802563"/>
            <a:ext cx="6360546" cy="2604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25086F-044C-F997-EDE5-12F14FF5A661}"/>
              </a:ext>
            </a:extLst>
          </p:cNvPr>
          <p:cNvCxnSpPr>
            <a:cxnSpLocks/>
          </p:cNvCxnSpPr>
          <p:nvPr/>
        </p:nvCxnSpPr>
        <p:spPr>
          <a:xfrm>
            <a:off x="4445921" y="3678385"/>
            <a:ext cx="1455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9780305-F565-7892-9561-E30562EE2AF4}"/>
              </a:ext>
            </a:extLst>
          </p:cNvPr>
          <p:cNvSpPr txBox="1"/>
          <p:nvPr/>
        </p:nvSpPr>
        <p:spPr>
          <a:xfrm>
            <a:off x="6063607" y="3406838"/>
            <a:ext cx="1010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Well rates fit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113085-A461-CAB6-D64A-96ADBAC073F2}"/>
              </a:ext>
            </a:extLst>
          </p:cNvPr>
          <p:cNvSpPr txBox="1"/>
          <p:nvPr/>
        </p:nvSpPr>
        <p:spPr>
          <a:xfrm>
            <a:off x="1079861" y="2832406"/>
            <a:ext cx="17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Simulation case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53C73B-0F1B-BA22-50FC-694B54337A1E}"/>
              </a:ext>
            </a:extLst>
          </p:cNvPr>
          <p:cNvSpPr txBox="1"/>
          <p:nvPr/>
        </p:nvSpPr>
        <p:spPr>
          <a:xfrm>
            <a:off x="2822145" y="2817440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case 1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9D842E-8A6D-A096-A70F-E7633F9852E9}"/>
              </a:ext>
            </a:extLst>
          </p:cNvPr>
          <p:cNvGrpSpPr/>
          <p:nvPr/>
        </p:nvGrpSpPr>
        <p:grpSpPr>
          <a:xfrm>
            <a:off x="1137110" y="5635048"/>
            <a:ext cx="248423" cy="205699"/>
            <a:chOff x="7191566" y="2214754"/>
            <a:chExt cx="248423" cy="2056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963B098-1CC4-AD8E-5F24-2E9AAD4DFDEB}"/>
                </a:ext>
              </a:extLst>
            </p:cNvPr>
            <p:cNvSpPr/>
            <p:nvPr/>
          </p:nvSpPr>
          <p:spPr>
            <a:xfrm>
              <a:off x="7191566" y="2214754"/>
              <a:ext cx="248423" cy="2056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0D5BC-7320-47C6-070B-D363A7F31829}"/>
                </a:ext>
              </a:extLst>
            </p:cNvPr>
            <p:cNvGrpSpPr/>
            <p:nvPr/>
          </p:nvGrpSpPr>
          <p:grpSpPr>
            <a:xfrm>
              <a:off x="7247079" y="2259577"/>
              <a:ext cx="103451" cy="116051"/>
              <a:chOff x="7074525" y="2134073"/>
              <a:chExt cx="103451" cy="116051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1D6227E-B504-542C-C142-6B8D7BBA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525" y="2134073"/>
                <a:ext cx="103451" cy="1160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46877EC-4E24-C90B-3DAC-3E892975F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0078" y="2160298"/>
                <a:ext cx="97898" cy="89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BA950A9-4202-06C5-E941-D9A0BB26997C}"/>
              </a:ext>
            </a:extLst>
          </p:cNvPr>
          <p:cNvSpPr/>
          <p:nvPr/>
        </p:nvSpPr>
        <p:spPr>
          <a:xfrm>
            <a:off x="1153008" y="5111491"/>
            <a:ext cx="248423" cy="205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78BAFB-B43F-8CB6-4694-024D81AFC795}"/>
              </a:ext>
            </a:extLst>
          </p:cNvPr>
          <p:cNvSpPr/>
          <p:nvPr/>
        </p:nvSpPr>
        <p:spPr>
          <a:xfrm>
            <a:off x="1165051" y="6119253"/>
            <a:ext cx="248423" cy="205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8B15AAE-4FA2-BCBF-F789-9E1A302276FA}"/>
              </a:ext>
            </a:extLst>
          </p:cNvPr>
          <p:cNvSpPr/>
          <p:nvPr/>
        </p:nvSpPr>
        <p:spPr>
          <a:xfrm>
            <a:off x="4600213" y="4691609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A499AE-706B-2034-1FCF-2A847B94E884}"/>
              </a:ext>
            </a:extLst>
          </p:cNvPr>
          <p:cNvSpPr/>
          <p:nvPr/>
        </p:nvSpPr>
        <p:spPr>
          <a:xfrm>
            <a:off x="6675117" y="3863344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DCB13A-C910-8D43-1236-2A022744C3F9}"/>
              </a:ext>
            </a:extLst>
          </p:cNvPr>
          <p:cNvSpPr/>
          <p:nvPr/>
        </p:nvSpPr>
        <p:spPr>
          <a:xfrm>
            <a:off x="6675117" y="4276328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71CFDB-58ED-6F52-5010-57CB743BFF8A}"/>
              </a:ext>
            </a:extLst>
          </p:cNvPr>
          <p:cNvSpPr/>
          <p:nvPr/>
        </p:nvSpPr>
        <p:spPr>
          <a:xfrm>
            <a:off x="6683262" y="4693398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7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819E06E-9067-6B75-A9B7-BBB0FC1A24BD}"/>
              </a:ext>
            </a:extLst>
          </p:cNvPr>
          <p:cNvSpPr/>
          <p:nvPr/>
        </p:nvSpPr>
        <p:spPr>
          <a:xfrm>
            <a:off x="6683262" y="5111491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BD0164-C939-8E7F-47CF-A33A350580CA}"/>
              </a:ext>
            </a:extLst>
          </p:cNvPr>
          <p:cNvSpPr/>
          <p:nvPr/>
        </p:nvSpPr>
        <p:spPr>
          <a:xfrm>
            <a:off x="8550239" y="3861814"/>
            <a:ext cx="1828800" cy="36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9</a:t>
            </a:r>
          </a:p>
        </p:txBody>
      </p:sp>
    </p:spTree>
    <p:extLst>
      <p:ext uri="{BB962C8B-B14F-4D97-AF65-F5344CB8AC3E}">
        <p14:creationId xmlns:p14="http://schemas.microsoft.com/office/powerpoint/2010/main" val="89755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493BC-E3E4-7717-9383-5A9326F46504}"/>
              </a:ext>
            </a:extLst>
          </p:cNvPr>
          <p:cNvSpPr txBox="1"/>
          <p:nvPr/>
        </p:nvSpPr>
        <p:spPr>
          <a:xfrm>
            <a:off x="983848" y="1030147"/>
            <a:ext cx="280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Well: BG-1011AB (injector)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C2031-A191-6E52-DB97-4DCCEE8924E2}"/>
              </a:ext>
            </a:extLst>
          </p:cNvPr>
          <p:cNvSpPr/>
          <p:nvPr/>
        </p:nvSpPr>
        <p:spPr>
          <a:xfrm>
            <a:off x="2071869" y="1655180"/>
            <a:ext cx="266218" cy="2257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3E5D3-35D9-F5CF-60D6-252AFD1FDA0A}"/>
              </a:ext>
            </a:extLst>
          </p:cNvPr>
          <p:cNvSpPr/>
          <p:nvPr/>
        </p:nvSpPr>
        <p:spPr>
          <a:xfrm>
            <a:off x="3792374" y="1655180"/>
            <a:ext cx="266218" cy="2257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C3505-A47B-C899-A918-741F2F956A9E}"/>
              </a:ext>
            </a:extLst>
          </p:cNvPr>
          <p:cNvSpPr/>
          <p:nvPr/>
        </p:nvSpPr>
        <p:spPr>
          <a:xfrm>
            <a:off x="5379770" y="1655179"/>
            <a:ext cx="266218" cy="2257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37F5B-63AE-4441-1870-381B4F260255}"/>
              </a:ext>
            </a:extLst>
          </p:cNvPr>
          <p:cNvSpPr txBox="1"/>
          <p:nvPr/>
        </p:nvSpPr>
        <p:spPr>
          <a:xfrm>
            <a:off x="1319514" y="4907666"/>
            <a:ext cx="52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add_connectivities</a:t>
            </a:r>
            <a:r>
              <a:rPr lang="en-GB" dirty="0"/>
              <a:t>( </a:t>
            </a:r>
            <a:r>
              <a:rPr lang="en-GB" dirty="0" err="1"/>
              <a:t>simulation_case_name</a:t>
            </a:r>
            <a:r>
              <a:rPr lang="en-GB" dirty="0"/>
              <a:t>, data ) </a:t>
            </a:r>
          </a:p>
        </p:txBody>
      </p:sp>
    </p:spTree>
    <p:extLst>
      <p:ext uri="{BB962C8B-B14F-4D97-AF65-F5344CB8AC3E}">
        <p14:creationId xmlns:p14="http://schemas.microsoft.com/office/powerpoint/2010/main" val="23453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03C3E-70C1-28F3-F304-98F3E442838B}"/>
              </a:ext>
            </a:extLst>
          </p:cNvPr>
          <p:cNvSpPr/>
          <p:nvPr/>
        </p:nvSpPr>
        <p:spPr>
          <a:xfrm>
            <a:off x="7183530" y="2811590"/>
            <a:ext cx="111116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73F5F-A9B4-AB21-00B7-663A130355FD}"/>
              </a:ext>
            </a:extLst>
          </p:cNvPr>
          <p:cNvSpPr/>
          <p:nvPr/>
        </p:nvSpPr>
        <p:spPr>
          <a:xfrm>
            <a:off x="4782273" y="2840013"/>
            <a:ext cx="111116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E09BD7-E07C-579A-799B-2D010459DA6F}"/>
              </a:ext>
            </a:extLst>
          </p:cNvPr>
          <p:cNvSpPr/>
          <p:nvPr/>
        </p:nvSpPr>
        <p:spPr>
          <a:xfrm>
            <a:off x="5969360" y="2829320"/>
            <a:ext cx="111116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2C593D-7751-D889-A492-23334B90B97F}"/>
              </a:ext>
            </a:extLst>
          </p:cNvPr>
          <p:cNvGrpSpPr/>
          <p:nvPr/>
        </p:nvGrpSpPr>
        <p:grpSpPr>
          <a:xfrm>
            <a:off x="4479404" y="3244333"/>
            <a:ext cx="6240682" cy="3334813"/>
            <a:chOff x="4479404" y="3244333"/>
            <a:chExt cx="6240682" cy="33348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5D2606-ECA2-9C50-2E73-766178F3AA6D}"/>
                </a:ext>
              </a:extLst>
            </p:cNvPr>
            <p:cNvSpPr/>
            <p:nvPr/>
          </p:nvSpPr>
          <p:spPr>
            <a:xfrm>
              <a:off x="4479404" y="3244333"/>
              <a:ext cx="6240682" cy="3334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512C9A-FECE-DF07-0E02-87DEBCCFE1B8}"/>
                </a:ext>
              </a:extLst>
            </p:cNvPr>
            <p:cNvSpPr txBox="1"/>
            <p:nvPr/>
          </p:nvSpPr>
          <p:spPr>
            <a:xfrm>
              <a:off x="4532732" y="3306408"/>
              <a:ext cx="1745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Fetch well rates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7848C-F67A-22C8-06D2-AD354EC7928D}"/>
                </a:ext>
              </a:extLst>
            </p:cNvPr>
            <p:cNvCxnSpPr/>
            <p:nvPr/>
          </p:nvCxnSpPr>
          <p:spPr>
            <a:xfrm flipV="1">
              <a:off x="4676172" y="3671134"/>
              <a:ext cx="0" cy="268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4ED54A5-A895-D7F5-7F33-FB697BDD3922}"/>
                </a:ext>
              </a:extLst>
            </p:cNvPr>
            <p:cNvCxnSpPr>
              <a:cxnSpLocks/>
            </p:cNvCxnSpPr>
            <p:nvPr/>
          </p:nvCxnSpPr>
          <p:spPr>
            <a:xfrm>
              <a:off x="4584327" y="6164132"/>
              <a:ext cx="584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8A89CB-5AC1-F078-90EF-41E60A442449}"/>
                </a:ext>
              </a:extLst>
            </p:cNvPr>
            <p:cNvSpPr/>
            <p:nvPr/>
          </p:nvSpPr>
          <p:spPr>
            <a:xfrm>
              <a:off x="4884516" y="3553428"/>
              <a:ext cx="5370654" cy="2671072"/>
            </a:xfrm>
            <a:custGeom>
              <a:avLst/>
              <a:gdLst>
                <a:gd name="connsiteX0" fmla="*/ 0 w 5370654"/>
                <a:gd name="connsiteY0" fmla="*/ 1481559 h 2671072"/>
                <a:gd name="connsiteX1" fmla="*/ 104173 w 5370654"/>
                <a:gd name="connsiteY1" fmla="*/ 1388962 h 2671072"/>
                <a:gd name="connsiteX2" fmla="*/ 1041722 w 5370654"/>
                <a:gd name="connsiteY2" fmla="*/ 1979271 h 2671072"/>
                <a:gd name="connsiteX3" fmla="*/ 1400537 w 5370654"/>
                <a:gd name="connsiteY3" fmla="*/ 1481559 h 2671072"/>
                <a:gd name="connsiteX4" fmla="*/ 1585732 w 5370654"/>
                <a:gd name="connsiteY4" fmla="*/ 1319514 h 2671072"/>
                <a:gd name="connsiteX5" fmla="*/ 1782502 w 5370654"/>
                <a:gd name="connsiteY5" fmla="*/ 1655180 h 2671072"/>
                <a:gd name="connsiteX6" fmla="*/ 2071869 w 5370654"/>
                <a:gd name="connsiteY6" fmla="*/ 1562582 h 2671072"/>
                <a:gd name="connsiteX7" fmla="*/ 2731626 w 5370654"/>
                <a:gd name="connsiteY7" fmla="*/ 1238491 h 2671072"/>
                <a:gd name="connsiteX8" fmla="*/ 3761773 w 5370654"/>
                <a:gd name="connsiteY8" fmla="*/ 1296364 h 2671072"/>
                <a:gd name="connsiteX9" fmla="*/ 3865945 w 5370654"/>
                <a:gd name="connsiteY9" fmla="*/ 1169043 h 2671072"/>
                <a:gd name="connsiteX10" fmla="*/ 4676173 w 5370654"/>
                <a:gd name="connsiteY10" fmla="*/ 914400 h 2671072"/>
                <a:gd name="connsiteX11" fmla="*/ 4734046 w 5370654"/>
                <a:gd name="connsiteY11" fmla="*/ 891250 h 2671072"/>
                <a:gd name="connsiteX12" fmla="*/ 4687747 w 5370654"/>
                <a:gd name="connsiteY12" fmla="*/ 1169043 h 2671072"/>
                <a:gd name="connsiteX13" fmla="*/ 4872942 w 5370654"/>
                <a:gd name="connsiteY13" fmla="*/ 960699 h 2671072"/>
                <a:gd name="connsiteX14" fmla="*/ 4907666 w 5370654"/>
                <a:gd name="connsiteY14" fmla="*/ 983848 h 2671072"/>
                <a:gd name="connsiteX15" fmla="*/ 4861368 w 5370654"/>
                <a:gd name="connsiteY15" fmla="*/ 1296364 h 2671072"/>
                <a:gd name="connsiteX16" fmla="*/ 4826643 w 5370654"/>
                <a:gd name="connsiteY16" fmla="*/ 1331088 h 2671072"/>
                <a:gd name="connsiteX17" fmla="*/ 3622876 w 5370654"/>
                <a:gd name="connsiteY17" fmla="*/ 1979271 h 2671072"/>
                <a:gd name="connsiteX18" fmla="*/ 3437681 w 5370654"/>
                <a:gd name="connsiteY18" fmla="*/ 2187615 h 2671072"/>
                <a:gd name="connsiteX19" fmla="*/ 3518704 w 5370654"/>
                <a:gd name="connsiteY19" fmla="*/ 1979271 h 2671072"/>
                <a:gd name="connsiteX20" fmla="*/ 3194613 w 5370654"/>
                <a:gd name="connsiteY20" fmla="*/ 1469985 h 2671072"/>
                <a:gd name="connsiteX21" fmla="*/ 3159889 w 5370654"/>
                <a:gd name="connsiteY21" fmla="*/ 1331088 h 2671072"/>
                <a:gd name="connsiteX22" fmla="*/ 2650603 w 5370654"/>
                <a:gd name="connsiteY22" fmla="*/ 1655180 h 2671072"/>
                <a:gd name="connsiteX23" fmla="*/ 2511707 w 5370654"/>
                <a:gd name="connsiteY23" fmla="*/ 1481559 h 2671072"/>
                <a:gd name="connsiteX24" fmla="*/ 1747778 w 5370654"/>
                <a:gd name="connsiteY24" fmla="*/ 1759352 h 2671072"/>
                <a:gd name="connsiteX25" fmla="*/ 1851950 w 5370654"/>
                <a:gd name="connsiteY25" fmla="*/ 1342663 h 2671072"/>
                <a:gd name="connsiteX26" fmla="*/ 1632031 w 5370654"/>
                <a:gd name="connsiteY26" fmla="*/ 1435261 h 2671072"/>
                <a:gd name="connsiteX27" fmla="*/ 1284790 w 5370654"/>
                <a:gd name="connsiteY27" fmla="*/ 1840375 h 2671072"/>
                <a:gd name="connsiteX28" fmla="*/ 1273216 w 5370654"/>
                <a:gd name="connsiteY28" fmla="*/ 1354238 h 2671072"/>
                <a:gd name="connsiteX29" fmla="*/ 636608 w 5370654"/>
                <a:gd name="connsiteY29" fmla="*/ 1516283 h 2671072"/>
                <a:gd name="connsiteX30" fmla="*/ 590309 w 5370654"/>
                <a:gd name="connsiteY30" fmla="*/ 1736202 h 2671072"/>
                <a:gd name="connsiteX31" fmla="*/ 856527 w 5370654"/>
                <a:gd name="connsiteY31" fmla="*/ 1423686 h 2671072"/>
                <a:gd name="connsiteX32" fmla="*/ 775504 w 5370654"/>
                <a:gd name="connsiteY32" fmla="*/ 1365813 h 2671072"/>
                <a:gd name="connsiteX33" fmla="*/ 578735 w 5370654"/>
                <a:gd name="connsiteY33" fmla="*/ 1817225 h 2671072"/>
                <a:gd name="connsiteX34" fmla="*/ 868102 w 5370654"/>
                <a:gd name="connsiteY34" fmla="*/ 1435261 h 2671072"/>
                <a:gd name="connsiteX35" fmla="*/ 1145894 w 5370654"/>
                <a:gd name="connsiteY35" fmla="*/ 1365813 h 2671072"/>
                <a:gd name="connsiteX36" fmla="*/ 1377388 w 5370654"/>
                <a:gd name="connsiteY36" fmla="*/ 1064871 h 2671072"/>
                <a:gd name="connsiteX37" fmla="*/ 2025570 w 5370654"/>
                <a:gd name="connsiteY37" fmla="*/ 925975 h 2671072"/>
                <a:gd name="connsiteX38" fmla="*/ 1898249 w 5370654"/>
                <a:gd name="connsiteY38" fmla="*/ 1689904 h 2671072"/>
                <a:gd name="connsiteX39" fmla="*/ 2685327 w 5370654"/>
                <a:gd name="connsiteY39" fmla="*/ 856526 h 2671072"/>
                <a:gd name="connsiteX40" fmla="*/ 2870522 w 5370654"/>
                <a:gd name="connsiteY40" fmla="*/ 1134319 h 2671072"/>
                <a:gd name="connsiteX41" fmla="*/ 3252487 w 5370654"/>
                <a:gd name="connsiteY41" fmla="*/ 601883 h 2671072"/>
                <a:gd name="connsiteX42" fmla="*/ 3310360 w 5370654"/>
                <a:gd name="connsiteY42" fmla="*/ 544010 h 2671072"/>
                <a:gd name="connsiteX43" fmla="*/ 3368233 w 5370654"/>
                <a:gd name="connsiteY43" fmla="*/ 1354238 h 2671072"/>
                <a:gd name="connsiteX44" fmla="*/ 3773347 w 5370654"/>
                <a:gd name="connsiteY44" fmla="*/ 879676 h 2671072"/>
                <a:gd name="connsiteX45" fmla="*/ 4340507 w 5370654"/>
                <a:gd name="connsiteY45" fmla="*/ 0 h 2671072"/>
                <a:gd name="connsiteX46" fmla="*/ 4409955 w 5370654"/>
                <a:gd name="connsiteY46" fmla="*/ 335666 h 2671072"/>
                <a:gd name="connsiteX47" fmla="*/ 4525702 w 5370654"/>
                <a:gd name="connsiteY47" fmla="*/ 300942 h 2671072"/>
                <a:gd name="connsiteX48" fmla="*/ 4537276 w 5370654"/>
                <a:gd name="connsiteY48" fmla="*/ 1064871 h 2671072"/>
                <a:gd name="connsiteX49" fmla="*/ 4815069 w 5370654"/>
                <a:gd name="connsiteY49" fmla="*/ 590309 h 2671072"/>
                <a:gd name="connsiteX50" fmla="*/ 4884517 w 5370654"/>
                <a:gd name="connsiteY50" fmla="*/ 486137 h 2671072"/>
                <a:gd name="connsiteX51" fmla="*/ 4815069 w 5370654"/>
                <a:gd name="connsiteY51" fmla="*/ 1319514 h 2671072"/>
                <a:gd name="connsiteX52" fmla="*/ 5370654 w 5370654"/>
                <a:gd name="connsiteY52" fmla="*/ 717630 h 2671072"/>
                <a:gd name="connsiteX53" fmla="*/ 4583575 w 5370654"/>
                <a:gd name="connsiteY53" fmla="*/ 2222339 h 2671072"/>
                <a:gd name="connsiteX54" fmla="*/ 4247909 w 5370654"/>
                <a:gd name="connsiteY54" fmla="*/ 2500131 h 2671072"/>
                <a:gd name="connsiteX55" fmla="*/ 4155312 w 5370654"/>
                <a:gd name="connsiteY55" fmla="*/ 2442258 h 2671072"/>
                <a:gd name="connsiteX56" fmla="*/ 4027990 w 5370654"/>
                <a:gd name="connsiteY56" fmla="*/ 1875099 h 2671072"/>
                <a:gd name="connsiteX57" fmla="*/ 3379808 w 5370654"/>
                <a:gd name="connsiteY57" fmla="*/ 2048719 h 2671072"/>
                <a:gd name="connsiteX58" fmla="*/ 2824223 w 5370654"/>
                <a:gd name="connsiteY58" fmla="*/ 2361235 h 2671072"/>
                <a:gd name="connsiteX59" fmla="*/ 2905246 w 5370654"/>
                <a:gd name="connsiteY59" fmla="*/ 2071868 h 2671072"/>
                <a:gd name="connsiteX60" fmla="*/ 1782502 w 5370654"/>
                <a:gd name="connsiteY60" fmla="*/ 2419109 h 2671072"/>
                <a:gd name="connsiteX61" fmla="*/ 1886674 w 5370654"/>
                <a:gd name="connsiteY61" fmla="*/ 2280213 h 2671072"/>
                <a:gd name="connsiteX62" fmla="*/ 1909823 w 5370654"/>
                <a:gd name="connsiteY62" fmla="*/ 2199190 h 2671072"/>
                <a:gd name="connsiteX63" fmla="*/ 1412112 w 5370654"/>
                <a:gd name="connsiteY63" fmla="*/ 2268638 h 2671072"/>
                <a:gd name="connsiteX64" fmla="*/ 520861 w 5370654"/>
                <a:gd name="connsiteY64" fmla="*/ 2199190 h 2671072"/>
                <a:gd name="connsiteX65" fmla="*/ 497712 w 5370654"/>
                <a:gd name="connsiteY65" fmla="*/ 2176040 h 2671072"/>
                <a:gd name="connsiteX66" fmla="*/ 555585 w 5370654"/>
                <a:gd name="connsiteY66" fmla="*/ 2164466 h 267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5370654" h="2671072">
                  <a:moveTo>
                    <a:pt x="0" y="1481559"/>
                  </a:moveTo>
                  <a:cubicBezTo>
                    <a:pt x="34724" y="1450693"/>
                    <a:pt x="60599" y="1372845"/>
                    <a:pt x="104173" y="1388962"/>
                  </a:cubicBezTo>
                  <a:cubicBezTo>
                    <a:pt x="669974" y="1598231"/>
                    <a:pt x="721299" y="1677697"/>
                    <a:pt x="1041722" y="1979271"/>
                  </a:cubicBezTo>
                  <a:cubicBezTo>
                    <a:pt x="1161327" y="1813367"/>
                    <a:pt x="1270424" y="1639356"/>
                    <a:pt x="1400537" y="1481559"/>
                  </a:cubicBezTo>
                  <a:cubicBezTo>
                    <a:pt x="1452721" y="1418272"/>
                    <a:pt x="1511057" y="1285571"/>
                    <a:pt x="1585732" y="1319514"/>
                  </a:cubicBezTo>
                  <a:cubicBezTo>
                    <a:pt x="1703803" y="1373183"/>
                    <a:pt x="1716912" y="1543291"/>
                    <a:pt x="1782502" y="1655180"/>
                  </a:cubicBezTo>
                  <a:cubicBezTo>
                    <a:pt x="1878958" y="1624314"/>
                    <a:pt x="1979375" y="1603829"/>
                    <a:pt x="2071869" y="1562582"/>
                  </a:cubicBezTo>
                  <a:cubicBezTo>
                    <a:pt x="3208651" y="1055638"/>
                    <a:pt x="2356390" y="1379203"/>
                    <a:pt x="2731626" y="1238491"/>
                  </a:cubicBezTo>
                  <a:cubicBezTo>
                    <a:pt x="3307065" y="1603404"/>
                    <a:pt x="3109944" y="1662303"/>
                    <a:pt x="3761773" y="1296364"/>
                  </a:cubicBezTo>
                  <a:cubicBezTo>
                    <a:pt x="3809589" y="1269520"/>
                    <a:pt x="3831221" y="1211483"/>
                    <a:pt x="3865945" y="1169043"/>
                  </a:cubicBezTo>
                  <a:cubicBezTo>
                    <a:pt x="4099006" y="1825853"/>
                    <a:pt x="3890626" y="1589480"/>
                    <a:pt x="4676173" y="914400"/>
                  </a:cubicBezTo>
                  <a:cubicBezTo>
                    <a:pt x="4691931" y="900858"/>
                    <a:pt x="4714755" y="898967"/>
                    <a:pt x="4734046" y="891250"/>
                  </a:cubicBezTo>
                  <a:cubicBezTo>
                    <a:pt x="4718613" y="983848"/>
                    <a:pt x="4603783" y="1127060"/>
                    <a:pt x="4687747" y="1169043"/>
                  </a:cubicBezTo>
                  <a:cubicBezTo>
                    <a:pt x="4770855" y="1210598"/>
                    <a:pt x="4872942" y="960699"/>
                    <a:pt x="4872942" y="960699"/>
                  </a:cubicBezTo>
                  <a:cubicBezTo>
                    <a:pt x="4884517" y="968415"/>
                    <a:pt x="4908145" y="969945"/>
                    <a:pt x="4907666" y="983848"/>
                  </a:cubicBezTo>
                  <a:cubicBezTo>
                    <a:pt x="4904037" y="1089094"/>
                    <a:pt x="4885297" y="1193810"/>
                    <a:pt x="4861368" y="1296364"/>
                  </a:cubicBezTo>
                  <a:cubicBezTo>
                    <a:pt x="4857648" y="1312305"/>
                    <a:pt x="4840978" y="1323184"/>
                    <a:pt x="4826643" y="1331088"/>
                  </a:cubicBezTo>
                  <a:cubicBezTo>
                    <a:pt x="4427563" y="1551142"/>
                    <a:pt x="4024132" y="1763210"/>
                    <a:pt x="3622876" y="1979271"/>
                  </a:cubicBezTo>
                  <a:cubicBezTo>
                    <a:pt x="3561144" y="2048719"/>
                    <a:pt x="3530599" y="2187615"/>
                    <a:pt x="3437681" y="2187615"/>
                  </a:cubicBezTo>
                  <a:cubicBezTo>
                    <a:pt x="3363166" y="2187615"/>
                    <a:pt x="3526243" y="2053403"/>
                    <a:pt x="3518704" y="1979271"/>
                  </a:cubicBezTo>
                  <a:cubicBezTo>
                    <a:pt x="3467096" y="1471790"/>
                    <a:pt x="3489454" y="1528953"/>
                    <a:pt x="3194613" y="1469985"/>
                  </a:cubicBezTo>
                  <a:cubicBezTo>
                    <a:pt x="3183038" y="1423686"/>
                    <a:pt x="3207592" y="1329685"/>
                    <a:pt x="3159889" y="1331088"/>
                  </a:cubicBezTo>
                  <a:cubicBezTo>
                    <a:pt x="2879375" y="1339338"/>
                    <a:pt x="2798077" y="1485017"/>
                    <a:pt x="2650603" y="1655180"/>
                  </a:cubicBezTo>
                  <a:cubicBezTo>
                    <a:pt x="2604304" y="1597306"/>
                    <a:pt x="2585740" y="1485029"/>
                    <a:pt x="2511707" y="1481559"/>
                  </a:cubicBezTo>
                  <a:cubicBezTo>
                    <a:pt x="2046645" y="1459759"/>
                    <a:pt x="1994929" y="1547508"/>
                    <a:pt x="1747778" y="1759352"/>
                  </a:cubicBezTo>
                  <a:cubicBezTo>
                    <a:pt x="1782502" y="1620456"/>
                    <a:pt x="1900104" y="1477493"/>
                    <a:pt x="1851950" y="1342663"/>
                  </a:cubicBezTo>
                  <a:cubicBezTo>
                    <a:pt x="1825198" y="1267757"/>
                    <a:pt x="1691815" y="1382798"/>
                    <a:pt x="1632031" y="1435261"/>
                  </a:cubicBezTo>
                  <a:cubicBezTo>
                    <a:pt x="1498350" y="1552573"/>
                    <a:pt x="1400537" y="1705337"/>
                    <a:pt x="1284790" y="1840375"/>
                  </a:cubicBezTo>
                  <a:cubicBezTo>
                    <a:pt x="1280932" y="1678329"/>
                    <a:pt x="1418195" y="1426728"/>
                    <a:pt x="1273216" y="1354238"/>
                  </a:cubicBezTo>
                  <a:cubicBezTo>
                    <a:pt x="1077364" y="1256312"/>
                    <a:pt x="827715" y="1409393"/>
                    <a:pt x="636608" y="1516283"/>
                  </a:cubicBezTo>
                  <a:cubicBezTo>
                    <a:pt x="571227" y="1552852"/>
                    <a:pt x="521266" y="1765272"/>
                    <a:pt x="590309" y="1736202"/>
                  </a:cubicBezTo>
                  <a:cubicBezTo>
                    <a:pt x="716430" y="1683099"/>
                    <a:pt x="767788" y="1527858"/>
                    <a:pt x="856527" y="1423686"/>
                  </a:cubicBezTo>
                  <a:cubicBezTo>
                    <a:pt x="829519" y="1404395"/>
                    <a:pt x="794644" y="1338698"/>
                    <a:pt x="775504" y="1365813"/>
                  </a:cubicBezTo>
                  <a:cubicBezTo>
                    <a:pt x="680845" y="1499914"/>
                    <a:pt x="447419" y="1718739"/>
                    <a:pt x="578735" y="1817225"/>
                  </a:cubicBezTo>
                  <a:cubicBezTo>
                    <a:pt x="706521" y="1913064"/>
                    <a:pt x="771646" y="1562582"/>
                    <a:pt x="868102" y="1435261"/>
                  </a:cubicBezTo>
                  <a:cubicBezTo>
                    <a:pt x="955194" y="912706"/>
                    <a:pt x="792620" y="1486443"/>
                    <a:pt x="1145894" y="1365813"/>
                  </a:cubicBezTo>
                  <a:cubicBezTo>
                    <a:pt x="1265664" y="1324916"/>
                    <a:pt x="1264190" y="1121470"/>
                    <a:pt x="1377388" y="1064871"/>
                  </a:cubicBezTo>
                  <a:cubicBezTo>
                    <a:pt x="1575026" y="966052"/>
                    <a:pt x="1809509" y="972274"/>
                    <a:pt x="2025570" y="925975"/>
                  </a:cubicBezTo>
                  <a:cubicBezTo>
                    <a:pt x="1983130" y="1180618"/>
                    <a:pt x="1707723" y="1515709"/>
                    <a:pt x="1898249" y="1689904"/>
                  </a:cubicBezTo>
                  <a:cubicBezTo>
                    <a:pt x="2148382" y="1918597"/>
                    <a:pt x="2641386" y="932425"/>
                    <a:pt x="2685327" y="856526"/>
                  </a:cubicBezTo>
                  <a:cubicBezTo>
                    <a:pt x="2747059" y="949124"/>
                    <a:pt x="2759914" y="1122029"/>
                    <a:pt x="2870522" y="1134319"/>
                  </a:cubicBezTo>
                  <a:cubicBezTo>
                    <a:pt x="3022336" y="1151187"/>
                    <a:pt x="3216608" y="663675"/>
                    <a:pt x="3252487" y="601883"/>
                  </a:cubicBezTo>
                  <a:cubicBezTo>
                    <a:pt x="3266186" y="578290"/>
                    <a:pt x="3291069" y="563301"/>
                    <a:pt x="3310360" y="544010"/>
                  </a:cubicBezTo>
                  <a:cubicBezTo>
                    <a:pt x="3329651" y="814086"/>
                    <a:pt x="3149020" y="1195308"/>
                    <a:pt x="3368233" y="1354238"/>
                  </a:cubicBezTo>
                  <a:cubicBezTo>
                    <a:pt x="3536621" y="1476320"/>
                    <a:pt x="3654272" y="1050203"/>
                    <a:pt x="3773347" y="879676"/>
                  </a:cubicBezTo>
                  <a:cubicBezTo>
                    <a:pt x="4409423" y="-31247"/>
                    <a:pt x="3980250" y="120089"/>
                    <a:pt x="4340507" y="0"/>
                  </a:cubicBezTo>
                  <a:cubicBezTo>
                    <a:pt x="4363656" y="111889"/>
                    <a:pt x="4350073" y="238357"/>
                    <a:pt x="4409955" y="335666"/>
                  </a:cubicBezTo>
                  <a:cubicBezTo>
                    <a:pt x="4431066" y="369972"/>
                    <a:pt x="4518774" y="261261"/>
                    <a:pt x="4525702" y="300942"/>
                  </a:cubicBezTo>
                  <a:cubicBezTo>
                    <a:pt x="4569506" y="551819"/>
                    <a:pt x="4533418" y="810228"/>
                    <a:pt x="4537276" y="1064871"/>
                  </a:cubicBezTo>
                  <a:cubicBezTo>
                    <a:pt x="4629874" y="906684"/>
                    <a:pt x="4720764" y="747484"/>
                    <a:pt x="4815069" y="590309"/>
                  </a:cubicBezTo>
                  <a:cubicBezTo>
                    <a:pt x="4836541" y="554523"/>
                    <a:pt x="4884517" y="444404"/>
                    <a:pt x="4884517" y="486137"/>
                  </a:cubicBezTo>
                  <a:cubicBezTo>
                    <a:pt x="4884517" y="764892"/>
                    <a:pt x="4563392" y="1199668"/>
                    <a:pt x="4815069" y="1319514"/>
                  </a:cubicBezTo>
                  <a:cubicBezTo>
                    <a:pt x="5061583" y="1436901"/>
                    <a:pt x="5370654" y="717630"/>
                    <a:pt x="5370654" y="717630"/>
                  </a:cubicBezTo>
                  <a:cubicBezTo>
                    <a:pt x="4649119" y="2637645"/>
                    <a:pt x="4892378" y="3148751"/>
                    <a:pt x="4583575" y="2222339"/>
                  </a:cubicBezTo>
                  <a:cubicBezTo>
                    <a:pt x="4471686" y="2314936"/>
                    <a:pt x="4377106" y="2433787"/>
                    <a:pt x="4247909" y="2500131"/>
                  </a:cubicBezTo>
                  <a:cubicBezTo>
                    <a:pt x="4215530" y="2516758"/>
                    <a:pt x="4167393" y="2476593"/>
                    <a:pt x="4155312" y="2442258"/>
                  </a:cubicBezTo>
                  <a:cubicBezTo>
                    <a:pt x="4091002" y="2259484"/>
                    <a:pt x="4070431" y="2064152"/>
                    <a:pt x="4027990" y="1875099"/>
                  </a:cubicBezTo>
                  <a:cubicBezTo>
                    <a:pt x="3811929" y="1932972"/>
                    <a:pt x="3587211" y="1964960"/>
                    <a:pt x="3379808" y="2048719"/>
                  </a:cubicBezTo>
                  <a:cubicBezTo>
                    <a:pt x="3182785" y="2128286"/>
                    <a:pt x="3036454" y="2350882"/>
                    <a:pt x="2824223" y="2361235"/>
                  </a:cubicBezTo>
                  <a:cubicBezTo>
                    <a:pt x="2724177" y="2366115"/>
                    <a:pt x="3005257" y="2066312"/>
                    <a:pt x="2905246" y="2071868"/>
                  </a:cubicBezTo>
                  <a:cubicBezTo>
                    <a:pt x="2514111" y="2093598"/>
                    <a:pt x="1782502" y="2419109"/>
                    <a:pt x="1782502" y="2419109"/>
                  </a:cubicBezTo>
                  <a:cubicBezTo>
                    <a:pt x="1817226" y="2372810"/>
                    <a:pt x="1857677" y="2330298"/>
                    <a:pt x="1886674" y="2280213"/>
                  </a:cubicBezTo>
                  <a:cubicBezTo>
                    <a:pt x="1900747" y="2255905"/>
                    <a:pt x="1937903" y="2199875"/>
                    <a:pt x="1909823" y="2199190"/>
                  </a:cubicBezTo>
                  <a:cubicBezTo>
                    <a:pt x="1742362" y="2195105"/>
                    <a:pt x="1578016" y="2245489"/>
                    <a:pt x="1412112" y="2268638"/>
                  </a:cubicBezTo>
                  <a:cubicBezTo>
                    <a:pt x="1155442" y="2011968"/>
                    <a:pt x="1405425" y="2235051"/>
                    <a:pt x="520861" y="2199190"/>
                  </a:cubicBezTo>
                  <a:cubicBezTo>
                    <a:pt x="509957" y="2198748"/>
                    <a:pt x="489995" y="2183757"/>
                    <a:pt x="497712" y="2176040"/>
                  </a:cubicBezTo>
                  <a:cubicBezTo>
                    <a:pt x="511623" y="2162129"/>
                    <a:pt x="536294" y="2168324"/>
                    <a:pt x="555585" y="21644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3067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2A527C-196C-EBD1-D4DB-718CB68D4261}"/>
              </a:ext>
            </a:extLst>
          </p:cNvPr>
          <p:cNvSpPr/>
          <p:nvPr/>
        </p:nvSpPr>
        <p:spPr>
          <a:xfrm>
            <a:off x="636608" y="972273"/>
            <a:ext cx="1689903" cy="335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7179-3C11-8BAE-E4BC-1D3EC87A20E7}"/>
              </a:ext>
            </a:extLst>
          </p:cNvPr>
          <p:cNvSpPr/>
          <p:nvPr/>
        </p:nvSpPr>
        <p:spPr>
          <a:xfrm>
            <a:off x="2478911" y="972273"/>
            <a:ext cx="1689903" cy="335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251D3-9B97-1E42-A419-22B9D2796386}"/>
              </a:ext>
            </a:extLst>
          </p:cNvPr>
          <p:cNvSpPr/>
          <p:nvPr/>
        </p:nvSpPr>
        <p:spPr>
          <a:xfrm>
            <a:off x="4321214" y="972273"/>
            <a:ext cx="1689903" cy="335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21DBE-FD9D-096D-BB5C-53D22323FB17}"/>
              </a:ext>
            </a:extLst>
          </p:cNvPr>
          <p:cNvSpPr/>
          <p:nvPr/>
        </p:nvSpPr>
        <p:spPr>
          <a:xfrm>
            <a:off x="6163517" y="972273"/>
            <a:ext cx="1689903" cy="335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B2665C-36B5-EE1F-CB69-0013B77A004B}"/>
              </a:ext>
            </a:extLst>
          </p:cNvPr>
          <p:cNvSpPr/>
          <p:nvPr/>
        </p:nvSpPr>
        <p:spPr>
          <a:xfrm>
            <a:off x="636607" y="1448763"/>
            <a:ext cx="11174995" cy="4894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8AFAA-4526-1E03-3518-89913512A0D0}"/>
              </a:ext>
            </a:extLst>
          </p:cNvPr>
          <p:cNvSpPr txBox="1"/>
          <p:nvPr/>
        </p:nvSpPr>
        <p:spPr>
          <a:xfrm>
            <a:off x="3323862" y="134167"/>
            <a:ext cx="17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Simulation tabs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598AED-D795-E4A0-5A2E-413B5C0F3910}"/>
              </a:ext>
            </a:extLst>
          </p:cNvPr>
          <p:cNvCxnSpPr>
            <a:stCxn id="9" idx="2"/>
          </p:cNvCxnSpPr>
          <p:nvPr/>
        </p:nvCxnSpPr>
        <p:spPr>
          <a:xfrm flipH="1">
            <a:off x="2048719" y="503499"/>
            <a:ext cx="2147466" cy="32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30A1B-41DB-BA21-41CD-30E2F921B338}"/>
              </a:ext>
            </a:extLst>
          </p:cNvPr>
          <p:cNvCxnSpPr>
            <a:cxnSpLocks/>
          </p:cNvCxnSpPr>
          <p:nvPr/>
        </p:nvCxnSpPr>
        <p:spPr>
          <a:xfrm flipH="1">
            <a:off x="3970117" y="503499"/>
            <a:ext cx="283942" cy="32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63B199-4BBF-1579-9686-4578AED7630D}"/>
              </a:ext>
            </a:extLst>
          </p:cNvPr>
          <p:cNvCxnSpPr>
            <a:cxnSpLocks/>
          </p:cNvCxnSpPr>
          <p:nvPr/>
        </p:nvCxnSpPr>
        <p:spPr>
          <a:xfrm>
            <a:off x="4254059" y="503499"/>
            <a:ext cx="341091" cy="32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C0FB00-4878-8102-BDE5-84083E58444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196185" y="503499"/>
            <a:ext cx="2505557" cy="32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8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133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Garcia-Teijeiro</dc:creator>
  <cp:lastModifiedBy>Xavier Garcia-Teijeiro</cp:lastModifiedBy>
  <cp:revision>3</cp:revision>
  <dcterms:created xsi:type="dcterms:W3CDTF">2025-03-31T01:29:27Z</dcterms:created>
  <dcterms:modified xsi:type="dcterms:W3CDTF">2025-04-01T20:52:34Z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