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94660"/>
  </p:normalViewPr>
  <p:slideViewPr>
    <p:cSldViewPr snapToGrid="0">
      <p:cViewPr varScale="1">
        <p:scale>
          <a:sx n="95" d="100"/>
          <a:sy n="95" d="100"/>
        </p:scale>
        <p:origin x="7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9E8C-C779-12ED-D553-05BA654C0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D9E0E-AF39-9247-B3B6-2DE1EBD00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B214E-A4FE-D1A0-9FBA-557F810F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C06-37DB-41DA-8A02-E97D732C95A1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FAF1-50AD-28EA-1C07-1D358A3A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6F58F-3ECB-5984-C952-3CEE4552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6619-6D9D-4326-80BD-865984ECC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89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20C7-2336-3600-2A63-67CA78D0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AAABE-6909-33A6-76E6-9759707FA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43851-5380-2170-A113-1C6F88D9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C06-37DB-41DA-8A02-E97D732C95A1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24DCB-5C60-4146-467E-4F025D20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204B4-C3A0-9D49-4C62-4DB5916B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6619-6D9D-4326-80BD-865984ECC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1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71C9D-0148-299A-F50F-7159DC8AE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62B4F-1320-E769-C888-DFDBA914A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C27D0-D572-814C-856C-E96AE60B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C06-37DB-41DA-8A02-E97D732C95A1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B2331-1952-2F3B-E6A2-AB8623B9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7EB9-70AA-1F10-EF34-0A9EB78E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6619-6D9D-4326-80BD-865984ECC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92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39C-46ED-99C1-E122-FFAA3062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EADAF-5C65-16B1-6C89-B6F07CDE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6B0C-DCF2-6606-2797-55621684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C06-37DB-41DA-8A02-E97D732C95A1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A2614-791F-835F-DF8E-E50DBC80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B6633-0907-EE2A-5FA4-EB6188B9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6619-6D9D-4326-80BD-865984ECC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4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EC8F-990C-F646-870B-849CD4F6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E460A-4B62-9BC9-D57D-CD06A28C8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EB37C-B3CB-4394-0844-DE781970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C06-37DB-41DA-8A02-E97D732C95A1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E7FD7-3676-BC3B-D53C-1DB668EF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6F4E-6A54-7530-D683-D97EFDCB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6619-6D9D-4326-80BD-865984ECC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9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B4F4-3487-429A-10BA-4C2DF522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5FC6-BD08-EC67-1B33-FDD7D0B44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791D7-238A-5AAF-9321-0B38A5175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C554D-8695-A014-8A76-F5B7076D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C06-37DB-41DA-8A02-E97D732C95A1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075C0-38F5-601F-B0C9-762D6DA0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BDA2F-F97E-247E-F305-AC8CDCAC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6619-6D9D-4326-80BD-865984ECC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2E1A-87D2-E781-5413-5D59CF13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39F74-338D-1E47-3936-9D593ADD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6AE0E-F1AC-7F93-3408-B93D15FCE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7675A-BF16-BDFB-A22C-8E205E0E9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315FE-874F-5612-A341-3C7EC26AA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2B4F2-8767-52EC-3C32-BED2D41F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C06-37DB-41DA-8A02-E97D732C95A1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2706B-20A8-736C-BC59-A9E70135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80BB5-D9E9-0474-7CAF-476902BD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6619-6D9D-4326-80BD-865984ECC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04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8D2F-1095-8E3C-CDD9-762B74E5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F1BC5-8B66-DA7F-98A7-6FAC1D2F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C06-37DB-41DA-8A02-E97D732C95A1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03ACA-B305-1B48-B05B-D98A3592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FDD25-63A9-B916-E4D4-3D9DAA48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6619-6D9D-4326-80BD-865984ECC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34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95632-8A54-66B3-41F5-B07B1462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C06-37DB-41DA-8A02-E97D732C95A1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DCBD2-306E-B99A-DA00-5F74AF92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4DCC-959D-A838-D85F-E9191127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6619-6D9D-4326-80BD-865984ECC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0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CB69-CAB2-E41E-F9B9-DDB65AED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35395-FD1F-7641-DA39-8E13AF98E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57AC8-8B6F-57F5-297B-8FE6183BB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C5BE2-4B30-09BA-86DD-9AFC1159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C06-37DB-41DA-8A02-E97D732C95A1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602AA-0FF8-95FB-C9F2-EAFCCC11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3B1BB-D4F6-D1E0-4396-5649E7D6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6619-6D9D-4326-80BD-865984ECC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76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6160-811C-5AC5-B59F-C02D90EF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274F8-8BD0-37A9-31CF-E40D2B0C6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70EB9-F132-0EBC-015C-FC3291383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05564-A51C-8072-06DB-CB3FB8D2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C06-37DB-41DA-8A02-E97D732C95A1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5997B-5A39-CCF9-106F-35BBE060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A86AE-671D-67AC-A5DC-0620499C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6619-6D9D-4326-80BD-865984ECC2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31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8E9EF-5203-9859-D750-B678B95B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721E2-91EB-ECE1-0362-D7E4F413F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B8434-45D2-D1CD-D4D0-4830D6640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FC9C06-37DB-41DA-8A02-E97D732C95A1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94572-973A-7EF9-A232-79681445A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33DF-8716-09BA-FAA6-1A1F25D0C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B6619-6D9D-4326-80BD-865984ECC2D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EF624-BDB6-2DA0-9714-E5B033D1260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04662" y="6642100"/>
            <a:ext cx="611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SLB-Private</a:t>
            </a:r>
          </a:p>
        </p:txBody>
      </p:sp>
    </p:spTree>
    <p:extLst>
      <p:ext uri="{BB962C8B-B14F-4D97-AF65-F5344CB8AC3E}">
        <p14:creationId xmlns:p14="http://schemas.microsoft.com/office/powerpoint/2010/main" val="213401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1815BA-256A-A0D9-67F9-6FDD2B1A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83" y="551879"/>
            <a:ext cx="4022357" cy="4939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3A82EE-0971-26D0-0C60-31A64B6FF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72" y="551879"/>
            <a:ext cx="2643769" cy="4939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6E99A8-2438-B93D-2DC3-3FACB84E2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772" y="1004091"/>
            <a:ext cx="4518314" cy="24934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E9D8F-A9D2-E6C4-5043-F925187E8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772" y="3588084"/>
            <a:ext cx="2048153" cy="18895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642865-05FB-2A34-2784-23F873409C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2112" y="3588083"/>
            <a:ext cx="2343974" cy="19036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A3697E-8AB9-D327-6366-F14DA2DAB6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772" y="551879"/>
            <a:ext cx="4518314" cy="4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1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bb759f6-5337-4dc5-b19b-e74b6da11f8f}" enabled="1" method="Standard" siteId="{41ff26dc-250f-4b13-8981-739be8610c21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>Schlumberger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Xavier Garcia-Teijeiro</dc:creator>
  <cp:lastModifiedBy>Xavier Garcia-Teijeiro</cp:lastModifiedBy>
  <cp:revision>1</cp:revision>
  <dcterms:created xsi:type="dcterms:W3CDTF">2025-03-06T00:55:45Z</dcterms:created>
  <dcterms:modified xsi:type="dcterms:W3CDTF">2025-03-06T09:26:53Z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SLB-Private</vt:lpwstr>
  </property>
</Properties>
</file>