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69" autoAdjust="0"/>
    <p:restoredTop sz="94660"/>
  </p:normalViewPr>
  <p:slideViewPr>
    <p:cSldViewPr snapToGrid="0">
      <p:cViewPr varScale="1">
        <p:scale>
          <a:sx n="83" d="100"/>
          <a:sy n="83" d="100"/>
        </p:scale>
        <p:origin x="10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04A70-005F-46AC-785A-E4E138C1F9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E3C46D-5418-1EBA-96CC-A764A45A4E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38CC25-7CF1-AF24-6B49-CE01FB98D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8B273-0B2B-4199-B6F0-058FC251F2E7}" type="datetimeFigureOut">
              <a:rPr lang="en-GB" smtClean="0"/>
              <a:t>31/03/2025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E74BD-B730-CA15-7216-E509BD21B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1F4CC7-BFDC-F386-A8AD-64F4465EA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75D04-2F19-4498-8F1E-1D1C99C6C4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6953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E5FB6-D999-E1A8-47F0-8276CFD9E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586A6D-9CE3-815A-E8DD-FD009D8FF5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89842-6090-00AC-D004-FC03450FE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8B273-0B2B-4199-B6F0-058FC251F2E7}" type="datetimeFigureOut">
              <a:rPr lang="en-GB" smtClean="0"/>
              <a:t>31/03/2025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1490E5-1482-371B-C119-EB4BCD092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B01C5-C36C-47C1-3429-08CB01900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75D04-2F19-4498-8F1E-1D1C99C6C4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4794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1B7BE1-3AF1-10AB-D287-5B9A0FC82C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AD827D-76F7-0C5A-60D1-D57B4CAD6A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487E4F-CCF3-C9A8-2C81-3F103F51B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8B273-0B2B-4199-B6F0-058FC251F2E7}" type="datetimeFigureOut">
              <a:rPr lang="en-GB" smtClean="0"/>
              <a:t>31/03/2025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1F619F-03F1-FF5E-3283-5B92BE533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43D22-B3F6-081D-23FE-DFA278175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75D04-2F19-4498-8F1E-1D1C99C6C4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0670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2C5D0-35E7-82A9-36E5-C67944EBE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CB2E3-3110-DB3F-59E2-1AB07228D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50686-CC37-AB0D-2A9F-E2AA3F6AD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8B273-0B2B-4199-B6F0-058FC251F2E7}" type="datetimeFigureOut">
              <a:rPr lang="en-GB" smtClean="0"/>
              <a:t>31/03/2025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43DDF-3D5C-824D-E9F0-530BAE748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449FE-D6FD-6E83-2578-0515310B7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75D04-2F19-4498-8F1E-1D1C99C6C4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6793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4672B-009B-578E-A44C-DD85358AF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89FEFF-B23D-FF30-12E4-2810AAF3F8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F2117-84A5-B029-34E0-60202E26D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8B273-0B2B-4199-B6F0-058FC251F2E7}" type="datetimeFigureOut">
              <a:rPr lang="en-GB" smtClean="0"/>
              <a:t>31/03/2025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36E68B-11DA-342B-6A7F-5D20FDD02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06921-BC46-BC5F-CA16-8B75E1B06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75D04-2F19-4498-8F1E-1D1C99C6C4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9936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05D83-FB44-B8F0-594C-FD9A05885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4CC83-9BCC-2527-5012-8EF9E529E6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3C5E81-6C87-F05B-D47E-539A981247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BABF34-772B-808E-76B4-8E9D1A7D7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8B273-0B2B-4199-B6F0-058FC251F2E7}" type="datetimeFigureOut">
              <a:rPr lang="en-GB" smtClean="0"/>
              <a:t>31/03/2025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C8BEE-0FFC-3BD9-ACB1-04CE26933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852161-F009-E021-5FA7-D242245C1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75D04-2F19-4498-8F1E-1D1C99C6C4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3489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3CD06-CD8E-0B8B-81DD-5B6FE1BBD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A3A8DD-A507-2AFF-6CE5-3255C63F25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662D5D-C652-A85E-DECE-7C6058B08A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A1CBE1-8581-827C-CF65-529327B77B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4E4E6A-5C8A-8661-A3C7-7A0670D020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437C55-ED1A-E726-D7C0-97F0CF6E0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8B273-0B2B-4199-B6F0-058FC251F2E7}" type="datetimeFigureOut">
              <a:rPr lang="en-GB" smtClean="0"/>
              <a:t>31/03/2025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B69A35-67AC-E93E-9878-390E227FF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A9D285-C3BD-7034-F9AD-F65A325EA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75D04-2F19-4498-8F1E-1D1C99C6C4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5851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CBE1A-FB54-CA32-0D77-1D2DDCC14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EA3BB9-0268-A145-7EDD-8C90C9072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8B273-0B2B-4199-B6F0-058FC251F2E7}" type="datetimeFigureOut">
              <a:rPr lang="en-GB" smtClean="0"/>
              <a:t>31/03/2025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07631F-B699-67E0-A7BE-D400E75CA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12D86C-BB3C-B665-9857-87F0F95E5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75D04-2F19-4498-8F1E-1D1C99C6C4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8093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F5C855-0C32-1782-FD6C-843E414F4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8B273-0B2B-4199-B6F0-058FC251F2E7}" type="datetimeFigureOut">
              <a:rPr lang="en-GB" smtClean="0"/>
              <a:t>31/03/2025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4472D3-7B72-FAB7-734A-3DCA703AF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B16103-9969-9484-EC07-46A9D46F9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75D04-2F19-4498-8F1E-1D1C99C6C4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845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84BFD-BDF5-ABBE-B52E-DDF65715D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7F45A-7D24-2C9B-99AE-4C9CA7C9E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6083B3-406C-F945-8490-B4A2CAD0C0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823488-E6C0-21FF-2581-91AEDAC10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8B273-0B2B-4199-B6F0-058FC251F2E7}" type="datetimeFigureOut">
              <a:rPr lang="en-GB" smtClean="0"/>
              <a:t>31/03/2025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D8BD04-E27D-D5F8-629D-8482CF76D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66035B-C9F7-3040-4765-7049F24B3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75D04-2F19-4498-8F1E-1D1C99C6C4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9552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15007-0D4F-DC96-F576-A36BC12E9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FE06F6-CDFF-9D04-3936-57B31392D1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520B89-1DEF-8A50-7069-70F1EED6F9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8BFF7A-B2A0-7982-F254-BEF4E4F79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8B273-0B2B-4199-B6F0-058FC251F2E7}" type="datetimeFigureOut">
              <a:rPr lang="en-GB" smtClean="0"/>
              <a:t>31/03/2025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64FC0A-8FBF-D095-E84B-4D8FBFE29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01A332-5C95-4D46-F7B3-15E04EBC7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75D04-2F19-4498-8F1E-1D1C99C6C4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7374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52259A-784C-959D-459F-AEFA83F97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CC9C19-ECCE-349B-88E2-519A8CE86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5B456-375B-A9A2-71FF-20EB9304A0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F8B273-0B2B-4199-B6F0-058FC251F2E7}" type="datetimeFigureOut">
              <a:rPr lang="en-GB" smtClean="0"/>
              <a:t>31/03/2025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0DE531-8CB2-37FD-8FAF-703399AA87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AF878-9ADE-5839-B7C7-8F36FF94E5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E75D04-2F19-4498-8F1E-1D1C99C6C40C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E74DB7-0AC6-B1E2-5B0B-B0779306A6C3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804662" y="6642100"/>
            <a:ext cx="61118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GB" sz="10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SLB-Private</a:t>
            </a:r>
          </a:p>
        </p:txBody>
      </p:sp>
    </p:spTree>
    <p:extLst>
      <p:ext uri="{BB962C8B-B14F-4D97-AF65-F5344CB8AC3E}">
        <p14:creationId xmlns:p14="http://schemas.microsoft.com/office/powerpoint/2010/main" val="3642652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AC737E0-5F55-C2EF-332A-43568BF69E2E}"/>
              </a:ext>
            </a:extLst>
          </p:cNvPr>
          <p:cNvSpPr/>
          <p:nvPr/>
        </p:nvSpPr>
        <p:spPr>
          <a:xfrm>
            <a:off x="1403131" y="1008993"/>
            <a:ext cx="4461641" cy="557700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A3C058-403C-7DA0-36FF-8C81DCEC0EBC}"/>
              </a:ext>
            </a:extLst>
          </p:cNvPr>
          <p:cNvSpPr txBox="1"/>
          <p:nvPr/>
        </p:nvSpPr>
        <p:spPr>
          <a:xfrm>
            <a:off x="1403131" y="1060810"/>
            <a:ext cx="1165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BG-10023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5150229-3150-6FD6-B99A-7D2F81377C16}"/>
              </a:ext>
            </a:extLst>
          </p:cNvPr>
          <p:cNvCxnSpPr/>
          <p:nvPr/>
        </p:nvCxnSpPr>
        <p:spPr>
          <a:xfrm flipV="1">
            <a:off x="1713053" y="1430142"/>
            <a:ext cx="0" cy="13477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9C2F4A7-06F1-0D30-E25E-5E983246EC07}"/>
              </a:ext>
            </a:extLst>
          </p:cNvPr>
          <p:cNvCxnSpPr>
            <a:cxnSpLocks/>
          </p:cNvCxnSpPr>
          <p:nvPr/>
        </p:nvCxnSpPr>
        <p:spPr>
          <a:xfrm>
            <a:off x="1564511" y="2594658"/>
            <a:ext cx="392188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B617E00-9A0A-D708-5A2C-4C04765DB488}"/>
              </a:ext>
            </a:extLst>
          </p:cNvPr>
          <p:cNvSpPr/>
          <p:nvPr/>
        </p:nvSpPr>
        <p:spPr>
          <a:xfrm>
            <a:off x="1736203" y="1400537"/>
            <a:ext cx="3553427" cy="1041721"/>
          </a:xfrm>
          <a:custGeom>
            <a:avLst/>
            <a:gdLst>
              <a:gd name="connsiteX0" fmla="*/ 0 w 3553427"/>
              <a:gd name="connsiteY0" fmla="*/ 659757 h 1041721"/>
              <a:gd name="connsiteX1" fmla="*/ 625032 w 3553427"/>
              <a:gd name="connsiteY1" fmla="*/ 1030147 h 1041721"/>
              <a:gd name="connsiteX2" fmla="*/ 752354 w 3553427"/>
              <a:gd name="connsiteY2" fmla="*/ 1041721 h 1041721"/>
              <a:gd name="connsiteX3" fmla="*/ 937549 w 3553427"/>
              <a:gd name="connsiteY3" fmla="*/ 856526 h 1041721"/>
              <a:gd name="connsiteX4" fmla="*/ 960698 w 3553427"/>
              <a:gd name="connsiteY4" fmla="*/ 682906 h 1041721"/>
              <a:gd name="connsiteX5" fmla="*/ 983848 w 3553427"/>
              <a:gd name="connsiteY5" fmla="*/ 613458 h 1041721"/>
              <a:gd name="connsiteX6" fmla="*/ 1238491 w 3553427"/>
              <a:gd name="connsiteY6" fmla="*/ 648182 h 1041721"/>
              <a:gd name="connsiteX7" fmla="*/ 1377387 w 3553427"/>
              <a:gd name="connsiteY7" fmla="*/ 659757 h 1041721"/>
              <a:gd name="connsiteX8" fmla="*/ 1655179 w 3553427"/>
              <a:gd name="connsiteY8" fmla="*/ 474562 h 1041721"/>
              <a:gd name="connsiteX9" fmla="*/ 1794075 w 3553427"/>
              <a:gd name="connsiteY9" fmla="*/ 312516 h 1041721"/>
              <a:gd name="connsiteX10" fmla="*/ 1956121 w 3553427"/>
              <a:gd name="connsiteY10" fmla="*/ 300941 h 1041721"/>
              <a:gd name="connsiteX11" fmla="*/ 2141316 w 3553427"/>
              <a:gd name="connsiteY11" fmla="*/ 601883 h 1041721"/>
              <a:gd name="connsiteX12" fmla="*/ 2176040 w 3553427"/>
              <a:gd name="connsiteY12" fmla="*/ 682906 h 1041721"/>
              <a:gd name="connsiteX13" fmla="*/ 2314936 w 3553427"/>
              <a:gd name="connsiteY13" fmla="*/ 810228 h 1041721"/>
              <a:gd name="connsiteX14" fmla="*/ 2419108 w 3553427"/>
              <a:gd name="connsiteY14" fmla="*/ 821802 h 1041721"/>
              <a:gd name="connsiteX15" fmla="*/ 2627453 w 3553427"/>
              <a:gd name="connsiteY15" fmla="*/ 694481 h 1041721"/>
              <a:gd name="connsiteX16" fmla="*/ 2662177 w 3553427"/>
              <a:gd name="connsiteY16" fmla="*/ 590309 h 1041721"/>
              <a:gd name="connsiteX17" fmla="*/ 2801073 w 3553427"/>
              <a:gd name="connsiteY17" fmla="*/ 682906 h 1041721"/>
              <a:gd name="connsiteX18" fmla="*/ 2905245 w 3553427"/>
              <a:gd name="connsiteY18" fmla="*/ 671331 h 1041721"/>
              <a:gd name="connsiteX19" fmla="*/ 3067291 w 3553427"/>
              <a:gd name="connsiteY19" fmla="*/ 324091 h 1041721"/>
              <a:gd name="connsiteX20" fmla="*/ 3206187 w 3553427"/>
              <a:gd name="connsiteY20" fmla="*/ 127321 h 1041721"/>
              <a:gd name="connsiteX21" fmla="*/ 3287210 w 3553427"/>
              <a:gd name="connsiteY21" fmla="*/ 104172 h 1041721"/>
              <a:gd name="connsiteX22" fmla="*/ 3356658 w 3553427"/>
              <a:gd name="connsiteY22" fmla="*/ 81022 h 1041721"/>
              <a:gd name="connsiteX23" fmla="*/ 3437681 w 3553427"/>
              <a:gd name="connsiteY23" fmla="*/ 23149 h 1041721"/>
              <a:gd name="connsiteX24" fmla="*/ 3472405 w 3553427"/>
              <a:gd name="connsiteY24" fmla="*/ 11574 h 1041721"/>
              <a:gd name="connsiteX25" fmla="*/ 3553427 w 3553427"/>
              <a:gd name="connsiteY25" fmla="*/ 0 h 1041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553427" h="1041721">
                <a:moveTo>
                  <a:pt x="0" y="659757"/>
                </a:moveTo>
                <a:cubicBezTo>
                  <a:pt x="3190" y="661737"/>
                  <a:pt x="578722" y="1025937"/>
                  <a:pt x="625032" y="1030147"/>
                </a:cubicBezTo>
                <a:lnTo>
                  <a:pt x="752354" y="1041721"/>
                </a:lnTo>
                <a:cubicBezTo>
                  <a:pt x="814086" y="979989"/>
                  <a:pt x="893712" y="932024"/>
                  <a:pt x="937549" y="856526"/>
                </a:cubicBezTo>
                <a:cubicBezTo>
                  <a:pt x="966866" y="806035"/>
                  <a:pt x="949773" y="740260"/>
                  <a:pt x="960698" y="682906"/>
                </a:cubicBezTo>
                <a:cubicBezTo>
                  <a:pt x="965264" y="658935"/>
                  <a:pt x="976131" y="636607"/>
                  <a:pt x="983848" y="613458"/>
                </a:cubicBezTo>
                <a:lnTo>
                  <a:pt x="1238491" y="648182"/>
                </a:lnTo>
                <a:cubicBezTo>
                  <a:pt x="1284632" y="653610"/>
                  <a:pt x="1334502" y="677626"/>
                  <a:pt x="1377387" y="659757"/>
                </a:cubicBezTo>
                <a:cubicBezTo>
                  <a:pt x="1480115" y="616954"/>
                  <a:pt x="1562582" y="536294"/>
                  <a:pt x="1655179" y="474562"/>
                </a:cubicBezTo>
                <a:cubicBezTo>
                  <a:pt x="1678861" y="439039"/>
                  <a:pt x="1737682" y="329434"/>
                  <a:pt x="1794075" y="312516"/>
                </a:cubicBezTo>
                <a:cubicBezTo>
                  <a:pt x="1845944" y="296955"/>
                  <a:pt x="1902106" y="304799"/>
                  <a:pt x="1956121" y="300941"/>
                </a:cubicBezTo>
                <a:cubicBezTo>
                  <a:pt x="2017853" y="401255"/>
                  <a:pt x="2082545" y="499806"/>
                  <a:pt x="2141316" y="601883"/>
                </a:cubicBezTo>
                <a:cubicBezTo>
                  <a:pt x="2155977" y="627347"/>
                  <a:pt x="2158961" y="658996"/>
                  <a:pt x="2176040" y="682906"/>
                </a:cubicBezTo>
                <a:cubicBezTo>
                  <a:pt x="2179175" y="687296"/>
                  <a:pt x="2288916" y="800935"/>
                  <a:pt x="2314936" y="810228"/>
                </a:cubicBezTo>
                <a:cubicBezTo>
                  <a:pt x="2347838" y="821979"/>
                  <a:pt x="2384384" y="817944"/>
                  <a:pt x="2419108" y="821802"/>
                </a:cubicBezTo>
                <a:cubicBezTo>
                  <a:pt x="2488556" y="779362"/>
                  <a:pt x="2568516" y="750612"/>
                  <a:pt x="2627453" y="694481"/>
                </a:cubicBezTo>
                <a:cubicBezTo>
                  <a:pt x="2653958" y="669238"/>
                  <a:pt x="2625656" y="592744"/>
                  <a:pt x="2662177" y="590309"/>
                </a:cubicBezTo>
                <a:cubicBezTo>
                  <a:pt x="2717698" y="586608"/>
                  <a:pt x="2801073" y="682906"/>
                  <a:pt x="2801073" y="682906"/>
                </a:cubicBezTo>
                <a:lnTo>
                  <a:pt x="2905245" y="671331"/>
                </a:lnTo>
                <a:cubicBezTo>
                  <a:pt x="3013069" y="597203"/>
                  <a:pt x="3005572" y="411526"/>
                  <a:pt x="3067291" y="324091"/>
                </a:cubicBezTo>
                <a:cubicBezTo>
                  <a:pt x="3113590" y="258501"/>
                  <a:pt x="3149417" y="184091"/>
                  <a:pt x="3206187" y="127321"/>
                </a:cubicBezTo>
                <a:cubicBezTo>
                  <a:pt x="3226048" y="107460"/>
                  <a:pt x="3260364" y="112432"/>
                  <a:pt x="3287210" y="104172"/>
                </a:cubicBezTo>
                <a:cubicBezTo>
                  <a:pt x="3310533" y="96996"/>
                  <a:pt x="3334360" y="90932"/>
                  <a:pt x="3356658" y="81022"/>
                </a:cubicBezTo>
                <a:cubicBezTo>
                  <a:pt x="3376814" y="72064"/>
                  <a:pt x="3422715" y="31701"/>
                  <a:pt x="3437681" y="23149"/>
                </a:cubicBezTo>
                <a:cubicBezTo>
                  <a:pt x="3448274" y="17096"/>
                  <a:pt x="3460441" y="13967"/>
                  <a:pt x="3472405" y="11574"/>
                </a:cubicBezTo>
                <a:cubicBezTo>
                  <a:pt x="3499157" y="6224"/>
                  <a:pt x="3553427" y="0"/>
                  <a:pt x="3553427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B443996C-5CD3-59F9-1F4B-2DD81EF352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251398"/>
              </p:ext>
            </p:extLst>
          </p:nvPr>
        </p:nvGraphicFramePr>
        <p:xfrm>
          <a:off x="1564511" y="3286243"/>
          <a:ext cx="414180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603">
                  <a:extLst>
                    <a:ext uri="{9D8B030D-6E8A-4147-A177-3AD203B41FA5}">
                      <a16:colId xmlns:a16="http://schemas.microsoft.com/office/drawing/2014/main" val="3513728167"/>
                    </a:ext>
                  </a:extLst>
                </a:gridCol>
                <a:gridCol w="1380603">
                  <a:extLst>
                    <a:ext uri="{9D8B030D-6E8A-4147-A177-3AD203B41FA5}">
                      <a16:colId xmlns:a16="http://schemas.microsoft.com/office/drawing/2014/main" val="3998171048"/>
                    </a:ext>
                  </a:extLst>
                </a:gridCol>
                <a:gridCol w="1380603">
                  <a:extLst>
                    <a:ext uri="{9D8B030D-6E8A-4147-A177-3AD203B41FA5}">
                      <a16:colId xmlns:a16="http://schemas.microsoft.com/office/drawing/2014/main" val="626045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Well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2174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AA-543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Injector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661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BG01232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Injector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003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BG-323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Producer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560443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A395833E-69A6-A8C8-B469-B4E9AEA0CA87}"/>
              </a:ext>
            </a:extLst>
          </p:cNvPr>
          <p:cNvSpPr txBox="1"/>
          <p:nvPr/>
        </p:nvSpPr>
        <p:spPr>
          <a:xfrm>
            <a:off x="1483486" y="2916911"/>
            <a:ext cx="2710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Closest neighbour wells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085B9B3-287E-8A51-2203-83F740DADEA5}"/>
              </a:ext>
            </a:extLst>
          </p:cNvPr>
          <p:cNvSpPr/>
          <p:nvPr/>
        </p:nvSpPr>
        <p:spPr>
          <a:xfrm>
            <a:off x="1759352" y="2064200"/>
            <a:ext cx="3553427" cy="369332"/>
          </a:xfrm>
          <a:custGeom>
            <a:avLst/>
            <a:gdLst>
              <a:gd name="connsiteX0" fmla="*/ 0 w 3553427"/>
              <a:gd name="connsiteY0" fmla="*/ 659757 h 1041721"/>
              <a:gd name="connsiteX1" fmla="*/ 625032 w 3553427"/>
              <a:gd name="connsiteY1" fmla="*/ 1030147 h 1041721"/>
              <a:gd name="connsiteX2" fmla="*/ 752354 w 3553427"/>
              <a:gd name="connsiteY2" fmla="*/ 1041721 h 1041721"/>
              <a:gd name="connsiteX3" fmla="*/ 937549 w 3553427"/>
              <a:gd name="connsiteY3" fmla="*/ 856526 h 1041721"/>
              <a:gd name="connsiteX4" fmla="*/ 960698 w 3553427"/>
              <a:gd name="connsiteY4" fmla="*/ 682906 h 1041721"/>
              <a:gd name="connsiteX5" fmla="*/ 983848 w 3553427"/>
              <a:gd name="connsiteY5" fmla="*/ 613458 h 1041721"/>
              <a:gd name="connsiteX6" fmla="*/ 1238491 w 3553427"/>
              <a:gd name="connsiteY6" fmla="*/ 648182 h 1041721"/>
              <a:gd name="connsiteX7" fmla="*/ 1377387 w 3553427"/>
              <a:gd name="connsiteY7" fmla="*/ 659757 h 1041721"/>
              <a:gd name="connsiteX8" fmla="*/ 1655179 w 3553427"/>
              <a:gd name="connsiteY8" fmla="*/ 474562 h 1041721"/>
              <a:gd name="connsiteX9" fmla="*/ 1794075 w 3553427"/>
              <a:gd name="connsiteY9" fmla="*/ 312516 h 1041721"/>
              <a:gd name="connsiteX10" fmla="*/ 1956121 w 3553427"/>
              <a:gd name="connsiteY10" fmla="*/ 300941 h 1041721"/>
              <a:gd name="connsiteX11" fmla="*/ 2141316 w 3553427"/>
              <a:gd name="connsiteY11" fmla="*/ 601883 h 1041721"/>
              <a:gd name="connsiteX12" fmla="*/ 2176040 w 3553427"/>
              <a:gd name="connsiteY12" fmla="*/ 682906 h 1041721"/>
              <a:gd name="connsiteX13" fmla="*/ 2314936 w 3553427"/>
              <a:gd name="connsiteY13" fmla="*/ 810228 h 1041721"/>
              <a:gd name="connsiteX14" fmla="*/ 2419108 w 3553427"/>
              <a:gd name="connsiteY14" fmla="*/ 821802 h 1041721"/>
              <a:gd name="connsiteX15" fmla="*/ 2627453 w 3553427"/>
              <a:gd name="connsiteY15" fmla="*/ 694481 h 1041721"/>
              <a:gd name="connsiteX16" fmla="*/ 2662177 w 3553427"/>
              <a:gd name="connsiteY16" fmla="*/ 590309 h 1041721"/>
              <a:gd name="connsiteX17" fmla="*/ 2801073 w 3553427"/>
              <a:gd name="connsiteY17" fmla="*/ 682906 h 1041721"/>
              <a:gd name="connsiteX18" fmla="*/ 2905245 w 3553427"/>
              <a:gd name="connsiteY18" fmla="*/ 671331 h 1041721"/>
              <a:gd name="connsiteX19" fmla="*/ 3067291 w 3553427"/>
              <a:gd name="connsiteY19" fmla="*/ 324091 h 1041721"/>
              <a:gd name="connsiteX20" fmla="*/ 3206187 w 3553427"/>
              <a:gd name="connsiteY20" fmla="*/ 127321 h 1041721"/>
              <a:gd name="connsiteX21" fmla="*/ 3287210 w 3553427"/>
              <a:gd name="connsiteY21" fmla="*/ 104172 h 1041721"/>
              <a:gd name="connsiteX22" fmla="*/ 3356658 w 3553427"/>
              <a:gd name="connsiteY22" fmla="*/ 81022 h 1041721"/>
              <a:gd name="connsiteX23" fmla="*/ 3437681 w 3553427"/>
              <a:gd name="connsiteY23" fmla="*/ 23149 h 1041721"/>
              <a:gd name="connsiteX24" fmla="*/ 3472405 w 3553427"/>
              <a:gd name="connsiteY24" fmla="*/ 11574 h 1041721"/>
              <a:gd name="connsiteX25" fmla="*/ 3553427 w 3553427"/>
              <a:gd name="connsiteY25" fmla="*/ 0 h 1041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553427" h="1041721">
                <a:moveTo>
                  <a:pt x="0" y="659757"/>
                </a:moveTo>
                <a:cubicBezTo>
                  <a:pt x="3190" y="661737"/>
                  <a:pt x="578722" y="1025937"/>
                  <a:pt x="625032" y="1030147"/>
                </a:cubicBezTo>
                <a:lnTo>
                  <a:pt x="752354" y="1041721"/>
                </a:lnTo>
                <a:cubicBezTo>
                  <a:pt x="814086" y="979989"/>
                  <a:pt x="893712" y="932024"/>
                  <a:pt x="937549" y="856526"/>
                </a:cubicBezTo>
                <a:cubicBezTo>
                  <a:pt x="966866" y="806035"/>
                  <a:pt x="949773" y="740260"/>
                  <a:pt x="960698" y="682906"/>
                </a:cubicBezTo>
                <a:cubicBezTo>
                  <a:pt x="965264" y="658935"/>
                  <a:pt x="976131" y="636607"/>
                  <a:pt x="983848" y="613458"/>
                </a:cubicBezTo>
                <a:lnTo>
                  <a:pt x="1238491" y="648182"/>
                </a:lnTo>
                <a:cubicBezTo>
                  <a:pt x="1284632" y="653610"/>
                  <a:pt x="1334502" y="677626"/>
                  <a:pt x="1377387" y="659757"/>
                </a:cubicBezTo>
                <a:cubicBezTo>
                  <a:pt x="1480115" y="616954"/>
                  <a:pt x="1562582" y="536294"/>
                  <a:pt x="1655179" y="474562"/>
                </a:cubicBezTo>
                <a:cubicBezTo>
                  <a:pt x="1678861" y="439039"/>
                  <a:pt x="1737682" y="329434"/>
                  <a:pt x="1794075" y="312516"/>
                </a:cubicBezTo>
                <a:cubicBezTo>
                  <a:pt x="1845944" y="296955"/>
                  <a:pt x="1902106" y="304799"/>
                  <a:pt x="1956121" y="300941"/>
                </a:cubicBezTo>
                <a:cubicBezTo>
                  <a:pt x="2017853" y="401255"/>
                  <a:pt x="2082545" y="499806"/>
                  <a:pt x="2141316" y="601883"/>
                </a:cubicBezTo>
                <a:cubicBezTo>
                  <a:pt x="2155977" y="627347"/>
                  <a:pt x="2158961" y="658996"/>
                  <a:pt x="2176040" y="682906"/>
                </a:cubicBezTo>
                <a:cubicBezTo>
                  <a:pt x="2179175" y="687296"/>
                  <a:pt x="2288916" y="800935"/>
                  <a:pt x="2314936" y="810228"/>
                </a:cubicBezTo>
                <a:cubicBezTo>
                  <a:pt x="2347838" y="821979"/>
                  <a:pt x="2384384" y="817944"/>
                  <a:pt x="2419108" y="821802"/>
                </a:cubicBezTo>
                <a:cubicBezTo>
                  <a:pt x="2488556" y="779362"/>
                  <a:pt x="2568516" y="750612"/>
                  <a:pt x="2627453" y="694481"/>
                </a:cubicBezTo>
                <a:cubicBezTo>
                  <a:pt x="2653958" y="669238"/>
                  <a:pt x="2625656" y="592744"/>
                  <a:pt x="2662177" y="590309"/>
                </a:cubicBezTo>
                <a:cubicBezTo>
                  <a:pt x="2717698" y="586608"/>
                  <a:pt x="2801073" y="682906"/>
                  <a:pt x="2801073" y="682906"/>
                </a:cubicBezTo>
                <a:lnTo>
                  <a:pt x="2905245" y="671331"/>
                </a:lnTo>
                <a:cubicBezTo>
                  <a:pt x="3013069" y="597203"/>
                  <a:pt x="3005572" y="411526"/>
                  <a:pt x="3067291" y="324091"/>
                </a:cubicBezTo>
                <a:cubicBezTo>
                  <a:pt x="3113590" y="258501"/>
                  <a:pt x="3149417" y="184091"/>
                  <a:pt x="3206187" y="127321"/>
                </a:cubicBezTo>
                <a:cubicBezTo>
                  <a:pt x="3226048" y="107460"/>
                  <a:pt x="3260364" y="112432"/>
                  <a:pt x="3287210" y="104172"/>
                </a:cubicBezTo>
                <a:cubicBezTo>
                  <a:pt x="3310533" y="96996"/>
                  <a:pt x="3334360" y="90932"/>
                  <a:pt x="3356658" y="81022"/>
                </a:cubicBezTo>
                <a:cubicBezTo>
                  <a:pt x="3376814" y="72064"/>
                  <a:pt x="3422715" y="31701"/>
                  <a:pt x="3437681" y="23149"/>
                </a:cubicBezTo>
                <a:cubicBezTo>
                  <a:pt x="3448274" y="17096"/>
                  <a:pt x="3460441" y="13967"/>
                  <a:pt x="3472405" y="11574"/>
                </a:cubicBezTo>
                <a:cubicBezTo>
                  <a:pt x="3499157" y="6224"/>
                  <a:pt x="3553427" y="0"/>
                  <a:pt x="3553427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87D7817-32FF-4848-2139-3A6912449B7F}"/>
              </a:ext>
            </a:extLst>
          </p:cNvPr>
          <p:cNvSpPr/>
          <p:nvPr/>
        </p:nvSpPr>
        <p:spPr>
          <a:xfrm>
            <a:off x="1736202" y="2397980"/>
            <a:ext cx="3553427" cy="174539"/>
          </a:xfrm>
          <a:custGeom>
            <a:avLst/>
            <a:gdLst>
              <a:gd name="connsiteX0" fmla="*/ 0 w 3553427"/>
              <a:gd name="connsiteY0" fmla="*/ 659757 h 1041721"/>
              <a:gd name="connsiteX1" fmla="*/ 625032 w 3553427"/>
              <a:gd name="connsiteY1" fmla="*/ 1030147 h 1041721"/>
              <a:gd name="connsiteX2" fmla="*/ 752354 w 3553427"/>
              <a:gd name="connsiteY2" fmla="*/ 1041721 h 1041721"/>
              <a:gd name="connsiteX3" fmla="*/ 937549 w 3553427"/>
              <a:gd name="connsiteY3" fmla="*/ 856526 h 1041721"/>
              <a:gd name="connsiteX4" fmla="*/ 960698 w 3553427"/>
              <a:gd name="connsiteY4" fmla="*/ 682906 h 1041721"/>
              <a:gd name="connsiteX5" fmla="*/ 983848 w 3553427"/>
              <a:gd name="connsiteY5" fmla="*/ 613458 h 1041721"/>
              <a:gd name="connsiteX6" fmla="*/ 1238491 w 3553427"/>
              <a:gd name="connsiteY6" fmla="*/ 648182 h 1041721"/>
              <a:gd name="connsiteX7" fmla="*/ 1377387 w 3553427"/>
              <a:gd name="connsiteY7" fmla="*/ 659757 h 1041721"/>
              <a:gd name="connsiteX8" fmla="*/ 1655179 w 3553427"/>
              <a:gd name="connsiteY8" fmla="*/ 474562 h 1041721"/>
              <a:gd name="connsiteX9" fmla="*/ 1794075 w 3553427"/>
              <a:gd name="connsiteY9" fmla="*/ 312516 h 1041721"/>
              <a:gd name="connsiteX10" fmla="*/ 1956121 w 3553427"/>
              <a:gd name="connsiteY10" fmla="*/ 300941 h 1041721"/>
              <a:gd name="connsiteX11" fmla="*/ 2141316 w 3553427"/>
              <a:gd name="connsiteY11" fmla="*/ 601883 h 1041721"/>
              <a:gd name="connsiteX12" fmla="*/ 2176040 w 3553427"/>
              <a:gd name="connsiteY12" fmla="*/ 682906 h 1041721"/>
              <a:gd name="connsiteX13" fmla="*/ 2314936 w 3553427"/>
              <a:gd name="connsiteY13" fmla="*/ 810228 h 1041721"/>
              <a:gd name="connsiteX14" fmla="*/ 2419108 w 3553427"/>
              <a:gd name="connsiteY14" fmla="*/ 821802 h 1041721"/>
              <a:gd name="connsiteX15" fmla="*/ 2627453 w 3553427"/>
              <a:gd name="connsiteY15" fmla="*/ 694481 h 1041721"/>
              <a:gd name="connsiteX16" fmla="*/ 2662177 w 3553427"/>
              <a:gd name="connsiteY16" fmla="*/ 590309 h 1041721"/>
              <a:gd name="connsiteX17" fmla="*/ 2801073 w 3553427"/>
              <a:gd name="connsiteY17" fmla="*/ 682906 h 1041721"/>
              <a:gd name="connsiteX18" fmla="*/ 2905245 w 3553427"/>
              <a:gd name="connsiteY18" fmla="*/ 671331 h 1041721"/>
              <a:gd name="connsiteX19" fmla="*/ 3067291 w 3553427"/>
              <a:gd name="connsiteY19" fmla="*/ 324091 h 1041721"/>
              <a:gd name="connsiteX20" fmla="*/ 3206187 w 3553427"/>
              <a:gd name="connsiteY20" fmla="*/ 127321 h 1041721"/>
              <a:gd name="connsiteX21" fmla="*/ 3287210 w 3553427"/>
              <a:gd name="connsiteY21" fmla="*/ 104172 h 1041721"/>
              <a:gd name="connsiteX22" fmla="*/ 3356658 w 3553427"/>
              <a:gd name="connsiteY22" fmla="*/ 81022 h 1041721"/>
              <a:gd name="connsiteX23" fmla="*/ 3437681 w 3553427"/>
              <a:gd name="connsiteY23" fmla="*/ 23149 h 1041721"/>
              <a:gd name="connsiteX24" fmla="*/ 3472405 w 3553427"/>
              <a:gd name="connsiteY24" fmla="*/ 11574 h 1041721"/>
              <a:gd name="connsiteX25" fmla="*/ 3553427 w 3553427"/>
              <a:gd name="connsiteY25" fmla="*/ 0 h 1041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553427" h="1041721">
                <a:moveTo>
                  <a:pt x="0" y="659757"/>
                </a:moveTo>
                <a:cubicBezTo>
                  <a:pt x="3190" y="661737"/>
                  <a:pt x="578722" y="1025937"/>
                  <a:pt x="625032" y="1030147"/>
                </a:cubicBezTo>
                <a:lnTo>
                  <a:pt x="752354" y="1041721"/>
                </a:lnTo>
                <a:cubicBezTo>
                  <a:pt x="814086" y="979989"/>
                  <a:pt x="893712" y="932024"/>
                  <a:pt x="937549" y="856526"/>
                </a:cubicBezTo>
                <a:cubicBezTo>
                  <a:pt x="966866" y="806035"/>
                  <a:pt x="949773" y="740260"/>
                  <a:pt x="960698" y="682906"/>
                </a:cubicBezTo>
                <a:cubicBezTo>
                  <a:pt x="965264" y="658935"/>
                  <a:pt x="976131" y="636607"/>
                  <a:pt x="983848" y="613458"/>
                </a:cubicBezTo>
                <a:lnTo>
                  <a:pt x="1238491" y="648182"/>
                </a:lnTo>
                <a:cubicBezTo>
                  <a:pt x="1284632" y="653610"/>
                  <a:pt x="1334502" y="677626"/>
                  <a:pt x="1377387" y="659757"/>
                </a:cubicBezTo>
                <a:cubicBezTo>
                  <a:pt x="1480115" y="616954"/>
                  <a:pt x="1562582" y="536294"/>
                  <a:pt x="1655179" y="474562"/>
                </a:cubicBezTo>
                <a:cubicBezTo>
                  <a:pt x="1678861" y="439039"/>
                  <a:pt x="1737682" y="329434"/>
                  <a:pt x="1794075" y="312516"/>
                </a:cubicBezTo>
                <a:cubicBezTo>
                  <a:pt x="1845944" y="296955"/>
                  <a:pt x="1902106" y="304799"/>
                  <a:pt x="1956121" y="300941"/>
                </a:cubicBezTo>
                <a:cubicBezTo>
                  <a:pt x="2017853" y="401255"/>
                  <a:pt x="2082545" y="499806"/>
                  <a:pt x="2141316" y="601883"/>
                </a:cubicBezTo>
                <a:cubicBezTo>
                  <a:pt x="2155977" y="627347"/>
                  <a:pt x="2158961" y="658996"/>
                  <a:pt x="2176040" y="682906"/>
                </a:cubicBezTo>
                <a:cubicBezTo>
                  <a:pt x="2179175" y="687296"/>
                  <a:pt x="2288916" y="800935"/>
                  <a:pt x="2314936" y="810228"/>
                </a:cubicBezTo>
                <a:cubicBezTo>
                  <a:pt x="2347838" y="821979"/>
                  <a:pt x="2384384" y="817944"/>
                  <a:pt x="2419108" y="821802"/>
                </a:cubicBezTo>
                <a:cubicBezTo>
                  <a:pt x="2488556" y="779362"/>
                  <a:pt x="2568516" y="750612"/>
                  <a:pt x="2627453" y="694481"/>
                </a:cubicBezTo>
                <a:cubicBezTo>
                  <a:pt x="2653958" y="669238"/>
                  <a:pt x="2625656" y="592744"/>
                  <a:pt x="2662177" y="590309"/>
                </a:cubicBezTo>
                <a:cubicBezTo>
                  <a:pt x="2717698" y="586608"/>
                  <a:pt x="2801073" y="682906"/>
                  <a:pt x="2801073" y="682906"/>
                </a:cubicBezTo>
                <a:lnTo>
                  <a:pt x="2905245" y="671331"/>
                </a:lnTo>
                <a:cubicBezTo>
                  <a:pt x="3013069" y="597203"/>
                  <a:pt x="3005572" y="411526"/>
                  <a:pt x="3067291" y="324091"/>
                </a:cubicBezTo>
                <a:cubicBezTo>
                  <a:pt x="3113590" y="258501"/>
                  <a:pt x="3149417" y="184091"/>
                  <a:pt x="3206187" y="127321"/>
                </a:cubicBezTo>
                <a:cubicBezTo>
                  <a:pt x="3226048" y="107460"/>
                  <a:pt x="3260364" y="112432"/>
                  <a:pt x="3287210" y="104172"/>
                </a:cubicBezTo>
                <a:cubicBezTo>
                  <a:pt x="3310533" y="96996"/>
                  <a:pt x="3334360" y="90932"/>
                  <a:pt x="3356658" y="81022"/>
                </a:cubicBezTo>
                <a:cubicBezTo>
                  <a:pt x="3376814" y="72064"/>
                  <a:pt x="3422715" y="31701"/>
                  <a:pt x="3437681" y="23149"/>
                </a:cubicBezTo>
                <a:cubicBezTo>
                  <a:pt x="3448274" y="17096"/>
                  <a:pt x="3460441" y="13967"/>
                  <a:pt x="3472405" y="11574"/>
                </a:cubicBezTo>
                <a:cubicBezTo>
                  <a:pt x="3499157" y="6224"/>
                  <a:pt x="3553427" y="0"/>
                  <a:pt x="3553427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14651E-02FD-9105-9073-9ECCC1B2BB8B}"/>
              </a:ext>
            </a:extLst>
          </p:cNvPr>
          <p:cNvSpPr txBox="1"/>
          <p:nvPr/>
        </p:nvSpPr>
        <p:spPr>
          <a:xfrm>
            <a:off x="1564511" y="5139159"/>
            <a:ext cx="15963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Zone: WATA</a:t>
            </a:r>
          </a:p>
          <a:p>
            <a:r>
              <a:rPr lang="en-GB" dirty="0"/>
              <a:t>Subzone:  EER</a:t>
            </a:r>
          </a:p>
          <a:p>
            <a:r>
              <a:rPr lang="en-GB" dirty="0"/>
              <a:t>Sector:  3</a:t>
            </a:r>
          </a:p>
          <a:p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39D3EAF-3FF3-3409-4B9E-1FDD55113E20}"/>
              </a:ext>
            </a:extLst>
          </p:cNvPr>
          <p:cNvSpPr/>
          <p:nvPr/>
        </p:nvSpPr>
        <p:spPr>
          <a:xfrm>
            <a:off x="1403131" y="682905"/>
            <a:ext cx="4461641" cy="30946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8A0106-E84E-83D0-7589-23670235DB05}"/>
              </a:ext>
            </a:extLst>
          </p:cNvPr>
          <p:cNvSpPr txBox="1"/>
          <p:nvPr/>
        </p:nvSpPr>
        <p:spPr>
          <a:xfrm>
            <a:off x="5486400" y="652970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B9F6B89-9349-4C00-2269-E48E609701B9}"/>
              </a:ext>
            </a:extLst>
          </p:cNvPr>
          <p:cNvSpPr/>
          <p:nvPr/>
        </p:nvSpPr>
        <p:spPr>
          <a:xfrm>
            <a:off x="4768770" y="6041480"/>
            <a:ext cx="937550" cy="37039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Close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37CA1D5-51FB-7FDE-A0DC-2D1F4923E353}"/>
              </a:ext>
            </a:extLst>
          </p:cNvPr>
          <p:cNvSpPr txBox="1"/>
          <p:nvPr/>
        </p:nvSpPr>
        <p:spPr>
          <a:xfrm>
            <a:off x="3160910" y="189783"/>
            <a:ext cx="1886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Well detail dialog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8D67A1-05D6-DB2F-60F9-65E4E6350C9F}"/>
              </a:ext>
            </a:extLst>
          </p:cNvPr>
          <p:cNvSpPr txBox="1"/>
          <p:nvPr/>
        </p:nvSpPr>
        <p:spPr>
          <a:xfrm>
            <a:off x="53113" y="2473076"/>
            <a:ext cx="192168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setData</a:t>
            </a:r>
            <a:endParaRPr lang="en-GB" dirty="0"/>
          </a:p>
          <a:p>
            <a:endParaRPr lang="en-GB" dirty="0"/>
          </a:p>
          <a:p>
            <a:r>
              <a:rPr lang="en-GB" dirty="0" err="1"/>
              <a:t>well_name</a:t>
            </a:r>
            <a:endParaRPr lang="en-GB" dirty="0"/>
          </a:p>
          <a:p>
            <a:r>
              <a:rPr lang="en-GB" dirty="0"/>
              <a:t>Neighbours = {…} </a:t>
            </a:r>
          </a:p>
          <a:p>
            <a:r>
              <a:rPr lang="en-GB" dirty="0"/>
              <a:t>Rates = {</a:t>
            </a:r>
          </a:p>
          <a:p>
            <a:endParaRPr lang="en-GB" dirty="0"/>
          </a:p>
          <a:p>
            <a:r>
              <a:rPr lang="en-GB" dirty="0"/>
              <a:t>}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07DC1E73-100D-9215-AAAF-BD3D87CF593A}"/>
              </a:ext>
            </a:extLst>
          </p:cNvPr>
          <p:cNvSpPr/>
          <p:nvPr/>
        </p:nvSpPr>
        <p:spPr>
          <a:xfrm>
            <a:off x="6667018" y="1511014"/>
            <a:ext cx="2002420" cy="2167288"/>
          </a:xfrm>
          <a:prstGeom prst="roundRect">
            <a:avLst>
              <a:gd name="adj" fmla="val 5367"/>
            </a:avLst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9A60621-42FB-3934-FB1E-1271D3F90489}"/>
              </a:ext>
            </a:extLst>
          </p:cNvPr>
          <p:cNvSpPr/>
          <p:nvPr/>
        </p:nvSpPr>
        <p:spPr>
          <a:xfrm>
            <a:off x="7031993" y="2184905"/>
            <a:ext cx="219919" cy="8005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72E14D0-2EDD-DCA2-8436-9F302E382504}"/>
              </a:ext>
            </a:extLst>
          </p:cNvPr>
          <p:cNvSpPr/>
          <p:nvPr/>
        </p:nvSpPr>
        <p:spPr>
          <a:xfrm>
            <a:off x="7344509" y="2471712"/>
            <a:ext cx="219919" cy="5015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6D4C9D-1014-C80C-7FEC-A09F32AD3692}"/>
              </a:ext>
            </a:extLst>
          </p:cNvPr>
          <p:cNvSpPr/>
          <p:nvPr/>
        </p:nvSpPr>
        <p:spPr>
          <a:xfrm>
            <a:off x="7657025" y="2483287"/>
            <a:ext cx="219919" cy="5015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9B852C4-5FAE-82B1-8A2E-7822B02AD5E4}"/>
              </a:ext>
            </a:extLst>
          </p:cNvPr>
          <p:cNvSpPr txBox="1"/>
          <p:nvPr/>
        </p:nvSpPr>
        <p:spPr>
          <a:xfrm>
            <a:off x="6670100" y="1467053"/>
            <a:ext cx="1557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BG-10023 – P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8475CD1-CA45-F7B4-6C5C-015834575F1D}"/>
              </a:ext>
            </a:extLst>
          </p:cNvPr>
          <p:cNvSpPr txBox="1"/>
          <p:nvPr/>
        </p:nvSpPr>
        <p:spPr>
          <a:xfrm>
            <a:off x="6684007" y="1733391"/>
            <a:ext cx="660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Date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DFB18DB-73D3-C84B-EC06-4EE8199175CA}"/>
              </a:ext>
            </a:extLst>
          </p:cNvPr>
          <p:cNvSpPr txBox="1"/>
          <p:nvPr/>
        </p:nvSpPr>
        <p:spPr>
          <a:xfrm>
            <a:off x="6684007" y="3031971"/>
            <a:ext cx="17988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Sector: 5 </a:t>
            </a:r>
          </a:p>
          <a:p>
            <a:r>
              <a:rPr lang="en-GB" dirty="0"/>
              <a:t>Location: </a:t>
            </a:r>
            <a:r>
              <a:rPr lang="en-GB" dirty="0" err="1"/>
              <a:t>lat,lon</a:t>
            </a:r>
            <a:endParaRPr lang="en-GB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392DC71C-EA95-8C14-646C-D0387CB8AB4A}"/>
              </a:ext>
            </a:extLst>
          </p:cNvPr>
          <p:cNvSpPr/>
          <p:nvPr/>
        </p:nvSpPr>
        <p:spPr>
          <a:xfrm>
            <a:off x="9016173" y="1511014"/>
            <a:ext cx="2002420" cy="2167288"/>
          </a:xfrm>
          <a:prstGeom prst="roundRect">
            <a:avLst>
              <a:gd name="adj" fmla="val 5367"/>
            </a:avLst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EB3A49D-419B-5B09-D39E-58212F0D7C67}"/>
              </a:ext>
            </a:extLst>
          </p:cNvPr>
          <p:cNvSpPr/>
          <p:nvPr/>
        </p:nvSpPr>
        <p:spPr>
          <a:xfrm>
            <a:off x="9381148" y="2184905"/>
            <a:ext cx="219919" cy="8005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3379D81-2999-C856-4F7D-217477424533}"/>
              </a:ext>
            </a:extLst>
          </p:cNvPr>
          <p:cNvSpPr txBox="1"/>
          <p:nvPr/>
        </p:nvSpPr>
        <p:spPr>
          <a:xfrm>
            <a:off x="9019255" y="1467053"/>
            <a:ext cx="1485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BG-10023 – I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72E4CD1-48E4-2E10-C06C-27A310508679}"/>
              </a:ext>
            </a:extLst>
          </p:cNvPr>
          <p:cNvSpPr txBox="1"/>
          <p:nvPr/>
        </p:nvSpPr>
        <p:spPr>
          <a:xfrm>
            <a:off x="9033162" y="1733391"/>
            <a:ext cx="660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Date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F9B657F-BCF3-35D1-CCF5-CFFFCC739C31}"/>
              </a:ext>
            </a:extLst>
          </p:cNvPr>
          <p:cNvSpPr txBox="1"/>
          <p:nvPr/>
        </p:nvSpPr>
        <p:spPr>
          <a:xfrm>
            <a:off x="9033162" y="3031971"/>
            <a:ext cx="17988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Sector: 5 </a:t>
            </a:r>
          </a:p>
          <a:p>
            <a:r>
              <a:rPr lang="en-GB" dirty="0"/>
              <a:t>Location: </a:t>
            </a:r>
            <a:r>
              <a:rPr lang="en-GB" dirty="0" err="1"/>
              <a:t>lat,lon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8896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8bb759f6-5337-4dc5-b19b-e74b6da11f8f}" enabled="1" method="Standard" siteId="{41ff26dc-250f-4b13-8981-739be8610c21}" contentBits="2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65</Words>
  <Application>Microsoft Office PowerPoint</Application>
  <PresentationFormat>Widescreen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Calibri</vt:lpstr>
      <vt:lpstr>Office Theme</vt:lpstr>
      <vt:lpstr>PowerPoint Presentation</vt:lpstr>
    </vt:vector>
  </TitlesOfParts>
  <Company>Schlumberger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Xavier Garcia-Teijeiro</dc:creator>
  <cp:lastModifiedBy>Xavier Garcia-Teijeiro</cp:lastModifiedBy>
  <cp:revision>2</cp:revision>
  <dcterms:created xsi:type="dcterms:W3CDTF">2025-03-31T01:29:27Z</dcterms:created>
  <dcterms:modified xsi:type="dcterms:W3CDTF">2025-03-31T03:24:51Z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Office Theme:8</vt:lpwstr>
  </property>
  <property fmtid="{D5CDD505-2E9C-101B-9397-08002B2CF9AE}" pid="3" name="ClassificationContentMarkingFooterText">
    <vt:lpwstr>SLB-Private</vt:lpwstr>
  </property>
</Properties>
</file>