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91" r:id="rId4"/>
    <p:sldMasterId id="2147483692" r:id="rId5"/>
    <p:sldMasterId id="214748369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Lst>
  <p:sldSz cy="5143500" cx="9144000"/>
  <p:notesSz cx="6858000" cy="9144000"/>
  <p:embeddedFontLst>
    <p:embeddedFont>
      <p:font typeface="Dosis"/>
      <p:regular r:id="rId72"/>
      <p:bold r:id="rId73"/>
    </p:embeddedFont>
    <p:embeddedFont>
      <p:font typeface="Muli"/>
      <p:regular r:id="rId74"/>
      <p:italic r:id="rId75"/>
    </p:embeddedFont>
    <p:embeddedFont>
      <p:font typeface="Open Sans"/>
      <p:regular r:id="rId76"/>
      <p:bold r:id="rId77"/>
      <p:italic r:id="rId78"/>
      <p:boldItalic r:id="rId7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6E09CEC0-2344-4783-A38B-902F73C0BCDD}">
  <a:tblStyle styleId="{6E09CEC0-2344-4783-A38B-902F73C0BCDD}"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Dosis-bold.fntdata"/><Relationship Id="rId72" Type="http://schemas.openxmlformats.org/officeDocument/2006/relationships/font" Target="fonts/Dosis-regular.fntdata"/><Relationship Id="rId31" Type="http://schemas.openxmlformats.org/officeDocument/2006/relationships/slide" Target="slides/slide24.xml"/><Relationship Id="rId75" Type="http://schemas.openxmlformats.org/officeDocument/2006/relationships/font" Target="fonts/Muli-italic.fntdata"/><Relationship Id="rId30" Type="http://schemas.openxmlformats.org/officeDocument/2006/relationships/slide" Target="slides/slide23.xml"/><Relationship Id="rId74" Type="http://schemas.openxmlformats.org/officeDocument/2006/relationships/font" Target="fonts/Muli-regular.fntdata"/><Relationship Id="rId33" Type="http://schemas.openxmlformats.org/officeDocument/2006/relationships/slide" Target="slides/slide26.xml"/><Relationship Id="rId77" Type="http://schemas.openxmlformats.org/officeDocument/2006/relationships/font" Target="fonts/OpenSans-bold.fntdata"/><Relationship Id="rId32" Type="http://schemas.openxmlformats.org/officeDocument/2006/relationships/slide" Target="slides/slide25.xml"/><Relationship Id="rId76" Type="http://schemas.openxmlformats.org/officeDocument/2006/relationships/font" Target="fonts/OpenSans-regular.fntdata"/><Relationship Id="rId35" Type="http://schemas.openxmlformats.org/officeDocument/2006/relationships/slide" Target="slides/slide28.xml"/><Relationship Id="rId79" Type="http://schemas.openxmlformats.org/officeDocument/2006/relationships/font" Target="fonts/OpenSans-boldItalic.fntdata"/><Relationship Id="rId34" Type="http://schemas.openxmlformats.org/officeDocument/2006/relationships/slide" Target="slides/slide27.xml"/><Relationship Id="rId78" Type="http://schemas.openxmlformats.org/officeDocument/2006/relationships/font" Target="fonts/OpenSans-italic.fntdata"/><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myloadtest.com/performance-testing-memes/"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houghtworks.com/continuous-delivery"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slideshare.net/SonatypeCorp/nexus-and-continuous-delivery"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zone.com/articles/seven-phases-introducing"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s.slideshare.net/eidoscode/apache-maven-from-the-reason-to-the-implementation" TargetMode="External"/><Relationship Id="rId3" Type="http://schemas.openxmlformats.org/officeDocument/2006/relationships/hyperlink" Target="http://es.slideshare.net/ericndunn/maven-nexus" TargetMode="External"/><Relationship Id="rId4" Type="http://schemas.openxmlformats.org/officeDocument/2006/relationships/hyperlink" Target="http://www.slideshare.net/joaomiguel.pereira/an-introduction-to-maven" TargetMode="External"/><Relationship Id="rId5" Type="http://schemas.openxmlformats.org/officeDocument/2006/relationships/hyperlink" Target="http://www.slideshare.net/ssuser8e9f37/an-introduction-to-maven-13584591"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slideshare.net/carlo.bonamico/continuous-integration-with-hudson" TargetMode="Externa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testingtools.com/" TargetMode="Externa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testingtools.com/" TargetMode="Externa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testingtools.com/" TargetMode="Externa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9" name="Shape 3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s" u="sng">
                <a:solidFill>
                  <a:schemeClr val="hlink"/>
                </a:solidFill>
                <a:hlinkClick r:id="rId2"/>
              </a:rPr>
              <a:t>http://www.myloadtest.com/performance-testing-memes/</a:t>
            </a:r>
          </a:p>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7" name="Shape 3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s" u="sng">
                <a:solidFill>
                  <a:schemeClr val="hlink"/>
                </a:solidFill>
                <a:hlinkClick r:id="rId2"/>
              </a:rPr>
              <a:t>https://www.thoughtworks.com/continuous-delivery</a:t>
            </a:r>
          </a:p>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s"/>
              <a:t>Architecture: </a:t>
            </a:r>
            <a:r>
              <a:rPr lang="es" u="sng">
                <a:solidFill>
                  <a:schemeClr val="hlink"/>
                </a:solidFill>
                <a:hlinkClick r:id="rId2"/>
              </a:rPr>
              <a:t>http://www.slideshare.net/SonatypeCorp/nexus-and-continuous-delivery</a:t>
            </a:r>
          </a:p>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6" name="Shape 386"/>
        <p:cNvGrpSpPr/>
        <p:nvPr/>
      </p:nvGrpSpPr>
      <p:grpSpPr>
        <a:xfrm>
          <a:off x="0" y="0"/>
          <a:ext cx="0" cy="0"/>
          <a:chOff x="0" y="0"/>
          <a:chExt cx="0" cy="0"/>
        </a:xfrm>
      </p:grpSpPr>
      <p:sp>
        <p:nvSpPr>
          <p:cNvPr id="387" name="Shape 3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8" name="Shape 3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2" name="Shape 392"/>
        <p:cNvGrpSpPr/>
        <p:nvPr/>
      </p:nvGrpSpPr>
      <p:grpSpPr>
        <a:xfrm>
          <a:off x="0" y="0"/>
          <a:ext cx="0" cy="0"/>
          <a:chOff x="0" y="0"/>
          <a:chExt cx="0" cy="0"/>
        </a:xfrm>
      </p:grpSpPr>
      <p:sp>
        <p:nvSpPr>
          <p:cNvPr id="393" name="Shape 3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4" name="Shape 3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0" name="Shape 4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4" name="Shape 404"/>
        <p:cNvGrpSpPr/>
        <p:nvPr/>
      </p:nvGrpSpPr>
      <p:grpSpPr>
        <a:xfrm>
          <a:off x="0" y="0"/>
          <a:ext cx="0" cy="0"/>
          <a:chOff x="0" y="0"/>
          <a:chExt cx="0" cy="0"/>
        </a:xfrm>
      </p:grpSpPr>
      <p:sp>
        <p:nvSpPr>
          <p:cNvPr id="405" name="Shape 4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6" name="Shape 4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0" name="Shape 410"/>
        <p:cNvGrpSpPr/>
        <p:nvPr/>
      </p:nvGrpSpPr>
      <p:grpSpPr>
        <a:xfrm>
          <a:off x="0" y="0"/>
          <a:ext cx="0" cy="0"/>
          <a:chOff x="0" y="0"/>
          <a:chExt cx="0" cy="0"/>
        </a:xfrm>
      </p:grpSpPr>
      <p:sp>
        <p:nvSpPr>
          <p:cNvPr id="411" name="Shape 4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2" name="Shape 4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5" name="Shape 415"/>
        <p:cNvGrpSpPr/>
        <p:nvPr/>
      </p:nvGrpSpPr>
      <p:grpSpPr>
        <a:xfrm>
          <a:off x="0" y="0"/>
          <a:ext cx="0" cy="0"/>
          <a:chOff x="0" y="0"/>
          <a:chExt cx="0" cy="0"/>
        </a:xfrm>
      </p:grpSpPr>
      <p:sp>
        <p:nvSpPr>
          <p:cNvPr id="416" name="Shape 4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7" name="Shape 4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1" name="Shape 441"/>
        <p:cNvGrpSpPr/>
        <p:nvPr/>
      </p:nvGrpSpPr>
      <p:grpSpPr>
        <a:xfrm>
          <a:off x="0" y="0"/>
          <a:ext cx="0" cy="0"/>
          <a:chOff x="0" y="0"/>
          <a:chExt cx="0" cy="0"/>
        </a:xfrm>
      </p:grpSpPr>
      <p:sp>
        <p:nvSpPr>
          <p:cNvPr id="442" name="Shape 4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3" name="Shape 4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s"/>
              <a:t>Employ some time reviewing this slides about architecture.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8" name="Shape 448"/>
        <p:cNvGrpSpPr/>
        <p:nvPr/>
      </p:nvGrpSpPr>
      <p:grpSpPr>
        <a:xfrm>
          <a:off x="0" y="0"/>
          <a:ext cx="0" cy="0"/>
          <a:chOff x="0" y="0"/>
          <a:chExt cx="0" cy="0"/>
        </a:xfrm>
      </p:grpSpPr>
      <p:sp>
        <p:nvSpPr>
          <p:cNvPr id="449" name="Shape 4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0" name="Shape 4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1" name="Shape 511"/>
        <p:cNvGrpSpPr/>
        <p:nvPr/>
      </p:nvGrpSpPr>
      <p:grpSpPr>
        <a:xfrm>
          <a:off x="0" y="0"/>
          <a:ext cx="0" cy="0"/>
          <a:chOff x="0" y="0"/>
          <a:chExt cx="0" cy="0"/>
        </a:xfrm>
      </p:grpSpPr>
      <p:sp>
        <p:nvSpPr>
          <p:cNvPr id="512" name="Shape 5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3" name="Shape 5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Clr>
                <a:schemeClr val="dk1"/>
              </a:buClr>
              <a:buSzPct val="61111"/>
              <a:buFont typeface="Arial"/>
              <a:buNone/>
            </a:pPr>
            <a:r>
              <a:rPr lang="es" sz="1800">
                <a:solidFill>
                  <a:schemeClr val="dk2"/>
                </a:solidFill>
                <a:latin typeface="Open Sans"/>
                <a:ea typeface="Open Sans"/>
                <a:cs typeface="Open Sans"/>
                <a:sym typeface="Open Sans"/>
              </a:rPr>
              <a:t>Seven Phases: </a:t>
            </a:r>
            <a:r>
              <a:rPr lang="es" sz="1800" u="sng">
                <a:solidFill>
                  <a:schemeClr val="accent5"/>
                </a:solidFill>
                <a:latin typeface="Open Sans"/>
                <a:ea typeface="Open Sans"/>
                <a:cs typeface="Open Sans"/>
                <a:sym typeface="Open Sans"/>
                <a:hlinkClick r:id="rId2"/>
              </a:rPr>
              <a:t>https://dzone.com/articles/seven-phases-introducing</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8" name="Shape 518"/>
        <p:cNvGrpSpPr/>
        <p:nvPr/>
      </p:nvGrpSpPr>
      <p:grpSpPr>
        <a:xfrm>
          <a:off x="0" y="0"/>
          <a:ext cx="0" cy="0"/>
          <a:chOff x="0" y="0"/>
          <a:chExt cx="0" cy="0"/>
        </a:xfrm>
      </p:grpSpPr>
      <p:sp>
        <p:nvSpPr>
          <p:cNvPr id="519" name="Shape 5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0" name="Shape 5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4" name="Shape 524"/>
        <p:cNvGrpSpPr/>
        <p:nvPr/>
      </p:nvGrpSpPr>
      <p:grpSpPr>
        <a:xfrm>
          <a:off x="0" y="0"/>
          <a:ext cx="0" cy="0"/>
          <a:chOff x="0" y="0"/>
          <a:chExt cx="0" cy="0"/>
        </a:xfrm>
      </p:grpSpPr>
      <p:sp>
        <p:nvSpPr>
          <p:cNvPr id="525" name="Shape 5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6" name="Shape 5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2" name="Shape 532"/>
        <p:cNvGrpSpPr/>
        <p:nvPr/>
      </p:nvGrpSpPr>
      <p:grpSpPr>
        <a:xfrm>
          <a:off x="0" y="0"/>
          <a:ext cx="0" cy="0"/>
          <a:chOff x="0" y="0"/>
          <a:chExt cx="0" cy="0"/>
        </a:xfrm>
      </p:grpSpPr>
      <p:sp>
        <p:nvSpPr>
          <p:cNvPr id="533" name="Shape 5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4" name="Shape 5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s"/>
              <a:t>http://es.slideshare.net/croeder6000/maven-7847270</a:t>
            </a:r>
          </a:p>
          <a:p>
            <a:pPr lvl="0" rtl="0">
              <a:spcBef>
                <a:spcPts val="0"/>
              </a:spcBef>
              <a:buNone/>
            </a:pPr>
            <a:r>
              <a:rPr lang="es"/>
              <a:t>Maven: </a:t>
            </a:r>
            <a:r>
              <a:rPr lang="es" u="sng">
                <a:solidFill>
                  <a:schemeClr val="hlink"/>
                </a:solidFill>
                <a:hlinkClick r:id="rId2"/>
              </a:rPr>
              <a:t>http://es.slideshare.net/eidoscode/apache-maven-from-the-reason-to-the-implementation</a:t>
            </a:r>
          </a:p>
          <a:p>
            <a:pPr lvl="0" rtl="0">
              <a:spcBef>
                <a:spcPts val="0"/>
              </a:spcBef>
              <a:buNone/>
            </a:pPr>
            <a:r>
              <a:rPr lang="es"/>
              <a:t>Maven and Nexus: </a:t>
            </a:r>
            <a:r>
              <a:rPr lang="es" u="sng">
                <a:solidFill>
                  <a:schemeClr val="hlink"/>
                </a:solidFill>
                <a:hlinkClick r:id="rId3"/>
              </a:rPr>
              <a:t>http://es.slideshare.net/ericndunn/maven-nexus</a:t>
            </a:r>
          </a:p>
          <a:p>
            <a:pPr lvl="0" rtl="0">
              <a:spcBef>
                <a:spcPts val="0"/>
              </a:spcBef>
              <a:buNone/>
            </a:pPr>
            <a:r>
              <a:rPr lang="es"/>
              <a:t>Introduction to Maven: </a:t>
            </a:r>
            <a:r>
              <a:rPr lang="es" u="sng">
                <a:solidFill>
                  <a:schemeClr val="hlink"/>
                </a:solidFill>
                <a:hlinkClick r:id="rId4"/>
              </a:rPr>
              <a:t>http://www.slideshare.net/joaomiguel.pereira/an-introduction-to-maven</a:t>
            </a:r>
          </a:p>
          <a:p>
            <a:pPr lvl="0" rtl="0">
              <a:spcBef>
                <a:spcPts val="0"/>
              </a:spcBef>
              <a:buNone/>
            </a:pPr>
            <a:r>
              <a:rPr lang="es"/>
              <a:t>Otra introduction to maven: </a:t>
            </a:r>
            <a:r>
              <a:rPr lang="es" u="sng">
                <a:solidFill>
                  <a:schemeClr val="hlink"/>
                </a:solidFill>
                <a:hlinkClick r:id="rId5"/>
              </a:rPr>
              <a:t>http://www.slideshare.net/ssuser8e9f37/an-introduction-to-maven-13584591</a:t>
            </a:r>
          </a:p>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8" name="Shape 538"/>
        <p:cNvGrpSpPr/>
        <p:nvPr/>
      </p:nvGrpSpPr>
      <p:grpSpPr>
        <a:xfrm>
          <a:off x="0" y="0"/>
          <a:ext cx="0" cy="0"/>
          <a:chOff x="0" y="0"/>
          <a:chExt cx="0" cy="0"/>
        </a:xfrm>
      </p:grpSpPr>
      <p:sp>
        <p:nvSpPr>
          <p:cNvPr id="539" name="Shape 5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0" name="Shape 5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4" name="Shape 544"/>
        <p:cNvGrpSpPr/>
        <p:nvPr/>
      </p:nvGrpSpPr>
      <p:grpSpPr>
        <a:xfrm>
          <a:off x="0" y="0"/>
          <a:ext cx="0" cy="0"/>
          <a:chOff x="0" y="0"/>
          <a:chExt cx="0" cy="0"/>
        </a:xfrm>
      </p:grpSpPr>
      <p:sp>
        <p:nvSpPr>
          <p:cNvPr id="545" name="Shape 5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6" name="Shape 5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1" name="Shape 551"/>
        <p:cNvGrpSpPr/>
        <p:nvPr/>
      </p:nvGrpSpPr>
      <p:grpSpPr>
        <a:xfrm>
          <a:off x="0" y="0"/>
          <a:ext cx="0" cy="0"/>
          <a:chOff x="0" y="0"/>
          <a:chExt cx="0" cy="0"/>
        </a:xfrm>
      </p:grpSpPr>
      <p:sp>
        <p:nvSpPr>
          <p:cNvPr id="552" name="Shape 5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3" name="Shape 5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7" name="Shape 557"/>
        <p:cNvGrpSpPr/>
        <p:nvPr/>
      </p:nvGrpSpPr>
      <p:grpSpPr>
        <a:xfrm>
          <a:off x="0" y="0"/>
          <a:ext cx="0" cy="0"/>
          <a:chOff x="0" y="0"/>
          <a:chExt cx="0" cy="0"/>
        </a:xfrm>
      </p:grpSpPr>
      <p:sp>
        <p:nvSpPr>
          <p:cNvPr id="558" name="Shape 5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9" name="Shape 5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s" u="sng">
                <a:solidFill>
                  <a:schemeClr val="hlink"/>
                </a:solidFill>
                <a:hlinkClick r:id="rId2"/>
              </a:rPr>
              <a:t>http://www.slideshare.net/carlo.bonamico/continuous-integration-with-hudson</a:t>
            </a:r>
          </a:p>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4" name="Shape 564"/>
        <p:cNvGrpSpPr/>
        <p:nvPr/>
      </p:nvGrpSpPr>
      <p:grpSpPr>
        <a:xfrm>
          <a:off x="0" y="0"/>
          <a:ext cx="0" cy="0"/>
          <a:chOff x="0" y="0"/>
          <a:chExt cx="0" cy="0"/>
        </a:xfrm>
      </p:grpSpPr>
      <p:sp>
        <p:nvSpPr>
          <p:cNvPr id="565" name="Shape 5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6" name="Shape 5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1" name="Shape 571"/>
        <p:cNvGrpSpPr/>
        <p:nvPr/>
      </p:nvGrpSpPr>
      <p:grpSpPr>
        <a:xfrm>
          <a:off x="0" y="0"/>
          <a:ext cx="0" cy="0"/>
          <a:chOff x="0" y="0"/>
          <a:chExt cx="0" cy="0"/>
        </a:xfrm>
      </p:grpSpPr>
      <p:sp>
        <p:nvSpPr>
          <p:cNvPr id="572" name="Shape 5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3" name="Shape 5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7" name="Shape 577"/>
        <p:cNvGrpSpPr/>
        <p:nvPr/>
      </p:nvGrpSpPr>
      <p:grpSpPr>
        <a:xfrm>
          <a:off x="0" y="0"/>
          <a:ext cx="0" cy="0"/>
          <a:chOff x="0" y="0"/>
          <a:chExt cx="0" cy="0"/>
        </a:xfrm>
      </p:grpSpPr>
      <p:sp>
        <p:nvSpPr>
          <p:cNvPr id="578" name="Shape 5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9" name="Shape 5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4" name="Shape 594"/>
        <p:cNvGrpSpPr/>
        <p:nvPr/>
      </p:nvGrpSpPr>
      <p:grpSpPr>
        <a:xfrm>
          <a:off x="0" y="0"/>
          <a:ext cx="0" cy="0"/>
          <a:chOff x="0" y="0"/>
          <a:chExt cx="0" cy="0"/>
        </a:xfrm>
      </p:grpSpPr>
      <p:sp>
        <p:nvSpPr>
          <p:cNvPr id="595" name="Shape 5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6" name="Shape 5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0" name="Shape 600"/>
        <p:cNvGrpSpPr/>
        <p:nvPr/>
      </p:nvGrpSpPr>
      <p:grpSpPr>
        <a:xfrm>
          <a:off x="0" y="0"/>
          <a:ext cx="0" cy="0"/>
          <a:chOff x="0" y="0"/>
          <a:chExt cx="0" cy="0"/>
        </a:xfrm>
      </p:grpSpPr>
      <p:sp>
        <p:nvSpPr>
          <p:cNvPr id="601" name="Shape 6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2" name="Shape 6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6" name="Shape 606"/>
        <p:cNvGrpSpPr/>
        <p:nvPr/>
      </p:nvGrpSpPr>
      <p:grpSpPr>
        <a:xfrm>
          <a:off x="0" y="0"/>
          <a:ext cx="0" cy="0"/>
          <a:chOff x="0" y="0"/>
          <a:chExt cx="0" cy="0"/>
        </a:xfrm>
      </p:grpSpPr>
      <p:sp>
        <p:nvSpPr>
          <p:cNvPr id="607" name="Shape 6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8" name="Shape 6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3" name="Shape 613"/>
        <p:cNvGrpSpPr/>
        <p:nvPr/>
      </p:nvGrpSpPr>
      <p:grpSpPr>
        <a:xfrm>
          <a:off x="0" y="0"/>
          <a:ext cx="0" cy="0"/>
          <a:chOff x="0" y="0"/>
          <a:chExt cx="0" cy="0"/>
        </a:xfrm>
      </p:grpSpPr>
      <p:sp>
        <p:nvSpPr>
          <p:cNvPr id="614" name="Shape 6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5" name="Shape 6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s"/>
              <a:t>https://www.vaultproject.io/</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0" name="Shape 620"/>
        <p:cNvGrpSpPr/>
        <p:nvPr/>
      </p:nvGrpSpPr>
      <p:grpSpPr>
        <a:xfrm>
          <a:off x="0" y="0"/>
          <a:ext cx="0" cy="0"/>
          <a:chOff x="0" y="0"/>
          <a:chExt cx="0" cy="0"/>
        </a:xfrm>
      </p:grpSpPr>
      <p:sp>
        <p:nvSpPr>
          <p:cNvPr id="621" name="Shape 6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2" name="Shape 6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6" name="Shape 626"/>
        <p:cNvGrpSpPr/>
        <p:nvPr/>
      </p:nvGrpSpPr>
      <p:grpSpPr>
        <a:xfrm>
          <a:off x="0" y="0"/>
          <a:ext cx="0" cy="0"/>
          <a:chOff x="0" y="0"/>
          <a:chExt cx="0" cy="0"/>
        </a:xfrm>
      </p:grpSpPr>
      <p:sp>
        <p:nvSpPr>
          <p:cNvPr id="627" name="Shape 6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8" name="Shape 6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2" name="Shape 632"/>
        <p:cNvGrpSpPr/>
        <p:nvPr/>
      </p:nvGrpSpPr>
      <p:grpSpPr>
        <a:xfrm>
          <a:off x="0" y="0"/>
          <a:ext cx="0" cy="0"/>
          <a:chOff x="0" y="0"/>
          <a:chExt cx="0" cy="0"/>
        </a:xfrm>
      </p:grpSpPr>
      <p:sp>
        <p:nvSpPr>
          <p:cNvPr id="633" name="Shape 6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4" name="Shape 6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9" name="Shape 639"/>
        <p:cNvGrpSpPr/>
        <p:nvPr/>
      </p:nvGrpSpPr>
      <p:grpSpPr>
        <a:xfrm>
          <a:off x="0" y="0"/>
          <a:ext cx="0" cy="0"/>
          <a:chOff x="0" y="0"/>
          <a:chExt cx="0" cy="0"/>
        </a:xfrm>
      </p:grpSpPr>
      <p:sp>
        <p:nvSpPr>
          <p:cNvPr id="640" name="Shape 6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1" name="Shape 6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5" name="Shape 645"/>
        <p:cNvGrpSpPr/>
        <p:nvPr/>
      </p:nvGrpSpPr>
      <p:grpSpPr>
        <a:xfrm>
          <a:off x="0" y="0"/>
          <a:ext cx="0" cy="0"/>
          <a:chOff x="0" y="0"/>
          <a:chExt cx="0" cy="0"/>
        </a:xfrm>
      </p:grpSpPr>
      <p:sp>
        <p:nvSpPr>
          <p:cNvPr id="646" name="Shape 6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7" name="Shape 6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s"/>
              <a:t>https://www.hashicorp.com/#tools</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3" name="Shape 653"/>
        <p:cNvGrpSpPr/>
        <p:nvPr/>
      </p:nvGrpSpPr>
      <p:grpSpPr>
        <a:xfrm>
          <a:off x="0" y="0"/>
          <a:ext cx="0" cy="0"/>
          <a:chOff x="0" y="0"/>
          <a:chExt cx="0" cy="0"/>
        </a:xfrm>
      </p:grpSpPr>
      <p:sp>
        <p:nvSpPr>
          <p:cNvPr id="654" name="Shape 6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5" name="Shape 6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0" name="Shape 660"/>
        <p:cNvGrpSpPr/>
        <p:nvPr/>
      </p:nvGrpSpPr>
      <p:grpSpPr>
        <a:xfrm>
          <a:off x="0" y="0"/>
          <a:ext cx="0" cy="0"/>
          <a:chOff x="0" y="0"/>
          <a:chExt cx="0" cy="0"/>
        </a:xfrm>
      </p:grpSpPr>
      <p:sp>
        <p:nvSpPr>
          <p:cNvPr id="661" name="Shape 6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2" name="Shape 6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s"/>
              <a:t>De este haremos una práctica sencilla de provisionar web servers y enlazarlos a través de un ELB</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6" name="Shape 666"/>
        <p:cNvGrpSpPr/>
        <p:nvPr/>
      </p:nvGrpSpPr>
      <p:grpSpPr>
        <a:xfrm>
          <a:off x="0" y="0"/>
          <a:ext cx="0" cy="0"/>
          <a:chOff x="0" y="0"/>
          <a:chExt cx="0" cy="0"/>
        </a:xfrm>
      </p:grpSpPr>
      <p:sp>
        <p:nvSpPr>
          <p:cNvPr id="667" name="Shape 6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8" name="Shape 6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s"/>
              <a:t>Documento Prácticas Terraform.</a:t>
            </a:r>
          </a:p>
          <a:p>
            <a:pPr lvl="0" rtl="0">
              <a:spcBef>
                <a:spcPts val="0"/>
              </a:spcBef>
              <a:buNone/>
            </a:pPr>
            <a:r>
              <a:t/>
            </a:r>
            <a:endParaRPr/>
          </a:p>
          <a:p>
            <a:pPr lvl="0" rtl="0">
              <a:spcBef>
                <a:spcPts val="0"/>
              </a:spcBef>
              <a:buNone/>
            </a:pPr>
            <a:r>
              <a:rPr lang="es"/>
              <a:t>Intentaremos usar este más tiempo.</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2" name="Shape 672"/>
        <p:cNvGrpSpPr/>
        <p:nvPr/>
      </p:nvGrpSpPr>
      <p:grpSpPr>
        <a:xfrm>
          <a:off x="0" y="0"/>
          <a:ext cx="0" cy="0"/>
          <a:chOff x="0" y="0"/>
          <a:chExt cx="0" cy="0"/>
        </a:xfrm>
      </p:grpSpPr>
      <p:sp>
        <p:nvSpPr>
          <p:cNvPr id="673" name="Shape 6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4" name="Shape 6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8" name="Shape 678"/>
        <p:cNvGrpSpPr/>
        <p:nvPr/>
      </p:nvGrpSpPr>
      <p:grpSpPr>
        <a:xfrm>
          <a:off x="0" y="0"/>
          <a:ext cx="0" cy="0"/>
          <a:chOff x="0" y="0"/>
          <a:chExt cx="0" cy="0"/>
        </a:xfrm>
      </p:grpSpPr>
      <p:sp>
        <p:nvSpPr>
          <p:cNvPr id="679" name="Shape 6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0" name="Shape 6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9" name="Shape 689"/>
        <p:cNvGrpSpPr/>
        <p:nvPr/>
      </p:nvGrpSpPr>
      <p:grpSpPr>
        <a:xfrm>
          <a:off x="0" y="0"/>
          <a:ext cx="0" cy="0"/>
          <a:chOff x="0" y="0"/>
          <a:chExt cx="0" cy="0"/>
        </a:xfrm>
      </p:grpSpPr>
      <p:sp>
        <p:nvSpPr>
          <p:cNvPr id="690" name="Shape 6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1" name="Shape 6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9" name="Shape 699"/>
        <p:cNvGrpSpPr/>
        <p:nvPr/>
      </p:nvGrpSpPr>
      <p:grpSpPr>
        <a:xfrm>
          <a:off x="0" y="0"/>
          <a:ext cx="0" cy="0"/>
          <a:chOff x="0" y="0"/>
          <a:chExt cx="0" cy="0"/>
        </a:xfrm>
      </p:grpSpPr>
      <p:sp>
        <p:nvSpPr>
          <p:cNvPr id="700" name="Shape 7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1" name="Shape 7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5" name="Shape 705"/>
        <p:cNvGrpSpPr/>
        <p:nvPr/>
      </p:nvGrpSpPr>
      <p:grpSpPr>
        <a:xfrm>
          <a:off x="0" y="0"/>
          <a:ext cx="0" cy="0"/>
          <a:chOff x="0" y="0"/>
          <a:chExt cx="0" cy="0"/>
        </a:xfrm>
      </p:grpSpPr>
      <p:sp>
        <p:nvSpPr>
          <p:cNvPr id="706" name="Shape 7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7" name="Shape 7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s" u="sng">
                <a:solidFill>
                  <a:schemeClr val="hlink"/>
                </a:solidFill>
                <a:hlinkClick r:id="rId2"/>
              </a:rPr>
              <a:t>http://www.testingtools.com/</a:t>
            </a:r>
          </a:p>
          <a:p>
            <a:pPr lvl="0" rtl="0">
              <a:spcBef>
                <a:spcPts val="0"/>
              </a:spcBef>
              <a:buNone/>
            </a:pPr>
            <a:r>
              <a:t/>
            </a:r>
            <a:endParaRPr/>
          </a:p>
          <a:p>
            <a:pPr lvl="0" rtl="0">
              <a:spcBef>
                <a:spcPts val="0"/>
              </a:spcBef>
              <a:buNone/>
            </a:pPr>
            <a:r>
              <a:t/>
            </a:r>
            <a:endParaRPr b="1"/>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3" name="Shape 713"/>
        <p:cNvGrpSpPr/>
        <p:nvPr/>
      </p:nvGrpSpPr>
      <p:grpSpPr>
        <a:xfrm>
          <a:off x="0" y="0"/>
          <a:ext cx="0" cy="0"/>
          <a:chOff x="0" y="0"/>
          <a:chExt cx="0" cy="0"/>
        </a:xfrm>
      </p:grpSpPr>
      <p:sp>
        <p:nvSpPr>
          <p:cNvPr id="714" name="Shape 7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5" name="Shape 7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s" u="sng">
                <a:solidFill>
                  <a:schemeClr val="accent5"/>
                </a:solidFill>
                <a:hlinkClick r:id="rId2"/>
              </a:rPr>
              <a:t>http://www.testingtools.com/</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1" name="Shape 721"/>
        <p:cNvGrpSpPr/>
        <p:nvPr/>
      </p:nvGrpSpPr>
      <p:grpSpPr>
        <a:xfrm>
          <a:off x="0" y="0"/>
          <a:ext cx="0" cy="0"/>
          <a:chOff x="0" y="0"/>
          <a:chExt cx="0" cy="0"/>
        </a:xfrm>
      </p:grpSpPr>
      <p:sp>
        <p:nvSpPr>
          <p:cNvPr id="722" name="Shape 7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3" name="Shape 7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s" u="sng">
                <a:solidFill>
                  <a:schemeClr val="accent5"/>
                </a:solidFill>
                <a:hlinkClick r:id="rId2"/>
              </a:rPr>
              <a:t>http://www.testingtools.com/</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9" name="Shape 729"/>
        <p:cNvGrpSpPr/>
        <p:nvPr/>
      </p:nvGrpSpPr>
      <p:grpSpPr>
        <a:xfrm>
          <a:off x="0" y="0"/>
          <a:ext cx="0" cy="0"/>
          <a:chOff x="0" y="0"/>
          <a:chExt cx="0" cy="0"/>
        </a:xfrm>
      </p:grpSpPr>
      <p:sp>
        <p:nvSpPr>
          <p:cNvPr id="730" name="Shape 7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1" name="Shape 7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5" name="Shape 735"/>
        <p:cNvGrpSpPr/>
        <p:nvPr/>
      </p:nvGrpSpPr>
      <p:grpSpPr>
        <a:xfrm>
          <a:off x="0" y="0"/>
          <a:ext cx="0" cy="0"/>
          <a:chOff x="0" y="0"/>
          <a:chExt cx="0" cy="0"/>
        </a:xfrm>
      </p:grpSpPr>
      <p:sp>
        <p:nvSpPr>
          <p:cNvPr id="736" name="Shape 7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7" name="Shape 7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2" name="Shape 742"/>
        <p:cNvGrpSpPr/>
        <p:nvPr/>
      </p:nvGrpSpPr>
      <p:grpSpPr>
        <a:xfrm>
          <a:off x="0" y="0"/>
          <a:ext cx="0" cy="0"/>
          <a:chOff x="0" y="0"/>
          <a:chExt cx="0" cy="0"/>
        </a:xfrm>
      </p:grpSpPr>
      <p:sp>
        <p:nvSpPr>
          <p:cNvPr id="743" name="Shape 7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4" name="Shape 7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8" name="Shape 748"/>
        <p:cNvGrpSpPr/>
        <p:nvPr/>
      </p:nvGrpSpPr>
      <p:grpSpPr>
        <a:xfrm>
          <a:off x="0" y="0"/>
          <a:ext cx="0" cy="0"/>
          <a:chOff x="0" y="0"/>
          <a:chExt cx="0" cy="0"/>
        </a:xfrm>
      </p:grpSpPr>
      <p:sp>
        <p:nvSpPr>
          <p:cNvPr id="749" name="Shape 7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0" name="Shape 7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5" name="Shape 755"/>
        <p:cNvGrpSpPr/>
        <p:nvPr/>
      </p:nvGrpSpPr>
      <p:grpSpPr>
        <a:xfrm>
          <a:off x="0" y="0"/>
          <a:ext cx="0" cy="0"/>
          <a:chOff x="0" y="0"/>
          <a:chExt cx="0" cy="0"/>
        </a:xfrm>
      </p:grpSpPr>
      <p:sp>
        <p:nvSpPr>
          <p:cNvPr id="756" name="Shape 7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7" name="Shape 7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2" name="Shape 762"/>
        <p:cNvGrpSpPr/>
        <p:nvPr/>
      </p:nvGrpSpPr>
      <p:grpSpPr>
        <a:xfrm>
          <a:off x="0" y="0"/>
          <a:ext cx="0" cy="0"/>
          <a:chOff x="0" y="0"/>
          <a:chExt cx="0" cy="0"/>
        </a:xfrm>
      </p:grpSpPr>
      <p:sp>
        <p:nvSpPr>
          <p:cNvPr id="763" name="Shape 7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4" name="Shape 7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rgbClr val="4C5C64"/>
        </a:solidFill>
      </p:bgPr>
    </p:bg>
    <p:spTree>
      <p:nvGrpSpPr>
        <p:cNvPr id="54" name="Shape 54"/>
        <p:cNvGrpSpPr/>
        <p:nvPr/>
      </p:nvGrpSpPr>
      <p:grpSpPr>
        <a:xfrm>
          <a:off x="0" y="0"/>
          <a:ext cx="0" cy="0"/>
          <a:chOff x="0" y="0"/>
          <a:chExt cx="0" cy="0"/>
        </a:xfrm>
      </p:grpSpPr>
      <p:sp>
        <p:nvSpPr>
          <p:cNvPr id="55" name="Shape 55"/>
          <p:cNvSpPr txBox="1"/>
          <p:nvPr>
            <p:ph type="ctrTitle"/>
          </p:nvPr>
        </p:nvSpPr>
        <p:spPr>
          <a:xfrm>
            <a:off x="-44575" y="766625"/>
            <a:ext cx="9188700" cy="2510100"/>
          </a:xfrm>
          <a:prstGeom prst="rect">
            <a:avLst/>
          </a:prstGeom>
        </p:spPr>
        <p:txBody>
          <a:bodyPr anchorCtr="0" anchor="b" bIns="91425" lIns="91425" rIns="91425" tIns="91425"/>
          <a:lstStyle>
            <a:lvl1pPr lvl="0" rtl="0" algn="ctr">
              <a:spcBef>
                <a:spcPts val="0"/>
              </a:spcBef>
              <a:buClr>
                <a:srgbClr val="FFFFFF"/>
              </a:buClr>
              <a:buSzPct val="100000"/>
              <a:buFont typeface="Dosis"/>
              <a:defRPr b="1" sz="8000">
                <a:solidFill>
                  <a:srgbClr val="FFFFFF"/>
                </a:solidFill>
                <a:latin typeface="Dosis"/>
                <a:ea typeface="Dosis"/>
                <a:cs typeface="Dosis"/>
                <a:sym typeface="Dosis"/>
              </a:defRPr>
            </a:lvl1pPr>
            <a:lvl2pPr lvl="1" rtl="0" algn="ctr">
              <a:spcBef>
                <a:spcPts val="0"/>
              </a:spcBef>
              <a:buClr>
                <a:srgbClr val="FFFFFF"/>
              </a:buClr>
              <a:buSzPct val="100000"/>
              <a:defRPr sz="5200">
                <a:solidFill>
                  <a:srgbClr val="FFFFFF"/>
                </a:solidFill>
              </a:defRPr>
            </a:lvl2pPr>
            <a:lvl3pPr lvl="2" rtl="0" algn="ctr">
              <a:spcBef>
                <a:spcPts val="0"/>
              </a:spcBef>
              <a:buClr>
                <a:srgbClr val="FFFFFF"/>
              </a:buClr>
              <a:buSzPct val="100000"/>
              <a:defRPr sz="5200">
                <a:solidFill>
                  <a:srgbClr val="FFFFFF"/>
                </a:solidFill>
              </a:defRPr>
            </a:lvl3pPr>
            <a:lvl4pPr lvl="3" rtl="0" algn="ctr">
              <a:spcBef>
                <a:spcPts val="0"/>
              </a:spcBef>
              <a:buClr>
                <a:srgbClr val="FFFFFF"/>
              </a:buClr>
              <a:buSzPct val="100000"/>
              <a:defRPr sz="5200">
                <a:solidFill>
                  <a:srgbClr val="FFFFFF"/>
                </a:solidFill>
              </a:defRPr>
            </a:lvl4pPr>
            <a:lvl5pPr lvl="4" rtl="0" algn="ctr">
              <a:spcBef>
                <a:spcPts val="0"/>
              </a:spcBef>
              <a:buClr>
                <a:srgbClr val="FFFFFF"/>
              </a:buClr>
              <a:buSzPct val="100000"/>
              <a:defRPr sz="5200">
                <a:solidFill>
                  <a:srgbClr val="FFFFFF"/>
                </a:solidFill>
              </a:defRPr>
            </a:lvl5pPr>
            <a:lvl6pPr lvl="5" rtl="0" algn="ctr">
              <a:spcBef>
                <a:spcPts val="0"/>
              </a:spcBef>
              <a:buClr>
                <a:srgbClr val="FFFFFF"/>
              </a:buClr>
              <a:buSzPct val="100000"/>
              <a:defRPr sz="5200">
                <a:solidFill>
                  <a:srgbClr val="FFFFFF"/>
                </a:solidFill>
              </a:defRPr>
            </a:lvl6pPr>
            <a:lvl7pPr lvl="6" rtl="0" algn="ctr">
              <a:spcBef>
                <a:spcPts val="0"/>
              </a:spcBef>
              <a:buClr>
                <a:srgbClr val="FFFFFF"/>
              </a:buClr>
              <a:buSzPct val="100000"/>
              <a:defRPr sz="5200">
                <a:solidFill>
                  <a:srgbClr val="FFFFFF"/>
                </a:solidFill>
              </a:defRPr>
            </a:lvl7pPr>
            <a:lvl8pPr lvl="7" rtl="0" algn="ctr">
              <a:spcBef>
                <a:spcPts val="0"/>
              </a:spcBef>
              <a:buClr>
                <a:srgbClr val="FFFFFF"/>
              </a:buClr>
              <a:buSzPct val="100000"/>
              <a:defRPr sz="5200">
                <a:solidFill>
                  <a:srgbClr val="FFFFFF"/>
                </a:solidFill>
              </a:defRPr>
            </a:lvl8pPr>
            <a:lvl9pPr lvl="8" rtl="0" algn="ctr">
              <a:spcBef>
                <a:spcPts val="0"/>
              </a:spcBef>
              <a:buClr>
                <a:srgbClr val="FFFFFF"/>
              </a:buClr>
              <a:buSzPct val="100000"/>
              <a:defRPr sz="5200">
                <a:solidFill>
                  <a:srgbClr val="FFFFFF"/>
                </a:solidFill>
              </a:defRPr>
            </a:lvl9pPr>
          </a:lstStyle>
          <a:p/>
        </p:txBody>
      </p:sp>
      <p:sp>
        <p:nvSpPr>
          <p:cNvPr id="56" name="Shape 56"/>
          <p:cNvSpPr txBox="1"/>
          <p:nvPr>
            <p:ph idx="1" type="subTitle"/>
          </p:nvPr>
        </p:nvSpPr>
        <p:spPr>
          <a:xfrm>
            <a:off x="311700" y="3276600"/>
            <a:ext cx="8520600" cy="636600"/>
          </a:xfrm>
          <a:prstGeom prst="rect">
            <a:avLst/>
          </a:prstGeom>
        </p:spPr>
        <p:txBody>
          <a:bodyPr anchorCtr="0" anchor="t" bIns="91425" lIns="91425" rIns="91425" tIns="91425"/>
          <a:lstStyle>
            <a:lvl1pPr lvl="0" rtl="0" algn="ctr">
              <a:lnSpc>
                <a:spcPct val="100000"/>
              </a:lnSpc>
              <a:spcBef>
                <a:spcPts val="0"/>
              </a:spcBef>
              <a:spcAft>
                <a:spcPts val="0"/>
              </a:spcAft>
              <a:buClr>
                <a:srgbClr val="FFFFFF"/>
              </a:buClr>
              <a:buSzPct val="100000"/>
              <a:buFont typeface="Open Sans"/>
              <a:buNone/>
              <a:defRPr sz="2600">
                <a:solidFill>
                  <a:srgbClr val="FFFFFF"/>
                </a:solidFill>
                <a:latin typeface="Open Sans"/>
                <a:ea typeface="Open Sans"/>
                <a:cs typeface="Open Sans"/>
                <a:sym typeface="Open Sans"/>
              </a:defRPr>
            </a:lvl1pPr>
            <a:lvl2pPr lvl="1" rtl="0" algn="ctr">
              <a:lnSpc>
                <a:spcPct val="100000"/>
              </a:lnSpc>
              <a:spcBef>
                <a:spcPts val="0"/>
              </a:spcBef>
              <a:spcAft>
                <a:spcPts val="0"/>
              </a:spcAft>
              <a:buClr>
                <a:srgbClr val="FFFFFF"/>
              </a:buClr>
              <a:buSzPct val="100000"/>
              <a:buFont typeface="Open Sans"/>
              <a:buNone/>
              <a:defRPr sz="2600">
                <a:solidFill>
                  <a:srgbClr val="FFFFFF"/>
                </a:solidFill>
                <a:latin typeface="Open Sans"/>
                <a:ea typeface="Open Sans"/>
                <a:cs typeface="Open Sans"/>
                <a:sym typeface="Open Sans"/>
              </a:defRPr>
            </a:lvl2pPr>
            <a:lvl3pPr lvl="2" rtl="0" algn="ctr">
              <a:lnSpc>
                <a:spcPct val="100000"/>
              </a:lnSpc>
              <a:spcBef>
                <a:spcPts val="0"/>
              </a:spcBef>
              <a:spcAft>
                <a:spcPts val="0"/>
              </a:spcAft>
              <a:buClr>
                <a:srgbClr val="FFFFFF"/>
              </a:buClr>
              <a:buSzPct val="100000"/>
              <a:buFont typeface="Open Sans"/>
              <a:buNone/>
              <a:defRPr sz="2600">
                <a:solidFill>
                  <a:srgbClr val="FFFFFF"/>
                </a:solidFill>
                <a:latin typeface="Open Sans"/>
                <a:ea typeface="Open Sans"/>
                <a:cs typeface="Open Sans"/>
                <a:sym typeface="Open Sans"/>
              </a:defRPr>
            </a:lvl3pPr>
            <a:lvl4pPr lvl="3" rtl="0" algn="ctr">
              <a:lnSpc>
                <a:spcPct val="100000"/>
              </a:lnSpc>
              <a:spcBef>
                <a:spcPts val="0"/>
              </a:spcBef>
              <a:spcAft>
                <a:spcPts val="0"/>
              </a:spcAft>
              <a:buClr>
                <a:srgbClr val="FFFFFF"/>
              </a:buClr>
              <a:buSzPct val="100000"/>
              <a:buFont typeface="Open Sans"/>
              <a:buNone/>
              <a:defRPr sz="2600">
                <a:solidFill>
                  <a:srgbClr val="FFFFFF"/>
                </a:solidFill>
                <a:latin typeface="Open Sans"/>
                <a:ea typeface="Open Sans"/>
                <a:cs typeface="Open Sans"/>
                <a:sym typeface="Open Sans"/>
              </a:defRPr>
            </a:lvl4pPr>
            <a:lvl5pPr lvl="4" rtl="0" algn="ctr">
              <a:lnSpc>
                <a:spcPct val="100000"/>
              </a:lnSpc>
              <a:spcBef>
                <a:spcPts val="0"/>
              </a:spcBef>
              <a:spcAft>
                <a:spcPts val="0"/>
              </a:spcAft>
              <a:buClr>
                <a:srgbClr val="FFFFFF"/>
              </a:buClr>
              <a:buSzPct val="100000"/>
              <a:buFont typeface="Open Sans"/>
              <a:buNone/>
              <a:defRPr sz="2600">
                <a:solidFill>
                  <a:srgbClr val="FFFFFF"/>
                </a:solidFill>
                <a:latin typeface="Open Sans"/>
                <a:ea typeface="Open Sans"/>
                <a:cs typeface="Open Sans"/>
                <a:sym typeface="Open Sans"/>
              </a:defRPr>
            </a:lvl5pPr>
            <a:lvl6pPr lvl="5" rtl="0" algn="ctr">
              <a:lnSpc>
                <a:spcPct val="100000"/>
              </a:lnSpc>
              <a:spcBef>
                <a:spcPts val="0"/>
              </a:spcBef>
              <a:spcAft>
                <a:spcPts val="0"/>
              </a:spcAft>
              <a:buClr>
                <a:srgbClr val="FFFFFF"/>
              </a:buClr>
              <a:buSzPct val="100000"/>
              <a:buFont typeface="Open Sans"/>
              <a:buNone/>
              <a:defRPr sz="2600">
                <a:solidFill>
                  <a:srgbClr val="FFFFFF"/>
                </a:solidFill>
                <a:latin typeface="Open Sans"/>
                <a:ea typeface="Open Sans"/>
                <a:cs typeface="Open Sans"/>
                <a:sym typeface="Open Sans"/>
              </a:defRPr>
            </a:lvl6pPr>
            <a:lvl7pPr lvl="6" rtl="0" algn="ctr">
              <a:lnSpc>
                <a:spcPct val="100000"/>
              </a:lnSpc>
              <a:spcBef>
                <a:spcPts val="0"/>
              </a:spcBef>
              <a:spcAft>
                <a:spcPts val="0"/>
              </a:spcAft>
              <a:buClr>
                <a:srgbClr val="FFFFFF"/>
              </a:buClr>
              <a:buSzPct val="100000"/>
              <a:buFont typeface="Open Sans"/>
              <a:buNone/>
              <a:defRPr sz="2600">
                <a:solidFill>
                  <a:srgbClr val="FFFFFF"/>
                </a:solidFill>
                <a:latin typeface="Open Sans"/>
                <a:ea typeface="Open Sans"/>
                <a:cs typeface="Open Sans"/>
                <a:sym typeface="Open Sans"/>
              </a:defRPr>
            </a:lvl7pPr>
            <a:lvl8pPr lvl="7" rtl="0" algn="ctr">
              <a:lnSpc>
                <a:spcPct val="100000"/>
              </a:lnSpc>
              <a:spcBef>
                <a:spcPts val="0"/>
              </a:spcBef>
              <a:spcAft>
                <a:spcPts val="0"/>
              </a:spcAft>
              <a:buClr>
                <a:srgbClr val="FFFFFF"/>
              </a:buClr>
              <a:buSzPct val="100000"/>
              <a:buFont typeface="Open Sans"/>
              <a:buNone/>
              <a:defRPr sz="2600">
                <a:solidFill>
                  <a:srgbClr val="FFFFFF"/>
                </a:solidFill>
                <a:latin typeface="Open Sans"/>
                <a:ea typeface="Open Sans"/>
                <a:cs typeface="Open Sans"/>
                <a:sym typeface="Open Sans"/>
              </a:defRPr>
            </a:lvl8pPr>
            <a:lvl9pPr lvl="8" rtl="0" algn="ctr">
              <a:lnSpc>
                <a:spcPct val="100000"/>
              </a:lnSpc>
              <a:spcBef>
                <a:spcPts val="0"/>
              </a:spcBef>
              <a:spcAft>
                <a:spcPts val="0"/>
              </a:spcAft>
              <a:buClr>
                <a:srgbClr val="FFFFFF"/>
              </a:buClr>
              <a:buSzPct val="100000"/>
              <a:buFont typeface="Open Sans"/>
              <a:buNone/>
              <a:defRPr sz="2600">
                <a:solidFill>
                  <a:srgbClr val="FFFFFF"/>
                </a:solidFill>
                <a:latin typeface="Open Sans"/>
                <a:ea typeface="Open Sans"/>
                <a:cs typeface="Open Sans"/>
                <a:sym typeface="Open Sans"/>
              </a:defRPr>
            </a:lvl9pPr>
          </a:lstStyle>
          <a:p/>
        </p:txBody>
      </p:sp>
      <p:sp>
        <p:nvSpPr>
          <p:cNvPr id="57" name="Shape 5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One">
    <p:spTree>
      <p:nvGrpSpPr>
        <p:cNvPr id="58" name="Shape 58"/>
        <p:cNvGrpSpPr/>
        <p:nvPr/>
      </p:nvGrpSpPr>
      <p:grpSpPr>
        <a:xfrm>
          <a:off x="0" y="0"/>
          <a:ext cx="0" cy="0"/>
          <a:chOff x="0" y="0"/>
          <a:chExt cx="0" cy="0"/>
        </a:xfrm>
      </p:grpSpPr>
      <p:sp>
        <p:nvSpPr>
          <p:cNvPr id="59" name="Shape 59"/>
          <p:cNvSpPr txBox="1"/>
          <p:nvPr>
            <p:ph type="title"/>
          </p:nvPr>
        </p:nvSpPr>
        <p:spPr>
          <a:xfrm>
            <a:off x="311700" y="34100"/>
            <a:ext cx="8520600" cy="572700"/>
          </a:xfrm>
          <a:prstGeom prst="rect">
            <a:avLst/>
          </a:prstGeom>
        </p:spPr>
        <p:txBody>
          <a:bodyPr anchorCtr="0" anchor="t" bIns="91425" lIns="91425" rIns="91425" tIns="91425"/>
          <a:lstStyle>
            <a:lvl1pPr lvl="0" rtl="0" algn="ctr">
              <a:spcBef>
                <a:spcPts val="0"/>
              </a:spcBef>
              <a:buNone/>
              <a:defRPr b="1" sz="3800">
                <a:solidFill>
                  <a:srgbClr val="666666"/>
                </a:solidFill>
                <a:latin typeface="Dosis"/>
                <a:ea typeface="Dosis"/>
                <a:cs typeface="Dosis"/>
                <a:sym typeface="Dosis"/>
              </a:defRPr>
            </a:lvl1pPr>
            <a:lvl2pPr lvl="1" rtl="0">
              <a:spcBef>
                <a:spcPts val="0"/>
              </a:spcBef>
              <a:buNone/>
              <a:defRPr b="1" sz="3600">
                <a:latin typeface="Dosis"/>
                <a:ea typeface="Dosis"/>
                <a:cs typeface="Dosis"/>
                <a:sym typeface="Dosis"/>
              </a:defRPr>
            </a:lvl2pPr>
            <a:lvl3pPr lvl="2" rtl="0">
              <a:spcBef>
                <a:spcPts val="0"/>
              </a:spcBef>
              <a:buNone/>
              <a:defRPr b="1" sz="3600">
                <a:latin typeface="Dosis"/>
                <a:ea typeface="Dosis"/>
                <a:cs typeface="Dosis"/>
                <a:sym typeface="Dosis"/>
              </a:defRPr>
            </a:lvl3pPr>
            <a:lvl4pPr lvl="3" rtl="0">
              <a:spcBef>
                <a:spcPts val="0"/>
              </a:spcBef>
              <a:buNone/>
              <a:defRPr b="1" sz="3600">
                <a:latin typeface="Dosis"/>
                <a:ea typeface="Dosis"/>
                <a:cs typeface="Dosis"/>
                <a:sym typeface="Dosis"/>
              </a:defRPr>
            </a:lvl4pPr>
            <a:lvl5pPr lvl="4" rtl="0">
              <a:spcBef>
                <a:spcPts val="0"/>
              </a:spcBef>
              <a:buNone/>
              <a:defRPr b="1" sz="3600">
                <a:latin typeface="Dosis"/>
                <a:ea typeface="Dosis"/>
                <a:cs typeface="Dosis"/>
                <a:sym typeface="Dosis"/>
              </a:defRPr>
            </a:lvl5pPr>
            <a:lvl6pPr lvl="5" rtl="0">
              <a:spcBef>
                <a:spcPts val="0"/>
              </a:spcBef>
              <a:buNone/>
              <a:defRPr b="1" sz="3600">
                <a:latin typeface="Dosis"/>
                <a:ea typeface="Dosis"/>
                <a:cs typeface="Dosis"/>
                <a:sym typeface="Dosis"/>
              </a:defRPr>
            </a:lvl6pPr>
            <a:lvl7pPr lvl="6" rtl="0">
              <a:spcBef>
                <a:spcPts val="0"/>
              </a:spcBef>
              <a:buNone/>
              <a:defRPr b="1" sz="3600">
                <a:latin typeface="Dosis"/>
                <a:ea typeface="Dosis"/>
                <a:cs typeface="Dosis"/>
                <a:sym typeface="Dosis"/>
              </a:defRPr>
            </a:lvl7pPr>
            <a:lvl8pPr lvl="7" rtl="0">
              <a:spcBef>
                <a:spcPts val="0"/>
              </a:spcBef>
              <a:buNone/>
              <a:defRPr b="1" sz="3600">
                <a:latin typeface="Dosis"/>
                <a:ea typeface="Dosis"/>
                <a:cs typeface="Dosis"/>
                <a:sym typeface="Dosis"/>
              </a:defRPr>
            </a:lvl8pPr>
            <a:lvl9pPr lvl="8" rtl="0">
              <a:spcBef>
                <a:spcPts val="0"/>
              </a:spcBef>
              <a:buNone/>
              <a:defRPr b="1" sz="3600">
                <a:latin typeface="Dosis"/>
                <a:ea typeface="Dosis"/>
                <a:cs typeface="Dosis"/>
                <a:sym typeface="Dosis"/>
              </a:defRPr>
            </a:lvl9pPr>
          </a:lstStyle>
          <a:p/>
        </p:txBody>
      </p:sp>
      <p:sp>
        <p:nvSpPr>
          <p:cNvPr id="60" name="Shape 60"/>
          <p:cNvSpPr txBox="1"/>
          <p:nvPr>
            <p:ph idx="1" type="subTitle"/>
          </p:nvPr>
        </p:nvSpPr>
        <p:spPr>
          <a:xfrm>
            <a:off x="2249850" y="606800"/>
            <a:ext cx="4644300" cy="244800"/>
          </a:xfrm>
          <a:prstGeom prst="rect">
            <a:avLst/>
          </a:prstGeom>
        </p:spPr>
        <p:txBody>
          <a:bodyPr anchorCtr="0" anchor="t" bIns="91425" lIns="91425" rIns="91425" tIns="91425"/>
          <a:lstStyle>
            <a:lvl1pPr lvl="0" rtl="0" algn="ctr">
              <a:spcBef>
                <a:spcPts val="0"/>
              </a:spcBef>
              <a:buNone/>
              <a:defRPr sz="1600">
                <a:latin typeface="Open Sans"/>
                <a:ea typeface="Open Sans"/>
                <a:cs typeface="Open Sans"/>
                <a:sym typeface="Open Sans"/>
              </a:defRPr>
            </a:lvl1pPr>
            <a:lvl2pPr lvl="1" rtl="0" algn="ctr">
              <a:spcBef>
                <a:spcPts val="0"/>
              </a:spcBef>
              <a:buNone/>
              <a:defRPr sz="1600">
                <a:latin typeface="Open Sans"/>
                <a:ea typeface="Open Sans"/>
                <a:cs typeface="Open Sans"/>
                <a:sym typeface="Open Sans"/>
              </a:defRPr>
            </a:lvl2pPr>
            <a:lvl3pPr lvl="2" rtl="0" algn="ctr">
              <a:spcBef>
                <a:spcPts val="0"/>
              </a:spcBef>
              <a:buNone/>
              <a:defRPr sz="1600">
                <a:latin typeface="Open Sans"/>
                <a:ea typeface="Open Sans"/>
                <a:cs typeface="Open Sans"/>
                <a:sym typeface="Open Sans"/>
              </a:defRPr>
            </a:lvl3pPr>
            <a:lvl4pPr lvl="3" rtl="0" algn="ctr">
              <a:spcBef>
                <a:spcPts val="0"/>
              </a:spcBef>
              <a:buNone/>
              <a:defRPr sz="1600">
                <a:latin typeface="Open Sans"/>
                <a:ea typeface="Open Sans"/>
                <a:cs typeface="Open Sans"/>
                <a:sym typeface="Open Sans"/>
              </a:defRPr>
            </a:lvl4pPr>
            <a:lvl5pPr lvl="4" rtl="0" algn="ctr">
              <a:spcBef>
                <a:spcPts val="0"/>
              </a:spcBef>
              <a:buNone/>
              <a:defRPr sz="1600">
                <a:latin typeface="Open Sans"/>
                <a:ea typeface="Open Sans"/>
                <a:cs typeface="Open Sans"/>
                <a:sym typeface="Open Sans"/>
              </a:defRPr>
            </a:lvl5pPr>
            <a:lvl6pPr lvl="5" rtl="0" algn="ctr">
              <a:spcBef>
                <a:spcPts val="0"/>
              </a:spcBef>
              <a:buNone/>
              <a:defRPr sz="1600">
                <a:latin typeface="Open Sans"/>
                <a:ea typeface="Open Sans"/>
                <a:cs typeface="Open Sans"/>
                <a:sym typeface="Open Sans"/>
              </a:defRPr>
            </a:lvl6pPr>
            <a:lvl7pPr lvl="6" rtl="0" algn="ctr">
              <a:spcBef>
                <a:spcPts val="0"/>
              </a:spcBef>
              <a:buNone/>
              <a:defRPr sz="1600">
                <a:latin typeface="Open Sans"/>
                <a:ea typeface="Open Sans"/>
                <a:cs typeface="Open Sans"/>
                <a:sym typeface="Open Sans"/>
              </a:defRPr>
            </a:lvl7pPr>
            <a:lvl8pPr lvl="7" rtl="0" algn="ctr">
              <a:spcBef>
                <a:spcPts val="0"/>
              </a:spcBef>
              <a:buNone/>
              <a:defRPr sz="1600">
                <a:latin typeface="Open Sans"/>
                <a:ea typeface="Open Sans"/>
                <a:cs typeface="Open Sans"/>
                <a:sym typeface="Open Sans"/>
              </a:defRPr>
            </a:lvl8pPr>
            <a:lvl9pPr lvl="8" rtl="0" algn="ctr">
              <a:spcBef>
                <a:spcPts val="0"/>
              </a:spcBef>
              <a:buNone/>
              <a:defRPr sz="1600">
                <a:latin typeface="Open Sans"/>
                <a:ea typeface="Open Sans"/>
                <a:cs typeface="Open Sans"/>
                <a:sym typeface="Open Sans"/>
              </a:defRPr>
            </a:lvl9pPr>
          </a:lstStyle>
          <a:p/>
        </p:txBody>
      </p:sp>
      <p:sp>
        <p:nvSpPr>
          <p:cNvPr id="61" name="Shape 61"/>
          <p:cNvSpPr/>
          <p:nvPr/>
        </p:nvSpPr>
        <p:spPr>
          <a:xfrm>
            <a:off x="8468475" y="152350"/>
            <a:ext cx="454500" cy="365400"/>
          </a:xfrm>
          <a:prstGeom prst="rect">
            <a:avLst/>
          </a:prstGeom>
          <a:solidFill>
            <a:srgbClr val="93C47D"/>
          </a:solidFill>
          <a:ln>
            <a:noFill/>
          </a:ln>
        </p:spPr>
        <p:txBody>
          <a:bodyPr anchorCtr="0" anchor="ctr" bIns="91425" lIns="91425" rIns="91425" tIns="91425">
            <a:noAutofit/>
          </a:bodyPr>
          <a:lstStyle/>
          <a:p>
            <a:pPr lvl="0">
              <a:spcBef>
                <a:spcPts val="0"/>
              </a:spcBef>
              <a:buNone/>
            </a:pPr>
            <a:r>
              <a:t/>
            </a:r>
            <a:endParaRPr/>
          </a:p>
        </p:txBody>
      </p:sp>
      <p:sp>
        <p:nvSpPr>
          <p:cNvPr id="62" name="Shape 62"/>
          <p:cNvSpPr/>
          <p:nvPr/>
        </p:nvSpPr>
        <p:spPr>
          <a:xfrm>
            <a:off x="8468475" y="517700"/>
            <a:ext cx="454500" cy="89100"/>
          </a:xfrm>
          <a:prstGeom prst="rect">
            <a:avLst/>
          </a:prstGeom>
          <a:solidFill>
            <a:srgbClr val="666666"/>
          </a:solidFill>
          <a:ln>
            <a:noFill/>
          </a:ln>
        </p:spPr>
        <p:txBody>
          <a:bodyPr anchorCtr="0" anchor="ctr" bIns="91425" lIns="91425" rIns="91425" tIns="91425">
            <a:noAutofit/>
          </a:bodyPr>
          <a:lstStyle/>
          <a:p>
            <a:pPr lvl="0">
              <a:spcBef>
                <a:spcPts val="0"/>
              </a:spcBef>
              <a:buNone/>
            </a:pPr>
            <a:r>
              <a:t/>
            </a:r>
            <a:endParaRPr/>
          </a:p>
        </p:txBody>
      </p:sp>
      <p:sp>
        <p:nvSpPr>
          <p:cNvPr id="63" name="Shape 63"/>
          <p:cNvSpPr txBox="1"/>
          <p:nvPr>
            <p:ph idx="12" type="sldNum"/>
          </p:nvPr>
        </p:nvSpPr>
        <p:spPr>
          <a:xfrm>
            <a:off x="8421383" y="138250"/>
            <a:ext cx="548700" cy="3936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lang="es" sz="1300">
                <a:solidFill>
                  <a:srgbClr val="FFFFFF"/>
                </a:solidFil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Right">
    <p:spTree>
      <p:nvGrpSpPr>
        <p:cNvPr id="64" name="Shape 64"/>
        <p:cNvGrpSpPr/>
        <p:nvPr/>
      </p:nvGrpSpPr>
      <p:grpSpPr>
        <a:xfrm>
          <a:off x="0" y="0"/>
          <a:ext cx="0" cy="0"/>
          <a:chOff x="0" y="0"/>
          <a:chExt cx="0" cy="0"/>
        </a:xfrm>
      </p:grpSpPr>
      <p:sp>
        <p:nvSpPr>
          <p:cNvPr id="65" name="Shape 65"/>
          <p:cNvSpPr txBox="1"/>
          <p:nvPr>
            <p:ph type="title"/>
          </p:nvPr>
        </p:nvSpPr>
        <p:spPr>
          <a:xfrm>
            <a:off x="4563000" y="34100"/>
            <a:ext cx="3905400" cy="572700"/>
          </a:xfrm>
          <a:prstGeom prst="rect">
            <a:avLst/>
          </a:prstGeom>
        </p:spPr>
        <p:txBody>
          <a:bodyPr anchorCtr="0" anchor="t" bIns="91425" lIns="91425" rIns="91425" tIns="91425"/>
          <a:lstStyle>
            <a:lvl1pPr lvl="0" rtl="0" algn="ctr">
              <a:spcBef>
                <a:spcPts val="0"/>
              </a:spcBef>
              <a:buNone/>
              <a:defRPr b="1" sz="3800">
                <a:solidFill>
                  <a:srgbClr val="666666"/>
                </a:solidFill>
                <a:latin typeface="Dosis"/>
                <a:ea typeface="Dosis"/>
                <a:cs typeface="Dosis"/>
                <a:sym typeface="Dosis"/>
              </a:defRPr>
            </a:lvl1pPr>
            <a:lvl2pPr lvl="1" rtl="0">
              <a:spcBef>
                <a:spcPts val="0"/>
              </a:spcBef>
              <a:buNone/>
              <a:defRPr b="1" sz="3600">
                <a:latin typeface="Dosis"/>
                <a:ea typeface="Dosis"/>
                <a:cs typeface="Dosis"/>
                <a:sym typeface="Dosis"/>
              </a:defRPr>
            </a:lvl2pPr>
            <a:lvl3pPr lvl="2" rtl="0">
              <a:spcBef>
                <a:spcPts val="0"/>
              </a:spcBef>
              <a:buNone/>
              <a:defRPr b="1" sz="3600">
                <a:latin typeface="Dosis"/>
                <a:ea typeface="Dosis"/>
                <a:cs typeface="Dosis"/>
                <a:sym typeface="Dosis"/>
              </a:defRPr>
            </a:lvl3pPr>
            <a:lvl4pPr lvl="3" rtl="0">
              <a:spcBef>
                <a:spcPts val="0"/>
              </a:spcBef>
              <a:buNone/>
              <a:defRPr b="1" sz="3600">
                <a:latin typeface="Dosis"/>
                <a:ea typeface="Dosis"/>
                <a:cs typeface="Dosis"/>
                <a:sym typeface="Dosis"/>
              </a:defRPr>
            </a:lvl4pPr>
            <a:lvl5pPr lvl="4" rtl="0">
              <a:spcBef>
                <a:spcPts val="0"/>
              </a:spcBef>
              <a:buNone/>
              <a:defRPr b="1" sz="3600">
                <a:latin typeface="Dosis"/>
                <a:ea typeface="Dosis"/>
                <a:cs typeface="Dosis"/>
                <a:sym typeface="Dosis"/>
              </a:defRPr>
            </a:lvl5pPr>
            <a:lvl6pPr lvl="5" rtl="0">
              <a:spcBef>
                <a:spcPts val="0"/>
              </a:spcBef>
              <a:buNone/>
              <a:defRPr b="1" sz="3600">
                <a:latin typeface="Dosis"/>
                <a:ea typeface="Dosis"/>
                <a:cs typeface="Dosis"/>
                <a:sym typeface="Dosis"/>
              </a:defRPr>
            </a:lvl6pPr>
            <a:lvl7pPr lvl="6" rtl="0">
              <a:spcBef>
                <a:spcPts val="0"/>
              </a:spcBef>
              <a:buNone/>
              <a:defRPr b="1" sz="3600">
                <a:latin typeface="Dosis"/>
                <a:ea typeface="Dosis"/>
                <a:cs typeface="Dosis"/>
                <a:sym typeface="Dosis"/>
              </a:defRPr>
            </a:lvl7pPr>
            <a:lvl8pPr lvl="7" rtl="0">
              <a:spcBef>
                <a:spcPts val="0"/>
              </a:spcBef>
              <a:buNone/>
              <a:defRPr b="1" sz="3600">
                <a:latin typeface="Dosis"/>
                <a:ea typeface="Dosis"/>
                <a:cs typeface="Dosis"/>
                <a:sym typeface="Dosis"/>
              </a:defRPr>
            </a:lvl8pPr>
            <a:lvl9pPr lvl="8" rtl="0">
              <a:spcBef>
                <a:spcPts val="0"/>
              </a:spcBef>
              <a:buNone/>
              <a:defRPr b="1" sz="3600">
                <a:latin typeface="Dosis"/>
                <a:ea typeface="Dosis"/>
                <a:cs typeface="Dosis"/>
                <a:sym typeface="Dosis"/>
              </a:defRPr>
            </a:lvl9pPr>
          </a:lstStyle>
          <a:p/>
        </p:txBody>
      </p:sp>
      <p:sp>
        <p:nvSpPr>
          <p:cNvPr id="66" name="Shape 66"/>
          <p:cNvSpPr txBox="1"/>
          <p:nvPr>
            <p:ph idx="1" type="subTitle"/>
          </p:nvPr>
        </p:nvSpPr>
        <p:spPr>
          <a:xfrm>
            <a:off x="4563150" y="606800"/>
            <a:ext cx="3905400" cy="244800"/>
          </a:xfrm>
          <a:prstGeom prst="rect">
            <a:avLst/>
          </a:prstGeom>
        </p:spPr>
        <p:txBody>
          <a:bodyPr anchorCtr="0" anchor="t" bIns="91425" lIns="91425" rIns="91425" tIns="91425"/>
          <a:lstStyle>
            <a:lvl1pPr lvl="0" rtl="0" algn="ctr">
              <a:spcBef>
                <a:spcPts val="0"/>
              </a:spcBef>
              <a:buNone/>
              <a:defRPr sz="1600">
                <a:latin typeface="Open Sans"/>
                <a:ea typeface="Open Sans"/>
                <a:cs typeface="Open Sans"/>
                <a:sym typeface="Open Sans"/>
              </a:defRPr>
            </a:lvl1pPr>
            <a:lvl2pPr lvl="1" rtl="0" algn="ctr">
              <a:spcBef>
                <a:spcPts val="0"/>
              </a:spcBef>
              <a:buNone/>
              <a:defRPr sz="1600">
                <a:latin typeface="Open Sans"/>
                <a:ea typeface="Open Sans"/>
                <a:cs typeface="Open Sans"/>
                <a:sym typeface="Open Sans"/>
              </a:defRPr>
            </a:lvl2pPr>
            <a:lvl3pPr lvl="2" rtl="0" algn="ctr">
              <a:spcBef>
                <a:spcPts val="0"/>
              </a:spcBef>
              <a:buNone/>
              <a:defRPr sz="1600">
                <a:latin typeface="Open Sans"/>
                <a:ea typeface="Open Sans"/>
                <a:cs typeface="Open Sans"/>
                <a:sym typeface="Open Sans"/>
              </a:defRPr>
            </a:lvl3pPr>
            <a:lvl4pPr lvl="3" rtl="0" algn="ctr">
              <a:spcBef>
                <a:spcPts val="0"/>
              </a:spcBef>
              <a:buNone/>
              <a:defRPr sz="1600">
                <a:latin typeface="Open Sans"/>
                <a:ea typeface="Open Sans"/>
                <a:cs typeface="Open Sans"/>
                <a:sym typeface="Open Sans"/>
              </a:defRPr>
            </a:lvl4pPr>
            <a:lvl5pPr lvl="4" rtl="0" algn="ctr">
              <a:spcBef>
                <a:spcPts val="0"/>
              </a:spcBef>
              <a:buNone/>
              <a:defRPr sz="1600">
                <a:latin typeface="Open Sans"/>
                <a:ea typeface="Open Sans"/>
                <a:cs typeface="Open Sans"/>
                <a:sym typeface="Open Sans"/>
              </a:defRPr>
            </a:lvl5pPr>
            <a:lvl6pPr lvl="5" rtl="0" algn="ctr">
              <a:spcBef>
                <a:spcPts val="0"/>
              </a:spcBef>
              <a:buNone/>
              <a:defRPr sz="1600">
                <a:latin typeface="Open Sans"/>
                <a:ea typeface="Open Sans"/>
                <a:cs typeface="Open Sans"/>
                <a:sym typeface="Open Sans"/>
              </a:defRPr>
            </a:lvl6pPr>
            <a:lvl7pPr lvl="6" rtl="0" algn="ctr">
              <a:spcBef>
                <a:spcPts val="0"/>
              </a:spcBef>
              <a:buNone/>
              <a:defRPr sz="1600">
                <a:latin typeface="Open Sans"/>
                <a:ea typeface="Open Sans"/>
                <a:cs typeface="Open Sans"/>
                <a:sym typeface="Open Sans"/>
              </a:defRPr>
            </a:lvl7pPr>
            <a:lvl8pPr lvl="7" rtl="0" algn="ctr">
              <a:spcBef>
                <a:spcPts val="0"/>
              </a:spcBef>
              <a:buNone/>
              <a:defRPr sz="1600">
                <a:latin typeface="Open Sans"/>
                <a:ea typeface="Open Sans"/>
                <a:cs typeface="Open Sans"/>
                <a:sym typeface="Open Sans"/>
              </a:defRPr>
            </a:lvl8pPr>
            <a:lvl9pPr lvl="8" rtl="0" algn="ctr">
              <a:spcBef>
                <a:spcPts val="0"/>
              </a:spcBef>
              <a:buNone/>
              <a:defRPr sz="1600">
                <a:latin typeface="Open Sans"/>
                <a:ea typeface="Open Sans"/>
                <a:cs typeface="Open Sans"/>
                <a:sym typeface="Open Sans"/>
              </a:defRPr>
            </a:lvl9pPr>
          </a:lstStyle>
          <a:p/>
        </p:txBody>
      </p:sp>
      <p:sp>
        <p:nvSpPr>
          <p:cNvPr id="67" name="Shape 67"/>
          <p:cNvSpPr/>
          <p:nvPr/>
        </p:nvSpPr>
        <p:spPr>
          <a:xfrm>
            <a:off x="8468475" y="152350"/>
            <a:ext cx="454500" cy="365400"/>
          </a:xfrm>
          <a:prstGeom prst="rect">
            <a:avLst/>
          </a:prstGeom>
          <a:solidFill>
            <a:srgbClr val="93C47D"/>
          </a:solidFill>
          <a:ln>
            <a:noFill/>
          </a:ln>
        </p:spPr>
        <p:txBody>
          <a:bodyPr anchorCtr="0" anchor="ctr" bIns="91425" lIns="91425" rIns="91425" tIns="91425">
            <a:noAutofit/>
          </a:bodyPr>
          <a:lstStyle/>
          <a:p>
            <a:pPr lvl="0">
              <a:spcBef>
                <a:spcPts val="0"/>
              </a:spcBef>
              <a:buNone/>
            </a:pPr>
            <a:r>
              <a:t/>
            </a:r>
            <a:endParaRPr/>
          </a:p>
        </p:txBody>
      </p:sp>
      <p:sp>
        <p:nvSpPr>
          <p:cNvPr id="68" name="Shape 68"/>
          <p:cNvSpPr/>
          <p:nvPr/>
        </p:nvSpPr>
        <p:spPr>
          <a:xfrm>
            <a:off x="8468475" y="517700"/>
            <a:ext cx="454500" cy="89100"/>
          </a:xfrm>
          <a:prstGeom prst="rect">
            <a:avLst/>
          </a:prstGeom>
          <a:solidFill>
            <a:srgbClr val="666666"/>
          </a:solidFill>
          <a:ln>
            <a:noFill/>
          </a:ln>
        </p:spPr>
        <p:txBody>
          <a:bodyPr anchorCtr="0" anchor="ctr" bIns="91425" lIns="91425" rIns="91425" tIns="91425">
            <a:noAutofit/>
          </a:bodyPr>
          <a:lstStyle/>
          <a:p>
            <a:pPr lvl="0">
              <a:spcBef>
                <a:spcPts val="0"/>
              </a:spcBef>
              <a:buNone/>
            </a:pPr>
            <a:r>
              <a:t/>
            </a:r>
            <a:endParaRPr/>
          </a:p>
        </p:txBody>
      </p:sp>
      <p:sp>
        <p:nvSpPr>
          <p:cNvPr id="69" name="Shape 69"/>
          <p:cNvSpPr txBox="1"/>
          <p:nvPr>
            <p:ph idx="12" type="sldNum"/>
          </p:nvPr>
        </p:nvSpPr>
        <p:spPr>
          <a:xfrm>
            <a:off x="8421383" y="138250"/>
            <a:ext cx="548700" cy="3936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lang="es" sz="1300">
                <a:solidFill>
                  <a:srgbClr val="FFFFFF"/>
                </a:solidFill>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70" name="Shape 70"/>
        <p:cNvGrpSpPr/>
        <p:nvPr/>
      </p:nvGrpSpPr>
      <p:grpSpPr>
        <a:xfrm>
          <a:off x="0" y="0"/>
          <a:ext cx="0" cy="0"/>
          <a:chOff x="0" y="0"/>
          <a:chExt cx="0" cy="0"/>
        </a:xfrm>
      </p:grpSpPr>
      <p:sp>
        <p:nvSpPr>
          <p:cNvPr id="71" name="Shape 71"/>
          <p:cNvSpPr txBox="1"/>
          <p:nvPr>
            <p:ph type="title"/>
          </p:nvPr>
        </p:nvSpPr>
        <p:spPr>
          <a:xfrm>
            <a:off x="311700" y="2150850"/>
            <a:ext cx="8520600" cy="841800"/>
          </a:xfrm>
          <a:prstGeom prst="rect">
            <a:avLst/>
          </a:prstGeom>
        </p:spPr>
        <p:txBody>
          <a:bodyPr anchorCtr="0" anchor="ctr" bIns="91425" lIns="91425" rIns="91425" tIns="91425"/>
          <a:lstStyle>
            <a:lvl1pPr indent="-69850" lvl="0" marL="0" marR="0" rtl="0" algn="ctr">
              <a:lnSpc>
                <a:spcPct val="100000"/>
              </a:lnSpc>
              <a:spcBef>
                <a:spcPts val="0"/>
              </a:spcBef>
              <a:spcAft>
                <a:spcPts val="0"/>
              </a:spcAft>
              <a:buSzPct val="70588"/>
              <a:defRPr b="1" sz="5100">
                <a:solidFill>
                  <a:srgbClr val="666666"/>
                </a:solidFill>
                <a:latin typeface="Dosis"/>
                <a:ea typeface="Dosis"/>
                <a:cs typeface="Dosis"/>
                <a:sym typeface="Dosis"/>
              </a:defRPr>
            </a:lvl1pPr>
            <a:lvl2pPr lvl="1" rtl="0" algn="ctr">
              <a:spcBef>
                <a:spcPts val="0"/>
              </a:spcBef>
              <a:buSzPct val="100000"/>
              <a:defRPr sz="4900"/>
            </a:lvl2pPr>
            <a:lvl3pPr lvl="2" rtl="0" algn="ctr">
              <a:spcBef>
                <a:spcPts val="0"/>
              </a:spcBef>
              <a:buSzPct val="100000"/>
              <a:defRPr sz="4900"/>
            </a:lvl3pPr>
            <a:lvl4pPr lvl="3" rtl="0" algn="ctr">
              <a:spcBef>
                <a:spcPts val="0"/>
              </a:spcBef>
              <a:buSzPct val="100000"/>
              <a:defRPr sz="4900"/>
            </a:lvl4pPr>
            <a:lvl5pPr lvl="4" rtl="0" algn="ctr">
              <a:spcBef>
                <a:spcPts val="0"/>
              </a:spcBef>
              <a:buSzPct val="100000"/>
              <a:defRPr sz="4900"/>
            </a:lvl5pPr>
            <a:lvl6pPr lvl="5" rtl="0" algn="ctr">
              <a:spcBef>
                <a:spcPts val="0"/>
              </a:spcBef>
              <a:buSzPct val="100000"/>
              <a:defRPr sz="4900"/>
            </a:lvl6pPr>
            <a:lvl7pPr lvl="6" rtl="0" algn="ctr">
              <a:spcBef>
                <a:spcPts val="0"/>
              </a:spcBef>
              <a:buSzPct val="100000"/>
              <a:defRPr sz="4900"/>
            </a:lvl7pPr>
            <a:lvl8pPr lvl="7" rtl="0" algn="ctr">
              <a:spcBef>
                <a:spcPts val="0"/>
              </a:spcBef>
              <a:buSzPct val="100000"/>
              <a:defRPr sz="4900"/>
            </a:lvl8pPr>
            <a:lvl9pPr lvl="8" rtl="0" algn="ctr">
              <a:spcBef>
                <a:spcPts val="0"/>
              </a:spcBef>
              <a:buSzPct val="100000"/>
              <a:defRPr sz="4900"/>
            </a:lvl9pPr>
          </a:lstStyle>
          <a:p/>
        </p:txBody>
      </p:sp>
      <p:sp>
        <p:nvSpPr>
          <p:cNvPr id="72" name="Shape 72"/>
          <p:cNvSpPr/>
          <p:nvPr/>
        </p:nvSpPr>
        <p:spPr>
          <a:xfrm>
            <a:off x="8468475" y="152350"/>
            <a:ext cx="454500" cy="365400"/>
          </a:xfrm>
          <a:prstGeom prst="rect">
            <a:avLst/>
          </a:prstGeom>
          <a:solidFill>
            <a:srgbClr val="93C47D"/>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a:off x="8468475" y="517700"/>
            <a:ext cx="454500" cy="89100"/>
          </a:xfrm>
          <a:prstGeom prst="rect">
            <a:avLst/>
          </a:prstGeom>
          <a:solidFill>
            <a:srgbClr val="666666"/>
          </a:solidFill>
          <a:ln>
            <a:noFill/>
          </a:ln>
        </p:spPr>
        <p:txBody>
          <a:bodyPr anchorCtr="0" anchor="ctr" bIns="91425" lIns="91425" rIns="91425" tIns="91425">
            <a:noAutofit/>
          </a:bodyPr>
          <a:lstStyle/>
          <a:p>
            <a:pPr lvl="0">
              <a:spcBef>
                <a:spcPts val="0"/>
              </a:spcBef>
              <a:buNone/>
            </a:pPr>
            <a:r>
              <a:t/>
            </a:r>
            <a:endParaRPr/>
          </a:p>
        </p:txBody>
      </p:sp>
      <p:sp>
        <p:nvSpPr>
          <p:cNvPr id="74" name="Shape 74"/>
          <p:cNvSpPr txBox="1"/>
          <p:nvPr>
            <p:ph idx="12" type="sldNum"/>
          </p:nvPr>
        </p:nvSpPr>
        <p:spPr>
          <a:xfrm>
            <a:off x="8421383" y="138250"/>
            <a:ext cx="548700" cy="3936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lang="es" sz="1300">
                <a:solidFill>
                  <a:srgbClr val="FFFFFF"/>
                </a:solidFill>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75" name="Shape 75"/>
        <p:cNvGrpSpPr/>
        <p:nvPr/>
      </p:nvGrpSpPr>
      <p:grpSpPr>
        <a:xfrm>
          <a:off x="0" y="0"/>
          <a:ext cx="0" cy="0"/>
          <a:chOff x="0" y="0"/>
          <a:chExt cx="0" cy="0"/>
        </a:xfrm>
      </p:grpSpPr>
      <p:sp>
        <p:nvSpPr>
          <p:cNvPr id="76" name="Shape 76"/>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buFont typeface="Open Sans"/>
              <a:defRPr>
                <a:latin typeface="Open Sans"/>
                <a:ea typeface="Open Sans"/>
                <a:cs typeface="Open Sans"/>
                <a:sym typeface="Open Sans"/>
              </a:defRPr>
            </a:lvl1pPr>
            <a:lvl2pPr lvl="1" rtl="0">
              <a:spcBef>
                <a:spcPts val="0"/>
              </a:spcBef>
              <a:buFont typeface="Open Sans"/>
              <a:defRPr>
                <a:latin typeface="Open Sans"/>
                <a:ea typeface="Open Sans"/>
                <a:cs typeface="Open Sans"/>
                <a:sym typeface="Open Sans"/>
              </a:defRPr>
            </a:lvl2pPr>
            <a:lvl3pPr lvl="2" rtl="0">
              <a:spcBef>
                <a:spcPts val="0"/>
              </a:spcBef>
              <a:buFont typeface="Open Sans"/>
              <a:defRPr>
                <a:latin typeface="Open Sans"/>
                <a:ea typeface="Open Sans"/>
                <a:cs typeface="Open Sans"/>
                <a:sym typeface="Open Sans"/>
              </a:defRPr>
            </a:lvl3pPr>
            <a:lvl4pPr lvl="3" rtl="0">
              <a:spcBef>
                <a:spcPts val="0"/>
              </a:spcBef>
              <a:buFont typeface="Open Sans"/>
              <a:defRPr>
                <a:latin typeface="Open Sans"/>
                <a:ea typeface="Open Sans"/>
                <a:cs typeface="Open Sans"/>
                <a:sym typeface="Open Sans"/>
              </a:defRPr>
            </a:lvl4pPr>
            <a:lvl5pPr lvl="4" rtl="0">
              <a:spcBef>
                <a:spcPts val="0"/>
              </a:spcBef>
              <a:buFont typeface="Open Sans"/>
              <a:defRPr>
                <a:latin typeface="Open Sans"/>
                <a:ea typeface="Open Sans"/>
                <a:cs typeface="Open Sans"/>
                <a:sym typeface="Open Sans"/>
              </a:defRPr>
            </a:lvl5pPr>
            <a:lvl6pPr lvl="5" rtl="0">
              <a:spcBef>
                <a:spcPts val="0"/>
              </a:spcBef>
              <a:buFont typeface="Open Sans"/>
              <a:defRPr>
                <a:latin typeface="Open Sans"/>
                <a:ea typeface="Open Sans"/>
                <a:cs typeface="Open Sans"/>
                <a:sym typeface="Open Sans"/>
              </a:defRPr>
            </a:lvl6pPr>
            <a:lvl7pPr lvl="6" rtl="0">
              <a:spcBef>
                <a:spcPts val="0"/>
              </a:spcBef>
              <a:buFont typeface="Open Sans"/>
              <a:defRPr>
                <a:latin typeface="Open Sans"/>
                <a:ea typeface="Open Sans"/>
                <a:cs typeface="Open Sans"/>
                <a:sym typeface="Open Sans"/>
              </a:defRPr>
            </a:lvl7pPr>
            <a:lvl8pPr lvl="7" rtl="0">
              <a:spcBef>
                <a:spcPts val="0"/>
              </a:spcBef>
              <a:buFont typeface="Open Sans"/>
              <a:defRPr>
                <a:latin typeface="Open Sans"/>
                <a:ea typeface="Open Sans"/>
                <a:cs typeface="Open Sans"/>
                <a:sym typeface="Open Sans"/>
              </a:defRPr>
            </a:lvl8pPr>
            <a:lvl9pPr lvl="8" rtl="0">
              <a:spcBef>
                <a:spcPts val="0"/>
              </a:spcBef>
              <a:buFont typeface="Open Sans"/>
              <a:defRPr>
                <a:latin typeface="Open Sans"/>
                <a:ea typeface="Open Sans"/>
                <a:cs typeface="Open Sans"/>
                <a:sym typeface="Open Sans"/>
              </a:defRPr>
            </a:lvl9pPr>
          </a:lstStyle>
          <a:p/>
        </p:txBody>
      </p:sp>
      <p:sp>
        <p:nvSpPr>
          <p:cNvPr id="77" name="Shape 77"/>
          <p:cNvSpPr/>
          <p:nvPr/>
        </p:nvSpPr>
        <p:spPr>
          <a:xfrm>
            <a:off x="8468475" y="152350"/>
            <a:ext cx="454500" cy="365400"/>
          </a:xfrm>
          <a:prstGeom prst="rect">
            <a:avLst/>
          </a:prstGeom>
          <a:solidFill>
            <a:srgbClr val="93C47D"/>
          </a:solidFill>
          <a:ln>
            <a:noFill/>
          </a:ln>
        </p:spPr>
        <p:txBody>
          <a:bodyPr anchorCtr="0" anchor="ctr" bIns="91425" lIns="91425" rIns="91425" tIns="91425">
            <a:noAutofit/>
          </a:bodyPr>
          <a:lstStyle/>
          <a:p>
            <a:pPr lvl="0">
              <a:spcBef>
                <a:spcPts val="0"/>
              </a:spcBef>
              <a:buNone/>
            </a:pPr>
            <a:r>
              <a:t/>
            </a:r>
            <a:endParaRPr/>
          </a:p>
        </p:txBody>
      </p:sp>
      <p:sp>
        <p:nvSpPr>
          <p:cNvPr id="78" name="Shape 78"/>
          <p:cNvSpPr/>
          <p:nvPr/>
        </p:nvSpPr>
        <p:spPr>
          <a:xfrm>
            <a:off x="8468475" y="517700"/>
            <a:ext cx="454500" cy="89100"/>
          </a:xfrm>
          <a:prstGeom prst="rect">
            <a:avLst/>
          </a:prstGeom>
          <a:solidFill>
            <a:srgbClr val="666666"/>
          </a:solidFill>
          <a:ln>
            <a:noFill/>
          </a:ln>
        </p:spPr>
        <p:txBody>
          <a:bodyPr anchorCtr="0" anchor="ctr" bIns="91425" lIns="91425" rIns="91425" tIns="91425">
            <a:noAutofit/>
          </a:bodyPr>
          <a:lstStyle/>
          <a:p>
            <a:pPr lvl="0">
              <a:spcBef>
                <a:spcPts val="0"/>
              </a:spcBef>
              <a:buNone/>
            </a:pPr>
            <a:r>
              <a:t/>
            </a:r>
            <a:endParaRPr/>
          </a:p>
        </p:txBody>
      </p:sp>
      <p:sp>
        <p:nvSpPr>
          <p:cNvPr id="79" name="Shape 79"/>
          <p:cNvSpPr txBox="1"/>
          <p:nvPr>
            <p:ph idx="12" type="sldNum"/>
          </p:nvPr>
        </p:nvSpPr>
        <p:spPr>
          <a:xfrm>
            <a:off x="8421383" y="138250"/>
            <a:ext cx="548700" cy="3936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lang="es" sz="1300">
                <a:solidFill>
                  <a:srgbClr val="FFFFFF"/>
                </a:solidFill>
              </a:rPr>
              <a:t>‹#›</a:t>
            </a:fld>
          </a:p>
        </p:txBody>
      </p:sp>
      <p:sp>
        <p:nvSpPr>
          <p:cNvPr id="80" name="Shape 80"/>
          <p:cNvSpPr txBox="1"/>
          <p:nvPr>
            <p:ph type="title"/>
          </p:nvPr>
        </p:nvSpPr>
        <p:spPr>
          <a:xfrm>
            <a:off x="311700" y="34100"/>
            <a:ext cx="8520600" cy="572700"/>
          </a:xfrm>
          <a:prstGeom prst="rect">
            <a:avLst/>
          </a:prstGeom>
        </p:spPr>
        <p:txBody>
          <a:bodyPr anchorCtr="0" anchor="t" bIns="91425" lIns="91425" rIns="91425" tIns="91425"/>
          <a:lstStyle>
            <a:lvl1pPr lvl="0" rtl="0" algn="ctr">
              <a:spcBef>
                <a:spcPts val="0"/>
              </a:spcBef>
              <a:buNone/>
              <a:defRPr b="1" sz="3800">
                <a:solidFill>
                  <a:srgbClr val="666666"/>
                </a:solidFill>
                <a:latin typeface="Dosis"/>
                <a:ea typeface="Dosis"/>
                <a:cs typeface="Dosis"/>
                <a:sym typeface="Dosis"/>
              </a:defRPr>
            </a:lvl1pPr>
            <a:lvl2pPr lvl="1" rtl="0">
              <a:spcBef>
                <a:spcPts val="0"/>
              </a:spcBef>
              <a:buNone/>
              <a:defRPr b="1" sz="3600">
                <a:latin typeface="Dosis"/>
                <a:ea typeface="Dosis"/>
                <a:cs typeface="Dosis"/>
                <a:sym typeface="Dosis"/>
              </a:defRPr>
            </a:lvl2pPr>
            <a:lvl3pPr lvl="2" rtl="0">
              <a:spcBef>
                <a:spcPts val="0"/>
              </a:spcBef>
              <a:buNone/>
              <a:defRPr b="1" sz="3600">
                <a:latin typeface="Dosis"/>
                <a:ea typeface="Dosis"/>
                <a:cs typeface="Dosis"/>
                <a:sym typeface="Dosis"/>
              </a:defRPr>
            </a:lvl3pPr>
            <a:lvl4pPr lvl="3" rtl="0">
              <a:spcBef>
                <a:spcPts val="0"/>
              </a:spcBef>
              <a:buNone/>
              <a:defRPr b="1" sz="3600">
                <a:latin typeface="Dosis"/>
                <a:ea typeface="Dosis"/>
                <a:cs typeface="Dosis"/>
                <a:sym typeface="Dosis"/>
              </a:defRPr>
            </a:lvl4pPr>
            <a:lvl5pPr lvl="4" rtl="0">
              <a:spcBef>
                <a:spcPts val="0"/>
              </a:spcBef>
              <a:buNone/>
              <a:defRPr b="1" sz="3600">
                <a:latin typeface="Dosis"/>
                <a:ea typeface="Dosis"/>
                <a:cs typeface="Dosis"/>
                <a:sym typeface="Dosis"/>
              </a:defRPr>
            </a:lvl5pPr>
            <a:lvl6pPr lvl="5" rtl="0">
              <a:spcBef>
                <a:spcPts val="0"/>
              </a:spcBef>
              <a:buNone/>
              <a:defRPr b="1" sz="3600">
                <a:latin typeface="Dosis"/>
                <a:ea typeface="Dosis"/>
                <a:cs typeface="Dosis"/>
                <a:sym typeface="Dosis"/>
              </a:defRPr>
            </a:lvl6pPr>
            <a:lvl7pPr lvl="6" rtl="0">
              <a:spcBef>
                <a:spcPts val="0"/>
              </a:spcBef>
              <a:buNone/>
              <a:defRPr b="1" sz="3600">
                <a:latin typeface="Dosis"/>
                <a:ea typeface="Dosis"/>
                <a:cs typeface="Dosis"/>
                <a:sym typeface="Dosis"/>
              </a:defRPr>
            </a:lvl7pPr>
            <a:lvl8pPr lvl="7" rtl="0">
              <a:spcBef>
                <a:spcPts val="0"/>
              </a:spcBef>
              <a:buNone/>
              <a:defRPr b="1" sz="3600">
                <a:latin typeface="Dosis"/>
                <a:ea typeface="Dosis"/>
                <a:cs typeface="Dosis"/>
                <a:sym typeface="Dosis"/>
              </a:defRPr>
            </a:lvl8pPr>
            <a:lvl9pPr lvl="8" rtl="0">
              <a:spcBef>
                <a:spcPts val="0"/>
              </a:spcBef>
              <a:buNone/>
              <a:defRPr b="1" sz="3600">
                <a:latin typeface="Dosis"/>
                <a:ea typeface="Dosis"/>
                <a:cs typeface="Dosis"/>
                <a:sym typeface="Dosis"/>
              </a:defRPr>
            </a:lvl9pPr>
          </a:lstStyle>
          <a:p/>
        </p:txBody>
      </p:sp>
      <p:sp>
        <p:nvSpPr>
          <p:cNvPr id="81" name="Shape 81"/>
          <p:cNvSpPr txBox="1"/>
          <p:nvPr>
            <p:ph idx="2" type="subTitle"/>
          </p:nvPr>
        </p:nvSpPr>
        <p:spPr>
          <a:xfrm>
            <a:off x="2249850" y="606800"/>
            <a:ext cx="4644300" cy="244800"/>
          </a:xfrm>
          <a:prstGeom prst="rect">
            <a:avLst/>
          </a:prstGeom>
        </p:spPr>
        <p:txBody>
          <a:bodyPr anchorCtr="0" anchor="t" bIns="91425" lIns="91425" rIns="91425" tIns="91425"/>
          <a:lstStyle>
            <a:lvl1pPr lvl="0" rtl="0" algn="ctr">
              <a:spcBef>
                <a:spcPts val="0"/>
              </a:spcBef>
              <a:buNone/>
              <a:defRPr sz="1600">
                <a:latin typeface="Open Sans"/>
                <a:ea typeface="Open Sans"/>
                <a:cs typeface="Open Sans"/>
                <a:sym typeface="Open Sans"/>
              </a:defRPr>
            </a:lvl1pPr>
            <a:lvl2pPr lvl="1" rtl="0" algn="ctr">
              <a:spcBef>
                <a:spcPts val="0"/>
              </a:spcBef>
              <a:buNone/>
              <a:defRPr sz="1600">
                <a:latin typeface="Open Sans"/>
                <a:ea typeface="Open Sans"/>
                <a:cs typeface="Open Sans"/>
                <a:sym typeface="Open Sans"/>
              </a:defRPr>
            </a:lvl2pPr>
            <a:lvl3pPr lvl="2" rtl="0" algn="ctr">
              <a:spcBef>
                <a:spcPts val="0"/>
              </a:spcBef>
              <a:buNone/>
              <a:defRPr sz="1600">
                <a:latin typeface="Open Sans"/>
                <a:ea typeface="Open Sans"/>
                <a:cs typeface="Open Sans"/>
                <a:sym typeface="Open Sans"/>
              </a:defRPr>
            </a:lvl3pPr>
            <a:lvl4pPr lvl="3" rtl="0" algn="ctr">
              <a:spcBef>
                <a:spcPts val="0"/>
              </a:spcBef>
              <a:buNone/>
              <a:defRPr sz="1600">
                <a:latin typeface="Open Sans"/>
                <a:ea typeface="Open Sans"/>
                <a:cs typeface="Open Sans"/>
                <a:sym typeface="Open Sans"/>
              </a:defRPr>
            </a:lvl4pPr>
            <a:lvl5pPr lvl="4" rtl="0" algn="ctr">
              <a:spcBef>
                <a:spcPts val="0"/>
              </a:spcBef>
              <a:buNone/>
              <a:defRPr sz="1600">
                <a:latin typeface="Open Sans"/>
                <a:ea typeface="Open Sans"/>
                <a:cs typeface="Open Sans"/>
                <a:sym typeface="Open Sans"/>
              </a:defRPr>
            </a:lvl5pPr>
            <a:lvl6pPr lvl="5" rtl="0" algn="ctr">
              <a:spcBef>
                <a:spcPts val="0"/>
              </a:spcBef>
              <a:buNone/>
              <a:defRPr sz="1600">
                <a:latin typeface="Open Sans"/>
                <a:ea typeface="Open Sans"/>
                <a:cs typeface="Open Sans"/>
                <a:sym typeface="Open Sans"/>
              </a:defRPr>
            </a:lvl6pPr>
            <a:lvl7pPr lvl="6" rtl="0" algn="ctr">
              <a:spcBef>
                <a:spcPts val="0"/>
              </a:spcBef>
              <a:buNone/>
              <a:defRPr sz="1600">
                <a:latin typeface="Open Sans"/>
                <a:ea typeface="Open Sans"/>
                <a:cs typeface="Open Sans"/>
                <a:sym typeface="Open Sans"/>
              </a:defRPr>
            </a:lvl7pPr>
            <a:lvl8pPr lvl="7" rtl="0" algn="ctr">
              <a:spcBef>
                <a:spcPts val="0"/>
              </a:spcBef>
              <a:buNone/>
              <a:defRPr sz="1600">
                <a:latin typeface="Open Sans"/>
                <a:ea typeface="Open Sans"/>
                <a:cs typeface="Open Sans"/>
                <a:sym typeface="Open Sans"/>
              </a:defRPr>
            </a:lvl8pPr>
            <a:lvl9pPr lvl="8" rtl="0" algn="ctr">
              <a:spcBef>
                <a:spcPts val="0"/>
              </a:spcBef>
              <a:buNone/>
              <a:defRPr sz="1600">
                <a:latin typeface="Open Sans"/>
                <a:ea typeface="Open Sans"/>
                <a:cs typeface="Open Sans"/>
                <a:sym typeface="Open Sans"/>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82" name="Shape 82"/>
        <p:cNvGrpSpPr/>
        <p:nvPr/>
      </p:nvGrpSpPr>
      <p:grpSpPr>
        <a:xfrm>
          <a:off x="0" y="0"/>
          <a:ext cx="0" cy="0"/>
          <a:chOff x="0" y="0"/>
          <a:chExt cx="0" cy="0"/>
        </a:xfrm>
      </p:grpSpPr>
      <p:sp>
        <p:nvSpPr>
          <p:cNvPr id="83" name="Shape 83"/>
          <p:cNvSpPr txBox="1"/>
          <p:nvPr>
            <p:ph idx="1" type="body"/>
          </p:nvPr>
        </p:nvSpPr>
        <p:spPr>
          <a:xfrm>
            <a:off x="311700" y="1152475"/>
            <a:ext cx="3999900" cy="3416400"/>
          </a:xfrm>
          <a:prstGeom prst="rect">
            <a:avLst/>
          </a:prstGeom>
        </p:spPr>
        <p:txBody>
          <a:bodyPr anchorCtr="0" anchor="t" bIns="91425" lIns="91425" rIns="91425" tIns="91425"/>
          <a:lstStyle>
            <a:lvl1pPr lvl="0" rtl="0">
              <a:spcBef>
                <a:spcPts val="0"/>
              </a:spcBef>
              <a:buSzPct val="100000"/>
              <a:buFont typeface="Open Sans"/>
              <a:defRPr sz="1400">
                <a:latin typeface="Open Sans"/>
                <a:ea typeface="Open Sans"/>
                <a:cs typeface="Open Sans"/>
                <a:sym typeface="Open Sans"/>
              </a:defRPr>
            </a:lvl1pPr>
            <a:lvl2pPr lvl="1" rtl="0">
              <a:spcBef>
                <a:spcPts val="0"/>
              </a:spcBef>
              <a:buSzPct val="100000"/>
              <a:buFont typeface="Open Sans"/>
              <a:defRPr sz="1200">
                <a:latin typeface="Open Sans"/>
                <a:ea typeface="Open Sans"/>
                <a:cs typeface="Open Sans"/>
                <a:sym typeface="Open Sans"/>
              </a:defRPr>
            </a:lvl2pPr>
            <a:lvl3pPr lvl="2" rtl="0">
              <a:spcBef>
                <a:spcPts val="0"/>
              </a:spcBef>
              <a:buSzPct val="100000"/>
              <a:buFont typeface="Open Sans"/>
              <a:defRPr sz="1200">
                <a:latin typeface="Open Sans"/>
                <a:ea typeface="Open Sans"/>
                <a:cs typeface="Open Sans"/>
                <a:sym typeface="Open Sans"/>
              </a:defRPr>
            </a:lvl3pPr>
            <a:lvl4pPr lvl="3" rtl="0">
              <a:spcBef>
                <a:spcPts val="0"/>
              </a:spcBef>
              <a:buSzPct val="100000"/>
              <a:buFont typeface="Open Sans"/>
              <a:defRPr sz="1200">
                <a:latin typeface="Open Sans"/>
                <a:ea typeface="Open Sans"/>
                <a:cs typeface="Open Sans"/>
                <a:sym typeface="Open Sans"/>
              </a:defRPr>
            </a:lvl4pPr>
            <a:lvl5pPr lvl="4" rtl="0">
              <a:spcBef>
                <a:spcPts val="0"/>
              </a:spcBef>
              <a:buSzPct val="100000"/>
              <a:buFont typeface="Open Sans"/>
              <a:defRPr sz="1200">
                <a:latin typeface="Open Sans"/>
                <a:ea typeface="Open Sans"/>
                <a:cs typeface="Open Sans"/>
                <a:sym typeface="Open Sans"/>
              </a:defRPr>
            </a:lvl5pPr>
            <a:lvl6pPr lvl="5" rtl="0">
              <a:spcBef>
                <a:spcPts val="0"/>
              </a:spcBef>
              <a:buSzPct val="100000"/>
              <a:buFont typeface="Open Sans"/>
              <a:defRPr sz="1200">
                <a:latin typeface="Open Sans"/>
                <a:ea typeface="Open Sans"/>
                <a:cs typeface="Open Sans"/>
                <a:sym typeface="Open Sans"/>
              </a:defRPr>
            </a:lvl6pPr>
            <a:lvl7pPr lvl="6" rtl="0">
              <a:spcBef>
                <a:spcPts val="0"/>
              </a:spcBef>
              <a:buSzPct val="100000"/>
              <a:buFont typeface="Open Sans"/>
              <a:defRPr sz="1200">
                <a:latin typeface="Open Sans"/>
                <a:ea typeface="Open Sans"/>
                <a:cs typeface="Open Sans"/>
                <a:sym typeface="Open Sans"/>
              </a:defRPr>
            </a:lvl7pPr>
            <a:lvl8pPr lvl="7" rtl="0">
              <a:spcBef>
                <a:spcPts val="0"/>
              </a:spcBef>
              <a:buSzPct val="100000"/>
              <a:buFont typeface="Open Sans"/>
              <a:defRPr sz="1200">
                <a:latin typeface="Open Sans"/>
                <a:ea typeface="Open Sans"/>
                <a:cs typeface="Open Sans"/>
                <a:sym typeface="Open Sans"/>
              </a:defRPr>
            </a:lvl8pPr>
            <a:lvl9pPr lvl="8" rtl="0">
              <a:spcBef>
                <a:spcPts val="0"/>
              </a:spcBef>
              <a:buSzPct val="100000"/>
              <a:buFont typeface="Open Sans"/>
              <a:defRPr sz="1200">
                <a:latin typeface="Open Sans"/>
                <a:ea typeface="Open Sans"/>
                <a:cs typeface="Open Sans"/>
                <a:sym typeface="Open Sans"/>
              </a:defRPr>
            </a:lvl9pPr>
          </a:lstStyle>
          <a:p/>
        </p:txBody>
      </p:sp>
      <p:sp>
        <p:nvSpPr>
          <p:cNvPr id="84" name="Shape 84"/>
          <p:cNvSpPr txBox="1"/>
          <p:nvPr>
            <p:ph idx="2" type="body"/>
          </p:nvPr>
        </p:nvSpPr>
        <p:spPr>
          <a:xfrm>
            <a:off x="4832400" y="1152475"/>
            <a:ext cx="3999900" cy="3416400"/>
          </a:xfrm>
          <a:prstGeom prst="rect">
            <a:avLst/>
          </a:prstGeom>
        </p:spPr>
        <p:txBody>
          <a:bodyPr anchorCtr="0" anchor="t" bIns="91425" lIns="91425" rIns="91425" tIns="91425"/>
          <a:lstStyle>
            <a:lvl1pPr lvl="0" rtl="0">
              <a:spcBef>
                <a:spcPts val="0"/>
              </a:spcBef>
              <a:buSzPct val="100000"/>
              <a:buFont typeface="Open Sans"/>
              <a:defRPr sz="1400">
                <a:latin typeface="Open Sans"/>
                <a:ea typeface="Open Sans"/>
                <a:cs typeface="Open Sans"/>
                <a:sym typeface="Open Sans"/>
              </a:defRPr>
            </a:lvl1pPr>
            <a:lvl2pPr lvl="1" rtl="0">
              <a:spcBef>
                <a:spcPts val="0"/>
              </a:spcBef>
              <a:buSzPct val="100000"/>
              <a:buFont typeface="Open Sans"/>
              <a:defRPr sz="1200">
                <a:latin typeface="Open Sans"/>
                <a:ea typeface="Open Sans"/>
                <a:cs typeface="Open Sans"/>
                <a:sym typeface="Open Sans"/>
              </a:defRPr>
            </a:lvl2pPr>
            <a:lvl3pPr lvl="2" rtl="0">
              <a:spcBef>
                <a:spcPts val="0"/>
              </a:spcBef>
              <a:buSzPct val="100000"/>
              <a:buFont typeface="Open Sans"/>
              <a:defRPr sz="1200">
                <a:latin typeface="Open Sans"/>
                <a:ea typeface="Open Sans"/>
                <a:cs typeface="Open Sans"/>
                <a:sym typeface="Open Sans"/>
              </a:defRPr>
            </a:lvl3pPr>
            <a:lvl4pPr lvl="3" rtl="0">
              <a:spcBef>
                <a:spcPts val="0"/>
              </a:spcBef>
              <a:buSzPct val="100000"/>
              <a:buFont typeface="Open Sans"/>
              <a:defRPr sz="1200">
                <a:latin typeface="Open Sans"/>
                <a:ea typeface="Open Sans"/>
                <a:cs typeface="Open Sans"/>
                <a:sym typeface="Open Sans"/>
              </a:defRPr>
            </a:lvl4pPr>
            <a:lvl5pPr lvl="4" rtl="0">
              <a:spcBef>
                <a:spcPts val="0"/>
              </a:spcBef>
              <a:buSzPct val="100000"/>
              <a:buFont typeface="Open Sans"/>
              <a:defRPr sz="1200">
                <a:latin typeface="Open Sans"/>
                <a:ea typeface="Open Sans"/>
                <a:cs typeface="Open Sans"/>
                <a:sym typeface="Open Sans"/>
              </a:defRPr>
            </a:lvl5pPr>
            <a:lvl6pPr lvl="5" rtl="0">
              <a:spcBef>
                <a:spcPts val="0"/>
              </a:spcBef>
              <a:buSzPct val="100000"/>
              <a:buFont typeface="Open Sans"/>
              <a:defRPr sz="1200">
                <a:latin typeface="Open Sans"/>
                <a:ea typeface="Open Sans"/>
                <a:cs typeface="Open Sans"/>
                <a:sym typeface="Open Sans"/>
              </a:defRPr>
            </a:lvl6pPr>
            <a:lvl7pPr lvl="6" rtl="0">
              <a:spcBef>
                <a:spcPts val="0"/>
              </a:spcBef>
              <a:buSzPct val="100000"/>
              <a:buFont typeface="Open Sans"/>
              <a:defRPr sz="1200">
                <a:latin typeface="Open Sans"/>
                <a:ea typeface="Open Sans"/>
                <a:cs typeface="Open Sans"/>
                <a:sym typeface="Open Sans"/>
              </a:defRPr>
            </a:lvl7pPr>
            <a:lvl8pPr lvl="7" rtl="0">
              <a:spcBef>
                <a:spcPts val="0"/>
              </a:spcBef>
              <a:buSzPct val="100000"/>
              <a:buFont typeface="Open Sans"/>
              <a:defRPr sz="1200">
                <a:latin typeface="Open Sans"/>
                <a:ea typeface="Open Sans"/>
                <a:cs typeface="Open Sans"/>
                <a:sym typeface="Open Sans"/>
              </a:defRPr>
            </a:lvl8pPr>
            <a:lvl9pPr lvl="8" rtl="0">
              <a:spcBef>
                <a:spcPts val="0"/>
              </a:spcBef>
              <a:buSzPct val="100000"/>
              <a:buFont typeface="Open Sans"/>
              <a:defRPr sz="1200">
                <a:latin typeface="Open Sans"/>
                <a:ea typeface="Open Sans"/>
                <a:cs typeface="Open Sans"/>
                <a:sym typeface="Open Sans"/>
              </a:defRPr>
            </a:lvl9pPr>
          </a:lstStyle>
          <a:p/>
        </p:txBody>
      </p:sp>
      <p:sp>
        <p:nvSpPr>
          <p:cNvPr id="85" name="Shape 85"/>
          <p:cNvSpPr/>
          <p:nvPr/>
        </p:nvSpPr>
        <p:spPr>
          <a:xfrm>
            <a:off x="8468475" y="152350"/>
            <a:ext cx="454500" cy="365400"/>
          </a:xfrm>
          <a:prstGeom prst="rect">
            <a:avLst/>
          </a:prstGeom>
          <a:solidFill>
            <a:srgbClr val="93C47D"/>
          </a:solidFill>
          <a:ln>
            <a:noFill/>
          </a:ln>
        </p:spPr>
        <p:txBody>
          <a:bodyPr anchorCtr="0" anchor="ctr" bIns="91425" lIns="91425" rIns="91425" tIns="91425">
            <a:noAutofit/>
          </a:bodyPr>
          <a:lstStyle/>
          <a:p>
            <a:pPr lvl="0">
              <a:spcBef>
                <a:spcPts val="0"/>
              </a:spcBef>
              <a:buNone/>
            </a:pPr>
            <a:r>
              <a:t/>
            </a:r>
            <a:endParaRPr/>
          </a:p>
        </p:txBody>
      </p:sp>
      <p:sp>
        <p:nvSpPr>
          <p:cNvPr id="86" name="Shape 86"/>
          <p:cNvSpPr/>
          <p:nvPr/>
        </p:nvSpPr>
        <p:spPr>
          <a:xfrm>
            <a:off x="8468475" y="517700"/>
            <a:ext cx="454500" cy="89100"/>
          </a:xfrm>
          <a:prstGeom prst="rect">
            <a:avLst/>
          </a:prstGeom>
          <a:solidFill>
            <a:srgbClr val="666666"/>
          </a:solidFill>
          <a:ln>
            <a:noFill/>
          </a:ln>
        </p:spPr>
        <p:txBody>
          <a:bodyPr anchorCtr="0" anchor="ctr" bIns="91425" lIns="91425" rIns="91425" tIns="91425">
            <a:noAutofit/>
          </a:bodyPr>
          <a:lstStyle/>
          <a:p>
            <a:pPr lvl="0">
              <a:spcBef>
                <a:spcPts val="0"/>
              </a:spcBef>
              <a:buNone/>
            </a:pPr>
            <a:r>
              <a:t/>
            </a:r>
            <a:endParaRPr/>
          </a:p>
        </p:txBody>
      </p:sp>
      <p:sp>
        <p:nvSpPr>
          <p:cNvPr id="87" name="Shape 87"/>
          <p:cNvSpPr txBox="1"/>
          <p:nvPr>
            <p:ph idx="12" type="sldNum"/>
          </p:nvPr>
        </p:nvSpPr>
        <p:spPr>
          <a:xfrm>
            <a:off x="8421383" y="138250"/>
            <a:ext cx="548700" cy="3936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lang="es" sz="1300">
                <a:solidFill>
                  <a:srgbClr val="FFFFFF"/>
                </a:solidFill>
              </a:rPr>
              <a:t>‹#›</a:t>
            </a:fld>
          </a:p>
        </p:txBody>
      </p:sp>
      <p:sp>
        <p:nvSpPr>
          <p:cNvPr id="88" name="Shape 88"/>
          <p:cNvSpPr txBox="1"/>
          <p:nvPr>
            <p:ph type="title"/>
          </p:nvPr>
        </p:nvSpPr>
        <p:spPr>
          <a:xfrm>
            <a:off x="311700" y="34100"/>
            <a:ext cx="8520600" cy="572700"/>
          </a:xfrm>
          <a:prstGeom prst="rect">
            <a:avLst/>
          </a:prstGeom>
        </p:spPr>
        <p:txBody>
          <a:bodyPr anchorCtr="0" anchor="t" bIns="91425" lIns="91425" rIns="91425" tIns="91425"/>
          <a:lstStyle>
            <a:lvl1pPr lvl="0" rtl="0" algn="ctr">
              <a:spcBef>
                <a:spcPts val="0"/>
              </a:spcBef>
              <a:buNone/>
              <a:defRPr b="1" sz="3800">
                <a:solidFill>
                  <a:srgbClr val="666666"/>
                </a:solidFill>
                <a:latin typeface="Dosis"/>
                <a:ea typeface="Dosis"/>
                <a:cs typeface="Dosis"/>
                <a:sym typeface="Dosis"/>
              </a:defRPr>
            </a:lvl1pPr>
            <a:lvl2pPr lvl="1" rtl="0">
              <a:spcBef>
                <a:spcPts val="0"/>
              </a:spcBef>
              <a:buNone/>
              <a:defRPr b="1" sz="3600">
                <a:latin typeface="Dosis"/>
                <a:ea typeface="Dosis"/>
                <a:cs typeface="Dosis"/>
                <a:sym typeface="Dosis"/>
              </a:defRPr>
            </a:lvl2pPr>
            <a:lvl3pPr lvl="2" rtl="0">
              <a:spcBef>
                <a:spcPts val="0"/>
              </a:spcBef>
              <a:buNone/>
              <a:defRPr b="1" sz="3600">
                <a:latin typeface="Dosis"/>
                <a:ea typeface="Dosis"/>
                <a:cs typeface="Dosis"/>
                <a:sym typeface="Dosis"/>
              </a:defRPr>
            </a:lvl3pPr>
            <a:lvl4pPr lvl="3" rtl="0">
              <a:spcBef>
                <a:spcPts val="0"/>
              </a:spcBef>
              <a:buNone/>
              <a:defRPr b="1" sz="3600">
                <a:latin typeface="Dosis"/>
                <a:ea typeface="Dosis"/>
                <a:cs typeface="Dosis"/>
                <a:sym typeface="Dosis"/>
              </a:defRPr>
            </a:lvl4pPr>
            <a:lvl5pPr lvl="4" rtl="0">
              <a:spcBef>
                <a:spcPts val="0"/>
              </a:spcBef>
              <a:buNone/>
              <a:defRPr b="1" sz="3600">
                <a:latin typeface="Dosis"/>
                <a:ea typeface="Dosis"/>
                <a:cs typeface="Dosis"/>
                <a:sym typeface="Dosis"/>
              </a:defRPr>
            </a:lvl5pPr>
            <a:lvl6pPr lvl="5" rtl="0">
              <a:spcBef>
                <a:spcPts val="0"/>
              </a:spcBef>
              <a:buNone/>
              <a:defRPr b="1" sz="3600">
                <a:latin typeface="Dosis"/>
                <a:ea typeface="Dosis"/>
                <a:cs typeface="Dosis"/>
                <a:sym typeface="Dosis"/>
              </a:defRPr>
            </a:lvl6pPr>
            <a:lvl7pPr lvl="6" rtl="0">
              <a:spcBef>
                <a:spcPts val="0"/>
              </a:spcBef>
              <a:buNone/>
              <a:defRPr b="1" sz="3600">
                <a:latin typeface="Dosis"/>
                <a:ea typeface="Dosis"/>
                <a:cs typeface="Dosis"/>
                <a:sym typeface="Dosis"/>
              </a:defRPr>
            </a:lvl7pPr>
            <a:lvl8pPr lvl="7" rtl="0">
              <a:spcBef>
                <a:spcPts val="0"/>
              </a:spcBef>
              <a:buNone/>
              <a:defRPr b="1" sz="3600">
                <a:latin typeface="Dosis"/>
                <a:ea typeface="Dosis"/>
                <a:cs typeface="Dosis"/>
                <a:sym typeface="Dosis"/>
              </a:defRPr>
            </a:lvl8pPr>
            <a:lvl9pPr lvl="8" rtl="0">
              <a:spcBef>
                <a:spcPts val="0"/>
              </a:spcBef>
              <a:buNone/>
              <a:defRPr b="1" sz="3600">
                <a:latin typeface="Dosis"/>
                <a:ea typeface="Dosis"/>
                <a:cs typeface="Dosis"/>
                <a:sym typeface="Dosis"/>
              </a:defRPr>
            </a:lvl9pPr>
          </a:lstStyle>
          <a:p/>
        </p:txBody>
      </p:sp>
      <p:sp>
        <p:nvSpPr>
          <p:cNvPr id="89" name="Shape 89"/>
          <p:cNvSpPr txBox="1"/>
          <p:nvPr>
            <p:ph idx="3" type="subTitle"/>
          </p:nvPr>
        </p:nvSpPr>
        <p:spPr>
          <a:xfrm>
            <a:off x="2249850" y="606800"/>
            <a:ext cx="4644300" cy="244800"/>
          </a:xfrm>
          <a:prstGeom prst="rect">
            <a:avLst/>
          </a:prstGeom>
        </p:spPr>
        <p:txBody>
          <a:bodyPr anchorCtr="0" anchor="t" bIns="91425" lIns="91425" rIns="91425" tIns="91425"/>
          <a:lstStyle>
            <a:lvl1pPr lvl="0" rtl="0" algn="ctr">
              <a:spcBef>
                <a:spcPts val="0"/>
              </a:spcBef>
              <a:buNone/>
              <a:defRPr sz="1600">
                <a:latin typeface="Open Sans"/>
                <a:ea typeface="Open Sans"/>
                <a:cs typeface="Open Sans"/>
                <a:sym typeface="Open Sans"/>
              </a:defRPr>
            </a:lvl1pPr>
            <a:lvl2pPr lvl="1" rtl="0" algn="ctr">
              <a:spcBef>
                <a:spcPts val="0"/>
              </a:spcBef>
              <a:buNone/>
              <a:defRPr sz="1600">
                <a:latin typeface="Open Sans"/>
                <a:ea typeface="Open Sans"/>
                <a:cs typeface="Open Sans"/>
                <a:sym typeface="Open Sans"/>
              </a:defRPr>
            </a:lvl2pPr>
            <a:lvl3pPr lvl="2" rtl="0" algn="ctr">
              <a:spcBef>
                <a:spcPts val="0"/>
              </a:spcBef>
              <a:buNone/>
              <a:defRPr sz="1600">
                <a:latin typeface="Open Sans"/>
                <a:ea typeface="Open Sans"/>
                <a:cs typeface="Open Sans"/>
                <a:sym typeface="Open Sans"/>
              </a:defRPr>
            </a:lvl3pPr>
            <a:lvl4pPr lvl="3" rtl="0" algn="ctr">
              <a:spcBef>
                <a:spcPts val="0"/>
              </a:spcBef>
              <a:buNone/>
              <a:defRPr sz="1600">
                <a:latin typeface="Open Sans"/>
                <a:ea typeface="Open Sans"/>
                <a:cs typeface="Open Sans"/>
                <a:sym typeface="Open Sans"/>
              </a:defRPr>
            </a:lvl4pPr>
            <a:lvl5pPr lvl="4" rtl="0" algn="ctr">
              <a:spcBef>
                <a:spcPts val="0"/>
              </a:spcBef>
              <a:buNone/>
              <a:defRPr sz="1600">
                <a:latin typeface="Open Sans"/>
                <a:ea typeface="Open Sans"/>
                <a:cs typeface="Open Sans"/>
                <a:sym typeface="Open Sans"/>
              </a:defRPr>
            </a:lvl5pPr>
            <a:lvl6pPr lvl="5" rtl="0" algn="ctr">
              <a:spcBef>
                <a:spcPts val="0"/>
              </a:spcBef>
              <a:buNone/>
              <a:defRPr sz="1600">
                <a:latin typeface="Open Sans"/>
                <a:ea typeface="Open Sans"/>
                <a:cs typeface="Open Sans"/>
                <a:sym typeface="Open Sans"/>
              </a:defRPr>
            </a:lvl6pPr>
            <a:lvl7pPr lvl="6" rtl="0" algn="ctr">
              <a:spcBef>
                <a:spcPts val="0"/>
              </a:spcBef>
              <a:buNone/>
              <a:defRPr sz="1600">
                <a:latin typeface="Open Sans"/>
                <a:ea typeface="Open Sans"/>
                <a:cs typeface="Open Sans"/>
                <a:sym typeface="Open Sans"/>
              </a:defRPr>
            </a:lvl7pPr>
            <a:lvl8pPr lvl="7" rtl="0" algn="ctr">
              <a:spcBef>
                <a:spcPts val="0"/>
              </a:spcBef>
              <a:buNone/>
              <a:defRPr sz="1600">
                <a:latin typeface="Open Sans"/>
                <a:ea typeface="Open Sans"/>
                <a:cs typeface="Open Sans"/>
                <a:sym typeface="Open Sans"/>
              </a:defRPr>
            </a:lvl8pPr>
            <a:lvl9pPr lvl="8" rtl="0" algn="ctr">
              <a:spcBef>
                <a:spcPts val="0"/>
              </a:spcBef>
              <a:buNone/>
              <a:defRPr sz="1600">
                <a:latin typeface="Open Sans"/>
                <a:ea typeface="Open Sans"/>
                <a:cs typeface="Open Sans"/>
                <a:sym typeface="Open Sans"/>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2" name="Shape 9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93" name="Shape 93"/>
        <p:cNvGrpSpPr/>
        <p:nvPr/>
      </p:nvGrpSpPr>
      <p:grpSpPr>
        <a:xfrm>
          <a:off x="0" y="0"/>
          <a:ext cx="0" cy="0"/>
          <a:chOff x="0" y="0"/>
          <a:chExt cx="0" cy="0"/>
        </a:xfrm>
      </p:grpSpPr>
      <p:sp>
        <p:nvSpPr>
          <p:cNvPr id="94" name="Shape 94"/>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95" name="Shape 95"/>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96" name="Shape 9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97" name="Shape 97"/>
        <p:cNvGrpSpPr/>
        <p:nvPr/>
      </p:nvGrpSpPr>
      <p:grpSpPr>
        <a:xfrm>
          <a:off x="0" y="0"/>
          <a:ext cx="0" cy="0"/>
          <a:chOff x="0" y="0"/>
          <a:chExt cx="0" cy="0"/>
        </a:xfrm>
      </p:grpSpPr>
      <p:sp>
        <p:nvSpPr>
          <p:cNvPr id="98" name="Shape 98"/>
          <p:cNvSpPr txBox="1"/>
          <p:nvPr>
            <p:ph type="title"/>
          </p:nvPr>
        </p:nvSpPr>
        <p:spPr>
          <a:xfrm>
            <a:off x="490250" y="450150"/>
            <a:ext cx="63678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99" name="Shape 9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100" name="Shape 100"/>
        <p:cNvGrpSpPr/>
        <p:nvPr/>
      </p:nvGrpSpPr>
      <p:grpSpPr>
        <a:xfrm>
          <a:off x="0" y="0"/>
          <a:ext cx="0" cy="0"/>
          <a:chOff x="0" y="0"/>
          <a:chExt cx="0" cy="0"/>
        </a:xfrm>
      </p:grpSpPr>
      <p:sp>
        <p:nvSpPr>
          <p:cNvPr id="101" name="Shape 101"/>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102" name="Shape 102"/>
          <p:cNvSpPr txBox="1"/>
          <p:nvPr>
            <p:ph type="title"/>
          </p:nvPr>
        </p:nvSpPr>
        <p:spPr>
          <a:xfrm>
            <a:off x="265500" y="1233175"/>
            <a:ext cx="4045200" cy="1482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103" name="Shape 103"/>
          <p:cNvSpPr txBox="1"/>
          <p:nvPr>
            <p:ph idx="1" type="subTitle"/>
          </p:nvPr>
        </p:nvSpPr>
        <p:spPr>
          <a:xfrm>
            <a:off x="265500" y="2803075"/>
            <a:ext cx="4045200" cy="12351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104" name="Shape 104"/>
          <p:cNvSpPr txBox="1"/>
          <p:nvPr>
            <p:ph idx="2" type="body"/>
          </p:nvPr>
        </p:nvSpPr>
        <p:spPr>
          <a:xfrm>
            <a:off x="4939500" y="724075"/>
            <a:ext cx="3837000" cy="36951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5" name="Shape 10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06" name="Shape 106"/>
        <p:cNvGrpSpPr/>
        <p:nvPr/>
      </p:nvGrpSpPr>
      <p:grpSpPr>
        <a:xfrm>
          <a:off x="0" y="0"/>
          <a:ext cx="0" cy="0"/>
          <a:chOff x="0" y="0"/>
          <a:chExt cx="0" cy="0"/>
        </a:xfrm>
      </p:grpSpPr>
      <p:sp>
        <p:nvSpPr>
          <p:cNvPr id="107" name="Shape 107"/>
          <p:cNvSpPr txBox="1"/>
          <p:nvPr>
            <p:ph idx="1" type="body"/>
          </p:nvPr>
        </p:nvSpPr>
        <p:spPr>
          <a:xfrm>
            <a:off x="311700" y="4230575"/>
            <a:ext cx="5998800" cy="6051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108" name="Shape 10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109" name="Shape 109"/>
        <p:cNvGrpSpPr/>
        <p:nvPr/>
      </p:nvGrpSpPr>
      <p:grpSpPr>
        <a:xfrm>
          <a:off x="0" y="0"/>
          <a:ext cx="0" cy="0"/>
          <a:chOff x="0" y="0"/>
          <a:chExt cx="0" cy="0"/>
        </a:xfrm>
      </p:grpSpPr>
      <p:sp>
        <p:nvSpPr>
          <p:cNvPr id="110" name="Shape 110"/>
          <p:cNvSpPr txBox="1"/>
          <p:nvPr>
            <p:ph type="title"/>
          </p:nvPr>
        </p:nvSpPr>
        <p:spPr>
          <a:xfrm>
            <a:off x="311700" y="1106125"/>
            <a:ext cx="8520600" cy="1963500"/>
          </a:xfrm>
          <a:prstGeom prst="rect">
            <a:avLst/>
          </a:prstGeom>
        </p:spPr>
        <p:txBody>
          <a:bodyPr anchorCtr="0" anchor="b" bIns="91425" lIns="91425" rIns="91425" tIns="91425"/>
          <a:lstStyle>
            <a:lvl1pPr lvl="0" rtl="0" algn="ctr">
              <a:spcBef>
                <a:spcPts val="0"/>
              </a:spcBef>
              <a:buClr>
                <a:srgbClr val="666666"/>
              </a:buClr>
              <a:buSzPct val="100000"/>
              <a:buFont typeface="Dosis"/>
              <a:defRPr sz="12500">
                <a:solidFill>
                  <a:srgbClr val="666666"/>
                </a:solidFill>
                <a:latin typeface="Dosis"/>
                <a:ea typeface="Dosis"/>
                <a:cs typeface="Dosis"/>
                <a:sym typeface="Dosis"/>
              </a:defRPr>
            </a:lvl1pPr>
            <a:lvl2pPr lvl="1" rtl="0" algn="ctr">
              <a:spcBef>
                <a:spcPts val="0"/>
              </a:spcBef>
              <a:buSzPct val="100000"/>
              <a:buFont typeface="Dosis"/>
              <a:defRPr sz="12500">
                <a:latin typeface="Dosis"/>
                <a:ea typeface="Dosis"/>
                <a:cs typeface="Dosis"/>
                <a:sym typeface="Dosis"/>
              </a:defRPr>
            </a:lvl2pPr>
            <a:lvl3pPr lvl="2" rtl="0" algn="ctr">
              <a:spcBef>
                <a:spcPts val="0"/>
              </a:spcBef>
              <a:buSzPct val="100000"/>
              <a:buFont typeface="Dosis"/>
              <a:defRPr sz="12500">
                <a:latin typeface="Dosis"/>
                <a:ea typeface="Dosis"/>
                <a:cs typeface="Dosis"/>
                <a:sym typeface="Dosis"/>
              </a:defRPr>
            </a:lvl3pPr>
            <a:lvl4pPr lvl="3" rtl="0" algn="ctr">
              <a:spcBef>
                <a:spcPts val="0"/>
              </a:spcBef>
              <a:buSzPct val="100000"/>
              <a:buFont typeface="Dosis"/>
              <a:defRPr sz="12500">
                <a:latin typeface="Dosis"/>
                <a:ea typeface="Dosis"/>
                <a:cs typeface="Dosis"/>
                <a:sym typeface="Dosis"/>
              </a:defRPr>
            </a:lvl4pPr>
            <a:lvl5pPr lvl="4" rtl="0" algn="ctr">
              <a:spcBef>
                <a:spcPts val="0"/>
              </a:spcBef>
              <a:buSzPct val="100000"/>
              <a:buFont typeface="Dosis"/>
              <a:defRPr sz="12500">
                <a:latin typeface="Dosis"/>
                <a:ea typeface="Dosis"/>
                <a:cs typeface="Dosis"/>
                <a:sym typeface="Dosis"/>
              </a:defRPr>
            </a:lvl5pPr>
            <a:lvl6pPr lvl="5" rtl="0" algn="ctr">
              <a:spcBef>
                <a:spcPts val="0"/>
              </a:spcBef>
              <a:buSzPct val="100000"/>
              <a:buFont typeface="Dosis"/>
              <a:defRPr sz="12500">
                <a:latin typeface="Dosis"/>
                <a:ea typeface="Dosis"/>
                <a:cs typeface="Dosis"/>
                <a:sym typeface="Dosis"/>
              </a:defRPr>
            </a:lvl6pPr>
            <a:lvl7pPr lvl="6" rtl="0" algn="ctr">
              <a:spcBef>
                <a:spcPts val="0"/>
              </a:spcBef>
              <a:buSzPct val="100000"/>
              <a:buFont typeface="Dosis"/>
              <a:defRPr sz="12500">
                <a:latin typeface="Dosis"/>
                <a:ea typeface="Dosis"/>
                <a:cs typeface="Dosis"/>
                <a:sym typeface="Dosis"/>
              </a:defRPr>
            </a:lvl7pPr>
            <a:lvl8pPr lvl="7" rtl="0" algn="ctr">
              <a:spcBef>
                <a:spcPts val="0"/>
              </a:spcBef>
              <a:buSzPct val="100000"/>
              <a:buFont typeface="Dosis"/>
              <a:defRPr sz="12500">
                <a:latin typeface="Dosis"/>
                <a:ea typeface="Dosis"/>
                <a:cs typeface="Dosis"/>
                <a:sym typeface="Dosis"/>
              </a:defRPr>
            </a:lvl8pPr>
            <a:lvl9pPr lvl="8" rtl="0" algn="ctr">
              <a:spcBef>
                <a:spcPts val="0"/>
              </a:spcBef>
              <a:buSzPct val="100000"/>
              <a:buFont typeface="Dosis"/>
              <a:defRPr sz="12500">
                <a:latin typeface="Dosis"/>
                <a:ea typeface="Dosis"/>
                <a:cs typeface="Dosis"/>
                <a:sym typeface="Dosis"/>
              </a:defRPr>
            </a:lvl9pPr>
          </a:lstStyle>
          <a:p/>
        </p:txBody>
      </p:sp>
      <p:sp>
        <p:nvSpPr>
          <p:cNvPr id="111" name="Shape 111"/>
          <p:cNvSpPr txBox="1"/>
          <p:nvPr>
            <p:ph idx="1" type="body"/>
          </p:nvPr>
        </p:nvSpPr>
        <p:spPr>
          <a:xfrm>
            <a:off x="311700" y="3152225"/>
            <a:ext cx="8520600" cy="1300800"/>
          </a:xfrm>
          <a:prstGeom prst="rect">
            <a:avLst/>
          </a:prstGeom>
        </p:spPr>
        <p:txBody>
          <a:bodyPr anchorCtr="0" anchor="t" bIns="91425" lIns="91425" rIns="91425" tIns="91425"/>
          <a:lstStyle>
            <a:lvl1pPr lvl="0" rtl="0" algn="ctr">
              <a:spcBef>
                <a:spcPts val="0"/>
              </a:spcBef>
              <a:buFont typeface="Open Sans"/>
              <a:defRPr>
                <a:latin typeface="Open Sans"/>
                <a:ea typeface="Open Sans"/>
                <a:cs typeface="Open Sans"/>
                <a:sym typeface="Open Sans"/>
              </a:defRPr>
            </a:lvl1pPr>
            <a:lvl2pPr lvl="1" rtl="0" algn="ctr">
              <a:spcBef>
                <a:spcPts val="0"/>
              </a:spcBef>
              <a:buFont typeface="Open Sans"/>
              <a:defRPr>
                <a:latin typeface="Open Sans"/>
                <a:ea typeface="Open Sans"/>
                <a:cs typeface="Open Sans"/>
                <a:sym typeface="Open Sans"/>
              </a:defRPr>
            </a:lvl2pPr>
            <a:lvl3pPr lvl="2" rtl="0" algn="ctr">
              <a:spcBef>
                <a:spcPts val="0"/>
              </a:spcBef>
              <a:buFont typeface="Open Sans"/>
              <a:defRPr>
                <a:latin typeface="Open Sans"/>
                <a:ea typeface="Open Sans"/>
                <a:cs typeface="Open Sans"/>
                <a:sym typeface="Open Sans"/>
              </a:defRPr>
            </a:lvl3pPr>
            <a:lvl4pPr lvl="3" rtl="0" algn="ctr">
              <a:spcBef>
                <a:spcPts val="0"/>
              </a:spcBef>
              <a:buFont typeface="Open Sans"/>
              <a:defRPr>
                <a:latin typeface="Open Sans"/>
                <a:ea typeface="Open Sans"/>
                <a:cs typeface="Open Sans"/>
                <a:sym typeface="Open Sans"/>
              </a:defRPr>
            </a:lvl4pPr>
            <a:lvl5pPr lvl="4" rtl="0" algn="ctr">
              <a:spcBef>
                <a:spcPts val="0"/>
              </a:spcBef>
              <a:buFont typeface="Open Sans"/>
              <a:defRPr>
                <a:latin typeface="Open Sans"/>
                <a:ea typeface="Open Sans"/>
                <a:cs typeface="Open Sans"/>
                <a:sym typeface="Open Sans"/>
              </a:defRPr>
            </a:lvl5pPr>
            <a:lvl6pPr lvl="5" rtl="0" algn="ctr">
              <a:spcBef>
                <a:spcPts val="0"/>
              </a:spcBef>
              <a:buFont typeface="Open Sans"/>
              <a:defRPr>
                <a:latin typeface="Open Sans"/>
                <a:ea typeface="Open Sans"/>
                <a:cs typeface="Open Sans"/>
                <a:sym typeface="Open Sans"/>
              </a:defRPr>
            </a:lvl6pPr>
            <a:lvl7pPr lvl="6" rtl="0" algn="ctr">
              <a:spcBef>
                <a:spcPts val="0"/>
              </a:spcBef>
              <a:buFont typeface="Open Sans"/>
              <a:defRPr>
                <a:latin typeface="Open Sans"/>
                <a:ea typeface="Open Sans"/>
                <a:cs typeface="Open Sans"/>
                <a:sym typeface="Open Sans"/>
              </a:defRPr>
            </a:lvl7pPr>
            <a:lvl8pPr lvl="7" rtl="0" algn="ctr">
              <a:spcBef>
                <a:spcPts val="0"/>
              </a:spcBef>
              <a:buFont typeface="Open Sans"/>
              <a:defRPr>
                <a:latin typeface="Open Sans"/>
                <a:ea typeface="Open Sans"/>
                <a:cs typeface="Open Sans"/>
                <a:sym typeface="Open Sans"/>
              </a:defRPr>
            </a:lvl8pPr>
            <a:lvl9pPr lvl="8" rtl="0" algn="ctr">
              <a:spcBef>
                <a:spcPts val="0"/>
              </a:spcBef>
              <a:buFont typeface="Open Sans"/>
              <a:defRPr>
                <a:latin typeface="Open Sans"/>
                <a:ea typeface="Open Sans"/>
                <a:cs typeface="Open Sans"/>
                <a:sym typeface="Open Sans"/>
              </a:defRPr>
            </a:lvl9pPr>
          </a:lstStyle>
          <a:p/>
        </p:txBody>
      </p:sp>
      <p:sp>
        <p:nvSpPr>
          <p:cNvPr id="112" name="Shape 112"/>
          <p:cNvSpPr/>
          <p:nvPr/>
        </p:nvSpPr>
        <p:spPr>
          <a:xfrm>
            <a:off x="8468475" y="152350"/>
            <a:ext cx="454500" cy="365400"/>
          </a:xfrm>
          <a:prstGeom prst="rect">
            <a:avLst/>
          </a:prstGeom>
          <a:solidFill>
            <a:srgbClr val="93C47D"/>
          </a:solidFill>
          <a:ln>
            <a:noFill/>
          </a:ln>
        </p:spPr>
        <p:txBody>
          <a:bodyPr anchorCtr="0" anchor="ctr" bIns="91425" lIns="91425" rIns="91425" tIns="91425">
            <a:noAutofit/>
          </a:bodyPr>
          <a:lstStyle/>
          <a:p>
            <a:pPr lvl="0">
              <a:spcBef>
                <a:spcPts val="0"/>
              </a:spcBef>
              <a:buNone/>
            </a:pPr>
            <a:r>
              <a:t/>
            </a:r>
            <a:endParaRPr/>
          </a:p>
        </p:txBody>
      </p:sp>
      <p:sp>
        <p:nvSpPr>
          <p:cNvPr id="113" name="Shape 113"/>
          <p:cNvSpPr/>
          <p:nvPr/>
        </p:nvSpPr>
        <p:spPr>
          <a:xfrm>
            <a:off x="8468475" y="517700"/>
            <a:ext cx="454500" cy="89100"/>
          </a:xfrm>
          <a:prstGeom prst="rect">
            <a:avLst/>
          </a:prstGeom>
          <a:solidFill>
            <a:srgbClr val="666666"/>
          </a:solidFill>
          <a:ln>
            <a:noFill/>
          </a:ln>
        </p:spPr>
        <p:txBody>
          <a:bodyPr anchorCtr="0" anchor="ctr" bIns="91425" lIns="91425" rIns="91425" tIns="91425">
            <a:noAutofit/>
          </a:bodyPr>
          <a:lstStyle/>
          <a:p>
            <a:pPr lvl="0">
              <a:spcBef>
                <a:spcPts val="0"/>
              </a:spcBef>
              <a:buNone/>
            </a:pPr>
            <a:r>
              <a:t/>
            </a:r>
            <a:endParaRPr/>
          </a:p>
        </p:txBody>
      </p:sp>
      <p:sp>
        <p:nvSpPr>
          <p:cNvPr id="114" name="Shape 114"/>
          <p:cNvSpPr txBox="1"/>
          <p:nvPr>
            <p:ph idx="12" type="sldNum"/>
          </p:nvPr>
        </p:nvSpPr>
        <p:spPr>
          <a:xfrm>
            <a:off x="8421383" y="138250"/>
            <a:ext cx="548700" cy="3936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lang="es" sz="1300">
                <a:solidFill>
                  <a:srgbClr val="FFFFFF"/>
                </a:solidFill>
              </a:rPr>
              <a:t>‹#›</a:t>
            </a:fld>
          </a:p>
        </p:txBody>
      </p:sp>
      <p:sp>
        <p:nvSpPr>
          <p:cNvPr id="115" name="Shape 115"/>
          <p:cNvSpPr txBox="1"/>
          <p:nvPr>
            <p:ph idx="2" type="title"/>
          </p:nvPr>
        </p:nvSpPr>
        <p:spPr>
          <a:xfrm>
            <a:off x="311700" y="34100"/>
            <a:ext cx="8520600" cy="572700"/>
          </a:xfrm>
          <a:prstGeom prst="rect">
            <a:avLst/>
          </a:prstGeom>
        </p:spPr>
        <p:txBody>
          <a:bodyPr anchorCtr="0" anchor="t" bIns="91425" lIns="91425" rIns="91425" tIns="91425"/>
          <a:lstStyle>
            <a:lvl1pPr lvl="0" rtl="0" algn="ctr">
              <a:spcBef>
                <a:spcPts val="0"/>
              </a:spcBef>
              <a:buNone/>
              <a:defRPr b="1" sz="3800">
                <a:solidFill>
                  <a:srgbClr val="666666"/>
                </a:solidFill>
                <a:latin typeface="Dosis"/>
                <a:ea typeface="Dosis"/>
                <a:cs typeface="Dosis"/>
                <a:sym typeface="Dosis"/>
              </a:defRPr>
            </a:lvl1pPr>
            <a:lvl2pPr lvl="1" rtl="0">
              <a:spcBef>
                <a:spcPts val="0"/>
              </a:spcBef>
              <a:buNone/>
              <a:defRPr b="1" sz="3600">
                <a:latin typeface="Dosis"/>
                <a:ea typeface="Dosis"/>
                <a:cs typeface="Dosis"/>
                <a:sym typeface="Dosis"/>
              </a:defRPr>
            </a:lvl2pPr>
            <a:lvl3pPr lvl="2" rtl="0">
              <a:spcBef>
                <a:spcPts val="0"/>
              </a:spcBef>
              <a:buNone/>
              <a:defRPr b="1" sz="3600">
                <a:latin typeface="Dosis"/>
                <a:ea typeface="Dosis"/>
                <a:cs typeface="Dosis"/>
                <a:sym typeface="Dosis"/>
              </a:defRPr>
            </a:lvl3pPr>
            <a:lvl4pPr lvl="3" rtl="0">
              <a:spcBef>
                <a:spcPts val="0"/>
              </a:spcBef>
              <a:buNone/>
              <a:defRPr b="1" sz="3600">
                <a:latin typeface="Dosis"/>
                <a:ea typeface="Dosis"/>
                <a:cs typeface="Dosis"/>
                <a:sym typeface="Dosis"/>
              </a:defRPr>
            </a:lvl4pPr>
            <a:lvl5pPr lvl="4" rtl="0">
              <a:spcBef>
                <a:spcPts val="0"/>
              </a:spcBef>
              <a:buNone/>
              <a:defRPr b="1" sz="3600">
                <a:latin typeface="Dosis"/>
                <a:ea typeface="Dosis"/>
                <a:cs typeface="Dosis"/>
                <a:sym typeface="Dosis"/>
              </a:defRPr>
            </a:lvl5pPr>
            <a:lvl6pPr lvl="5" rtl="0">
              <a:spcBef>
                <a:spcPts val="0"/>
              </a:spcBef>
              <a:buNone/>
              <a:defRPr b="1" sz="3600">
                <a:latin typeface="Dosis"/>
                <a:ea typeface="Dosis"/>
                <a:cs typeface="Dosis"/>
                <a:sym typeface="Dosis"/>
              </a:defRPr>
            </a:lvl6pPr>
            <a:lvl7pPr lvl="6" rtl="0">
              <a:spcBef>
                <a:spcPts val="0"/>
              </a:spcBef>
              <a:buNone/>
              <a:defRPr b="1" sz="3600">
                <a:latin typeface="Dosis"/>
                <a:ea typeface="Dosis"/>
                <a:cs typeface="Dosis"/>
                <a:sym typeface="Dosis"/>
              </a:defRPr>
            </a:lvl7pPr>
            <a:lvl8pPr lvl="7" rtl="0">
              <a:spcBef>
                <a:spcPts val="0"/>
              </a:spcBef>
              <a:buNone/>
              <a:defRPr b="1" sz="3600">
                <a:latin typeface="Dosis"/>
                <a:ea typeface="Dosis"/>
                <a:cs typeface="Dosis"/>
                <a:sym typeface="Dosis"/>
              </a:defRPr>
            </a:lvl8pPr>
            <a:lvl9pPr lvl="8" rtl="0">
              <a:spcBef>
                <a:spcPts val="0"/>
              </a:spcBef>
              <a:buNone/>
              <a:defRPr b="1" sz="3600">
                <a:latin typeface="Dosis"/>
                <a:ea typeface="Dosis"/>
                <a:cs typeface="Dosis"/>
                <a:sym typeface="Dosis"/>
              </a:defRPr>
            </a:lvl9pPr>
          </a:lstStyle>
          <a:p/>
        </p:txBody>
      </p:sp>
      <p:sp>
        <p:nvSpPr>
          <p:cNvPr id="116" name="Shape 116"/>
          <p:cNvSpPr txBox="1"/>
          <p:nvPr>
            <p:ph idx="3" type="subTitle"/>
          </p:nvPr>
        </p:nvSpPr>
        <p:spPr>
          <a:xfrm>
            <a:off x="2249850" y="606800"/>
            <a:ext cx="4644300" cy="244800"/>
          </a:xfrm>
          <a:prstGeom prst="rect">
            <a:avLst/>
          </a:prstGeom>
        </p:spPr>
        <p:txBody>
          <a:bodyPr anchorCtr="0" anchor="t" bIns="91425" lIns="91425" rIns="91425" tIns="91425"/>
          <a:lstStyle>
            <a:lvl1pPr lvl="0" rtl="0" algn="ctr">
              <a:spcBef>
                <a:spcPts val="0"/>
              </a:spcBef>
              <a:buNone/>
              <a:defRPr sz="1600">
                <a:latin typeface="Open Sans"/>
                <a:ea typeface="Open Sans"/>
                <a:cs typeface="Open Sans"/>
                <a:sym typeface="Open Sans"/>
              </a:defRPr>
            </a:lvl1pPr>
            <a:lvl2pPr lvl="1" rtl="0" algn="ctr">
              <a:spcBef>
                <a:spcPts val="0"/>
              </a:spcBef>
              <a:buNone/>
              <a:defRPr sz="1600">
                <a:latin typeface="Open Sans"/>
                <a:ea typeface="Open Sans"/>
                <a:cs typeface="Open Sans"/>
                <a:sym typeface="Open Sans"/>
              </a:defRPr>
            </a:lvl2pPr>
            <a:lvl3pPr lvl="2" rtl="0" algn="ctr">
              <a:spcBef>
                <a:spcPts val="0"/>
              </a:spcBef>
              <a:buNone/>
              <a:defRPr sz="1600">
                <a:latin typeface="Open Sans"/>
                <a:ea typeface="Open Sans"/>
                <a:cs typeface="Open Sans"/>
                <a:sym typeface="Open Sans"/>
              </a:defRPr>
            </a:lvl3pPr>
            <a:lvl4pPr lvl="3" rtl="0" algn="ctr">
              <a:spcBef>
                <a:spcPts val="0"/>
              </a:spcBef>
              <a:buNone/>
              <a:defRPr sz="1600">
                <a:latin typeface="Open Sans"/>
                <a:ea typeface="Open Sans"/>
                <a:cs typeface="Open Sans"/>
                <a:sym typeface="Open Sans"/>
              </a:defRPr>
            </a:lvl4pPr>
            <a:lvl5pPr lvl="4" rtl="0" algn="ctr">
              <a:spcBef>
                <a:spcPts val="0"/>
              </a:spcBef>
              <a:buNone/>
              <a:defRPr sz="1600">
                <a:latin typeface="Open Sans"/>
                <a:ea typeface="Open Sans"/>
                <a:cs typeface="Open Sans"/>
                <a:sym typeface="Open Sans"/>
              </a:defRPr>
            </a:lvl5pPr>
            <a:lvl6pPr lvl="5" rtl="0" algn="ctr">
              <a:spcBef>
                <a:spcPts val="0"/>
              </a:spcBef>
              <a:buNone/>
              <a:defRPr sz="1600">
                <a:latin typeface="Open Sans"/>
                <a:ea typeface="Open Sans"/>
                <a:cs typeface="Open Sans"/>
                <a:sym typeface="Open Sans"/>
              </a:defRPr>
            </a:lvl6pPr>
            <a:lvl7pPr lvl="6" rtl="0" algn="ctr">
              <a:spcBef>
                <a:spcPts val="0"/>
              </a:spcBef>
              <a:buNone/>
              <a:defRPr sz="1600">
                <a:latin typeface="Open Sans"/>
                <a:ea typeface="Open Sans"/>
                <a:cs typeface="Open Sans"/>
                <a:sym typeface="Open Sans"/>
              </a:defRPr>
            </a:lvl7pPr>
            <a:lvl8pPr lvl="7" rtl="0" algn="ctr">
              <a:spcBef>
                <a:spcPts val="0"/>
              </a:spcBef>
              <a:buNone/>
              <a:defRPr sz="1600">
                <a:latin typeface="Open Sans"/>
                <a:ea typeface="Open Sans"/>
                <a:cs typeface="Open Sans"/>
                <a:sym typeface="Open Sans"/>
              </a:defRPr>
            </a:lvl8pPr>
            <a:lvl9pPr lvl="8" rtl="0" algn="ctr">
              <a:spcBef>
                <a:spcPts val="0"/>
              </a:spcBef>
              <a:buNone/>
              <a:defRPr sz="1600">
                <a:latin typeface="Open Sans"/>
                <a:ea typeface="Open Sans"/>
                <a:cs typeface="Open Sans"/>
                <a:sym typeface="Open Sans"/>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17" name="Shape 117"/>
        <p:cNvGrpSpPr/>
        <p:nvPr/>
      </p:nvGrpSpPr>
      <p:grpSpPr>
        <a:xfrm>
          <a:off x="0" y="0"/>
          <a:ext cx="0" cy="0"/>
          <a:chOff x="0" y="0"/>
          <a:chExt cx="0" cy="0"/>
        </a:xfrm>
      </p:grpSpPr>
      <p:sp>
        <p:nvSpPr>
          <p:cNvPr id="118" name="Shape 11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Really Blank">
    <p:spTree>
      <p:nvGrpSpPr>
        <p:cNvPr id="119" name="Shape 119"/>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_slide">
    <p:bg>
      <p:bgPr>
        <a:noFill/>
      </p:bgPr>
    </p:bg>
    <p:spTree>
      <p:nvGrpSpPr>
        <p:cNvPr id="120" name="Shape 120"/>
        <p:cNvGrpSpPr/>
        <p:nvPr/>
      </p:nvGrpSpPr>
      <p:grpSpPr>
        <a:xfrm>
          <a:off x="0" y="0"/>
          <a:ext cx="0" cy="0"/>
          <a:chOff x="0" y="0"/>
          <a:chExt cx="0" cy="0"/>
        </a:xfrm>
      </p:grpSpPr>
      <p:sp>
        <p:nvSpPr>
          <p:cNvPr id="121" name="Shape 121"/>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sz="1300">
                <a:solidFill>
                  <a:schemeClr val="dk1"/>
                </a:solidFill>
              </a:rPr>
              <a:t>‹#›</a:t>
            </a:fld>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ítulo y cuerpo 1">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4" name="Shape 124"/>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5" name="Shape 1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_AND_BODY_3">
    <p:spTree>
      <p:nvGrpSpPr>
        <p:cNvPr id="126" name="Shape 126"/>
        <p:cNvGrpSpPr/>
        <p:nvPr/>
      </p:nvGrpSpPr>
      <p:grpSpPr>
        <a:xfrm>
          <a:off x="0" y="0"/>
          <a:ext cx="0" cy="0"/>
          <a:chOff x="0" y="0"/>
          <a:chExt cx="0" cy="0"/>
        </a:xfrm>
      </p:grpSpPr>
      <p:sp>
        <p:nvSpPr>
          <p:cNvPr id="127" name="Shape 127"/>
          <p:cNvSpPr txBox="1"/>
          <p:nvPr>
            <p:ph type="title"/>
          </p:nvPr>
        </p:nvSpPr>
        <p:spPr>
          <a:xfrm>
            <a:off x="457200" y="205978"/>
            <a:ext cx="8229600" cy="857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8" name="Shape 128"/>
          <p:cNvSpPr txBox="1"/>
          <p:nvPr>
            <p:ph idx="1" type="body"/>
          </p:nvPr>
        </p:nvSpPr>
        <p:spPr>
          <a:xfrm>
            <a:off x="457200" y="1200150"/>
            <a:ext cx="8229600" cy="3725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rgbClr val="4C5C64"/>
        </a:solidFill>
      </p:bgPr>
    </p:bg>
    <p:spTree>
      <p:nvGrpSpPr>
        <p:cNvPr id="133" name="Shape 133"/>
        <p:cNvGrpSpPr/>
        <p:nvPr/>
      </p:nvGrpSpPr>
      <p:grpSpPr>
        <a:xfrm>
          <a:off x="0" y="0"/>
          <a:ext cx="0" cy="0"/>
          <a:chOff x="0" y="0"/>
          <a:chExt cx="0" cy="0"/>
        </a:xfrm>
      </p:grpSpPr>
      <p:sp>
        <p:nvSpPr>
          <p:cNvPr id="134" name="Shape 134"/>
          <p:cNvSpPr txBox="1"/>
          <p:nvPr>
            <p:ph type="ctrTitle"/>
          </p:nvPr>
        </p:nvSpPr>
        <p:spPr>
          <a:xfrm>
            <a:off x="-44575" y="766625"/>
            <a:ext cx="9188700" cy="2510100"/>
          </a:xfrm>
          <a:prstGeom prst="rect">
            <a:avLst/>
          </a:prstGeom>
        </p:spPr>
        <p:txBody>
          <a:bodyPr anchorCtr="0" anchor="b" bIns="91425" lIns="91425" rIns="91425" tIns="91425"/>
          <a:lstStyle>
            <a:lvl1pPr lvl="0" rtl="0" algn="ctr">
              <a:spcBef>
                <a:spcPts val="0"/>
              </a:spcBef>
              <a:buClr>
                <a:srgbClr val="FFFFFF"/>
              </a:buClr>
              <a:buSzPct val="100000"/>
              <a:buFont typeface="Dosis"/>
              <a:defRPr b="1" sz="8000">
                <a:solidFill>
                  <a:srgbClr val="FFFFFF"/>
                </a:solidFill>
                <a:latin typeface="Dosis"/>
                <a:ea typeface="Dosis"/>
                <a:cs typeface="Dosis"/>
                <a:sym typeface="Dosis"/>
              </a:defRPr>
            </a:lvl1pPr>
            <a:lvl2pPr lvl="1" rtl="0" algn="ctr">
              <a:spcBef>
                <a:spcPts val="0"/>
              </a:spcBef>
              <a:buClr>
                <a:srgbClr val="FFFFFF"/>
              </a:buClr>
              <a:buSzPct val="100000"/>
              <a:defRPr sz="5200">
                <a:solidFill>
                  <a:srgbClr val="FFFFFF"/>
                </a:solidFill>
              </a:defRPr>
            </a:lvl2pPr>
            <a:lvl3pPr lvl="2" rtl="0" algn="ctr">
              <a:spcBef>
                <a:spcPts val="0"/>
              </a:spcBef>
              <a:buClr>
                <a:srgbClr val="FFFFFF"/>
              </a:buClr>
              <a:buSzPct val="100000"/>
              <a:defRPr sz="5200">
                <a:solidFill>
                  <a:srgbClr val="FFFFFF"/>
                </a:solidFill>
              </a:defRPr>
            </a:lvl3pPr>
            <a:lvl4pPr lvl="3" rtl="0" algn="ctr">
              <a:spcBef>
                <a:spcPts val="0"/>
              </a:spcBef>
              <a:buClr>
                <a:srgbClr val="FFFFFF"/>
              </a:buClr>
              <a:buSzPct val="100000"/>
              <a:defRPr sz="5200">
                <a:solidFill>
                  <a:srgbClr val="FFFFFF"/>
                </a:solidFill>
              </a:defRPr>
            </a:lvl4pPr>
            <a:lvl5pPr lvl="4" rtl="0" algn="ctr">
              <a:spcBef>
                <a:spcPts val="0"/>
              </a:spcBef>
              <a:buClr>
                <a:srgbClr val="FFFFFF"/>
              </a:buClr>
              <a:buSzPct val="100000"/>
              <a:defRPr sz="5200">
                <a:solidFill>
                  <a:srgbClr val="FFFFFF"/>
                </a:solidFill>
              </a:defRPr>
            </a:lvl5pPr>
            <a:lvl6pPr lvl="5" rtl="0" algn="ctr">
              <a:spcBef>
                <a:spcPts val="0"/>
              </a:spcBef>
              <a:buClr>
                <a:srgbClr val="FFFFFF"/>
              </a:buClr>
              <a:buSzPct val="100000"/>
              <a:defRPr sz="5200">
                <a:solidFill>
                  <a:srgbClr val="FFFFFF"/>
                </a:solidFill>
              </a:defRPr>
            </a:lvl6pPr>
            <a:lvl7pPr lvl="6" rtl="0" algn="ctr">
              <a:spcBef>
                <a:spcPts val="0"/>
              </a:spcBef>
              <a:buClr>
                <a:srgbClr val="FFFFFF"/>
              </a:buClr>
              <a:buSzPct val="100000"/>
              <a:defRPr sz="5200">
                <a:solidFill>
                  <a:srgbClr val="FFFFFF"/>
                </a:solidFill>
              </a:defRPr>
            </a:lvl7pPr>
            <a:lvl8pPr lvl="7" rtl="0" algn="ctr">
              <a:spcBef>
                <a:spcPts val="0"/>
              </a:spcBef>
              <a:buClr>
                <a:srgbClr val="FFFFFF"/>
              </a:buClr>
              <a:buSzPct val="100000"/>
              <a:defRPr sz="5200">
                <a:solidFill>
                  <a:srgbClr val="FFFFFF"/>
                </a:solidFill>
              </a:defRPr>
            </a:lvl8pPr>
            <a:lvl9pPr lvl="8" rtl="0" algn="ctr">
              <a:spcBef>
                <a:spcPts val="0"/>
              </a:spcBef>
              <a:buClr>
                <a:srgbClr val="FFFFFF"/>
              </a:buClr>
              <a:buSzPct val="100000"/>
              <a:defRPr sz="5200">
                <a:solidFill>
                  <a:srgbClr val="FFFFFF"/>
                </a:solidFill>
              </a:defRPr>
            </a:lvl9pPr>
          </a:lstStyle>
          <a:p/>
        </p:txBody>
      </p:sp>
      <p:sp>
        <p:nvSpPr>
          <p:cNvPr id="135" name="Shape 135"/>
          <p:cNvSpPr txBox="1"/>
          <p:nvPr>
            <p:ph idx="1" type="subTitle"/>
          </p:nvPr>
        </p:nvSpPr>
        <p:spPr>
          <a:xfrm>
            <a:off x="311700" y="3276600"/>
            <a:ext cx="8520600" cy="636600"/>
          </a:xfrm>
          <a:prstGeom prst="rect">
            <a:avLst/>
          </a:prstGeom>
        </p:spPr>
        <p:txBody>
          <a:bodyPr anchorCtr="0" anchor="t" bIns="91425" lIns="91425" rIns="91425" tIns="91425"/>
          <a:lstStyle>
            <a:lvl1pPr lvl="0" rtl="0" algn="ctr">
              <a:lnSpc>
                <a:spcPct val="100000"/>
              </a:lnSpc>
              <a:spcBef>
                <a:spcPts val="0"/>
              </a:spcBef>
              <a:spcAft>
                <a:spcPts val="0"/>
              </a:spcAft>
              <a:buClr>
                <a:srgbClr val="FFFFFF"/>
              </a:buClr>
              <a:buSzPct val="100000"/>
              <a:buFont typeface="Open Sans"/>
              <a:buNone/>
              <a:defRPr sz="2600">
                <a:solidFill>
                  <a:srgbClr val="FFFFFF"/>
                </a:solidFill>
                <a:latin typeface="Open Sans"/>
                <a:ea typeface="Open Sans"/>
                <a:cs typeface="Open Sans"/>
                <a:sym typeface="Open Sans"/>
              </a:defRPr>
            </a:lvl1pPr>
            <a:lvl2pPr lvl="1" rtl="0" algn="ctr">
              <a:lnSpc>
                <a:spcPct val="100000"/>
              </a:lnSpc>
              <a:spcBef>
                <a:spcPts val="0"/>
              </a:spcBef>
              <a:spcAft>
                <a:spcPts val="0"/>
              </a:spcAft>
              <a:buClr>
                <a:srgbClr val="FFFFFF"/>
              </a:buClr>
              <a:buSzPct val="100000"/>
              <a:buFont typeface="Open Sans"/>
              <a:buNone/>
              <a:defRPr sz="2600">
                <a:solidFill>
                  <a:srgbClr val="FFFFFF"/>
                </a:solidFill>
                <a:latin typeface="Open Sans"/>
                <a:ea typeface="Open Sans"/>
                <a:cs typeface="Open Sans"/>
                <a:sym typeface="Open Sans"/>
              </a:defRPr>
            </a:lvl2pPr>
            <a:lvl3pPr lvl="2" rtl="0" algn="ctr">
              <a:lnSpc>
                <a:spcPct val="100000"/>
              </a:lnSpc>
              <a:spcBef>
                <a:spcPts val="0"/>
              </a:spcBef>
              <a:spcAft>
                <a:spcPts val="0"/>
              </a:spcAft>
              <a:buClr>
                <a:srgbClr val="FFFFFF"/>
              </a:buClr>
              <a:buSzPct val="100000"/>
              <a:buFont typeface="Open Sans"/>
              <a:buNone/>
              <a:defRPr sz="2600">
                <a:solidFill>
                  <a:srgbClr val="FFFFFF"/>
                </a:solidFill>
                <a:latin typeface="Open Sans"/>
                <a:ea typeface="Open Sans"/>
                <a:cs typeface="Open Sans"/>
                <a:sym typeface="Open Sans"/>
              </a:defRPr>
            </a:lvl3pPr>
            <a:lvl4pPr lvl="3" rtl="0" algn="ctr">
              <a:lnSpc>
                <a:spcPct val="100000"/>
              </a:lnSpc>
              <a:spcBef>
                <a:spcPts val="0"/>
              </a:spcBef>
              <a:spcAft>
                <a:spcPts val="0"/>
              </a:spcAft>
              <a:buClr>
                <a:srgbClr val="FFFFFF"/>
              </a:buClr>
              <a:buSzPct val="100000"/>
              <a:buFont typeface="Open Sans"/>
              <a:buNone/>
              <a:defRPr sz="2600">
                <a:solidFill>
                  <a:srgbClr val="FFFFFF"/>
                </a:solidFill>
                <a:latin typeface="Open Sans"/>
                <a:ea typeface="Open Sans"/>
                <a:cs typeface="Open Sans"/>
                <a:sym typeface="Open Sans"/>
              </a:defRPr>
            </a:lvl4pPr>
            <a:lvl5pPr lvl="4" rtl="0" algn="ctr">
              <a:lnSpc>
                <a:spcPct val="100000"/>
              </a:lnSpc>
              <a:spcBef>
                <a:spcPts val="0"/>
              </a:spcBef>
              <a:spcAft>
                <a:spcPts val="0"/>
              </a:spcAft>
              <a:buClr>
                <a:srgbClr val="FFFFFF"/>
              </a:buClr>
              <a:buSzPct val="100000"/>
              <a:buFont typeface="Open Sans"/>
              <a:buNone/>
              <a:defRPr sz="2600">
                <a:solidFill>
                  <a:srgbClr val="FFFFFF"/>
                </a:solidFill>
                <a:latin typeface="Open Sans"/>
                <a:ea typeface="Open Sans"/>
                <a:cs typeface="Open Sans"/>
                <a:sym typeface="Open Sans"/>
              </a:defRPr>
            </a:lvl5pPr>
            <a:lvl6pPr lvl="5" rtl="0" algn="ctr">
              <a:lnSpc>
                <a:spcPct val="100000"/>
              </a:lnSpc>
              <a:spcBef>
                <a:spcPts val="0"/>
              </a:spcBef>
              <a:spcAft>
                <a:spcPts val="0"/>
              </a:spcAft>
              <a:buClr>
                <a:srgbClr val="FFFFFF"/>
              </a:buClr>
              <a:buSzPct val="100000"/>
              <a:buFont typeface="Open Sans"/>
              <a:buNone/>
              <a:defRPr sz="2600">
                <a:solidFill>
                  <a:srgbClr val="FFFFFF"/>
                </a:solidFill>
                <a:latin typeface="Open Sans"/>
                <a:ea typeface="Open Sans"/>
                <a:cs typeface="Open Sans"/>
                <a:sym typeface="Open Sans"/>
              </a:defRPr>
            </a:lvl6pPr>
            <a:lvl7pPr lvl="6" rtl="0" algn="ctr">
              <a:lnSpc>
                <a:spcPct val="100000"/>
              </a:lnSpc>
              <a:spcBef>
                <a:spcPts val="0"/>
              </a:spcBef>
              <a:spcAft>
                <a:spcPts val="0"/>
              </a:spcAft>
              <a:buClr>
                <a:srgbClr val="FFFFFF"/>
              </a:buClr>
              <a:buSzPct val="100000"/>
              <a:buFont typeface="Open Sans"/>
              <a:buNone/>
              <a:defRPr sz="2600">
                <a:solidFill>
                  <a:srgbClr val="FFFFFF"/>
                </a:solidFill>
                <a:latin typeface="Open Sans"/>
                <a:ea typeface="Open Sans"/>
                <a:cs typeface="Open Sans"/>
                <a:sym typeface="Open Sans"/>
              </a:defRPr>
            </a:lvl7pPr>
            <a:lvl8pPr lvl="7" rtl="0" algn="ctr">
              <a:lnSpc>
                <a:spcPct val="100000"/>
              </a:lnSpc>
              <a:spcBef>
                <a:spcPts val="0"/>
              </a:spcBef>
              <a:spcAft>
                <a:spcPts val="0"/>
              </a:spcAft>
              <a:buClr>
                <a:srgbClr val="FFFFFF"/>
              </a:buClr>
              <a:buSzPct val="100000"/>
              <a:buFont typeface="Open Sans"/>
              <a:buNone/>
              <a:defRPr sz="2600">
                <a:solidFill>
                  <a:srgbClr val="FFFFFF"/>
                </a:solidFill>
                <a:latin typeface="Open Sans"/>
                <a:ea typeface="Open Sans"/>
                <a:cs typeface="Open Sans"/>
                <a:sym typeface="Open Sans"/>
              </a:defRPr>
            </a:lvl8pPr>
            <a:lvl9pPr lvl="8" rtl="0" algn="ctr">
              <a:lnSpc>
                <a:spcPct val="100000"/>
              </a:lnSpc>
              <a:spcBef>
                <a:spcPts val="0"/>
              </a:spcBef>
              <a:spcAft>
                <a:spcPts val="0"/>
              </a:spcAft>
              <a:buClr>
                <a:srgbClr val="FFFFFF"/>
              </a:buClr>
              <a:buSzPct val="100000"/>
              <a:buFont typeface="Open Sans"/>
              <a:buNone/>
              <a:defRPr sz="2600">
                <a:solidFill>
                  <a:srgbClr val="FFFFFF"/>
                </a:solidFill>
                <a:latin typeface="Open Sans"/>
                <a:ea typeface="Open Sans"/>
                <a:cs typeface="Open Sans"/>
                <a:sym typeface="Open Sans"/>
              </a:defRPr>
            </a:lvl9pPr>
          </a:lstStyle>
          <a:p/>
        </p:txBody>
      </p:sp>
      <p:sp>
        <p:nvSpPr>
          <p:cNvPr id="136" name="Shape 13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One">
    <p:spTree>
      <p:nvGrpSpPr>
        <p:cNvPr id="137" name="Shape 137"/>
        <p:cNvGrpSpPr/>
        <p:nvPr/>
      </p:nvGrpSpPr>
      <p:grpSpPr>
        <a:xfrm>
          <a:off x="0" y="0"/>
          <a:ext cx="0" cy="0"/>
          <a:chOff x="0" y="0"/>
          <a:chExt cx="0" cy="0"/>
        </a:xfrm>
      </p:grpSpPr>
      <p:sp>
        <p:nvSpPr>
          <p:cNvPr id="138" name="Shape 138"/>
          <p:cNvSpPr txBox="1"/>
          <p:nvPr>
            <p:ph type="title"/>
          </p:nvPr>
        </p:nvSpPr>
        <p:spPr>
          <a:xfrm>
            <a:off x="311700" y="34100"/>
            <a:ext cx="8520600" cy="572700"/>
          </a:xfrm>
          <a:prstGeom prst="rect">
            <a:avLst/>
          </a:prstGeom>
        </p:spPr>
        <p:txBody>
          <a:bodyPr anchorCtr="0" anchor="t" bIns="91425" lIns="91425" rIns="91425" tIns="91425"/>
          <a:lstStyle>
            <a:lvl1pPr lvl="0" rtl="0" algn="ctr">
              <a:spcBef>
                <a:spcPts val="0"/>
              </a:spcBef>
              <a:buNone/>
              <a:defRPr b="1" sz="3800">
                <a:solidFill>
                  <a:srgbClr val="666666"/>
                </a:solidFill>
                <a:latin typeface="Dosis"/>
                <a:ea typeface="Dosis"/>
                <a:cs typeface="Dosis"/>
                <a:sym typeface="Dosis"/>
              </a:defRPr>
            </a:lvl1pPr>
            <a:lvl2pPr lvl="1" rtl="0">
              <a:spcBef>
                <a:spcPts val="0"/>
              </a:spcBef>
              <a:buNone/>
              <a:defRPr b="1" sz="3600">
                <a:latin typeface="Dosis"/>
                <a:ea typeface="Dosis"/>
                <a:cs typeface="Dosis"/>
                <a:sym typeface="Dosis"/>
              </a:defRPr>
            </a:lvl2pPr>
            <a:lvl3pPr lvl="2" rtl="0">
              <a:spcBef>
                <a:spcPts val="0"/>
              </a:spcBef>
              <a:buNone/>
              <a:defRPr b="1" sz="3600">
                <a:latin typeface="Dosis"/>
                <a:ea typeface="Dosis"/>
                <a:cs typeface="Dosis"/>
                <a:sym typeface="Dosis"/>
              </a:defRPr>
            </a:lvl3pPr>
            <a:lvl4pPr lvl="3" rtl="0">
              <a:spcBef>
                <a:spcPts val="0"/>
              </a:spcBef>
              <a:buNone/>
              <a:defRPr b="1" sz="3600">
                <a:latin typeface="Dosis"/>
                <a:ea typeface="Dosis"/>
                <a:cs typeface="Dosis"/>
                <a:sym typeface="Dosis"/>
              </a:defRPr>
            </a:lvl4pPr>
            <a:lvl5pPr lvl="4" rtl="0">
              <a:spcBef>
                <a:spcPts val="0"/>
              </a:spcBef>
              <a:buNone/>
              <a:defRPr b="1" sz="3600">
                <a:latin typeface="Dosis"/>
                <a:ea typeface="Dosis"/>
                <a:cs typeface="Dosis"/>
                <a:sym typeface="Dosis"/>
              </a:defRPr>
            </a:lvl5pPr>
            <a:lvl6pPr lvl="5" rtl="0">
              <a:spcBef>
                <a:spcPts val="0"/>
              </a:spcBef>
              <a:buNone/>
              <a:defRPr b="1" sz="3600">
                <a:latin typeface="Dosis"/>
                <a:ea typeface="Dosis"/>
                <a:cs typeface="Dosis"/>
                <a:sym typeface="Dosis"/>
              </a:defRPr>
            </a:lvl6pPr>
            <a:lvl7pPr lvl="6" rtl="0">
              <a:spcBef>
                <a:spcPts val="0"/>
              </a:spcBef>
              <a:buNone/>
              <a:defRPr b="1" sz="3600">
                <a:latin typeface="Dosis"/>
                <a:ea typeface="Dosis"/>
                <a:cs typeface="Dosis"/>
                <a:sym typeface="Dosis"/>
              </a:defRPr>
            </a:lvl7pPr>
            <a:lvl8pPr lvl="7" rtl="0">
              <a:spcBef>
                <a:spcPts val="0"/>
              </a:spcBef>
              <a:buNone/>
              <a:defRPr b="1" sz="3600">
                <a:latin typeface="Dosis"/>
                <a:ea typeface="Dosis"/>
                <a:cs typeface="Dosis"/>
                <a:sym typeface="Dosis"/>
              </a:defRPr>
            </a:lvl8pPr>
            <a:lvl9pPr lvl="8" rtl="0">
              <a:spcBef>
                <a:spcPts val="0"/>
              </a:spcBef>
              <a:buNone/>
              <a:defRPr b="1" sz="3600">
                <a:latin typeface="Dosis"/>
                <a:ea typeface="Dosis"/>
                <a:cs typeface="Dosis"/>
                <a:sym typeface="Dosis"/>
              </a:defRPr>
            </a:lvl9pPr>
          </a:lstStyle>
          <a:p/>
        </p:txBody>
      </p:sp>
      <p:sp>
        <p:nvSpPr>
          <p:cNvPr id="139" name="Shape 139"/>
          <p:cNvSpPr txBox="1"/>
          <p:nvPr>
            <p:ph idx="1" type="subTitle"/>
          </p:nvPr>
        </p:nvSpPr>
        <p:spPr>
          <a:xfrm>
            <a:off x="2249850" y="606800"/>
            <a:ext cx="4644300" cy="244800"/>
          </a:xfrm>
          <a:prstGeom prst="rect">
            <a:avLst/>
          </a:prstGeom>
        </p:spPr>
        <p:txBody>
          <a:bodyPr anchorCtr="0" anchor="t" bIns="91425" lIns="91425" rIns="91425" tIns="91425"/>
          <a:lstStyle>
            <a:lvl1pPr lvl="0" rtl="0" algn="ctr">
              <a:spcBef>
                <a:spcPts val="0"/>
              </a:spcBef>
              <a:buNone/>
              <a:defRPr sz="1600">
                <a:latin typeface="Open Sans"/>
                <a:ea typeface="Open Sans"/>
                <a:cs typeface="Open Sans"/>
                <a:sym typeface="Open Sans"/>
              </a:defRPr>
            </a:lvl1pPr>
            <a:lvl2pPr lvl="1" rtl="0" algn="ctr">
              <a:spcBef>
                <a:spcPts val="0"/>
              </a:spcBef>
              <a:buNone/>
              <a:defRPr sz="1600">
                <a:latin typeface="Open Sans"/>
                <a:ea typeface="Open Sans"/>
                <a:cs typeface="Open Sans"/>
                <a:sym typeface="Open Sans"/>
              </a:defRPr>
            </a:lvl2pPr>
            <a:lvl3pPr lvl="2" rtl="0" algn="ctr">
              <a:spcBef>
                <a:spcPts val="0"/>
              </a:spcBef>
              <a:buNone/>
              <a:defRPr sz="1600">
                <a:latin typeface="Open Sans"/>
                <a:ea typeface="Open Sans"/>
                <a:cs typeface="Open Sans"/>
                <a:sym typeface="Open Sans"/>
              </a:defRPr>
            </a:lvl3pPr>
            <a:lvl4pPr lvl="3" rtl="0" algn="ctr">
              <a:spcBef>
                <a:spcPts val="0"/>
              </a:spcBef>
              <a:buNone/>
              <a:defRPr sz="1600">
                <a:latin typeface="Open Sans"/>
                <a:ea typeface="Open Sans"/>
                <a:cs typeface="Open Sans"/>
                <a:sym typeface="Open Sans"/>
              </a:defRPr>
            </a:lvl4pPr>
            <a:lvl5pPr lvl="4" rtl="0" algn="ctr">
              <a:spcBef>
                <a:spcPts val="0"/>
              </a:spcBef>
              <a:buNone/>
              <a:defRPr sz="1600">
                <a:latin typeface="Open Sans"/>
                <a:ea typeface="Open Sans"/>
                <a:cs typeface="Open Sans"/>
                <a:sym typeface="Open Sans"/>
              </a:defRPr>
            </a:lvl5pPr>
            <a:lvl6pPr lvl="5" rtl="0" algn="ctr">
              <a:spcBef>
                <a:spcPts val="0"/>
              </a:spcBef>
              <a:buNone/>
              <a:defRPr sz="1600">
                <a:latin typeface="Open Sans"/>
                <a:ea typeface="Open Sans"/>
                <a:cs typeface="Open Sans"/>
                <a:sym typeface="Open Sans"/>
              </a:defRPr>
            </a:lvl6pPr>
            <a:lvl7pPr lvl="6" rtl="0" algn="ctr">
              <a:spcBef>
                <a:spcPts val="0"/>
              </a:spcBef>
              <a:buNone/>
              <a:defRPr sz="1600">
                <a:latin typeface="Open Sans"/>
                <a:ea typeface="Open Sans"/>
                <a:cs typeface="Open Sans"/>
                <a:sym typeface="Open Sans"/>
              </a:defRPr>
            </a:lvl7pPr>
            <a:lvl8pPr lvl="7" rtl="0" algn="ctr">
              <a:spcBef>
                <a:spcPts val="0"/>
              </a:spcBef>
              <a:buNone/>
              <a:defRPr sz="1600">
                <a:latin typeface="Open Sans"/>
                <a:ea typeface="Open Sans"/>
                <a:cs typeface="Open Sans"/>
                <a:sym typeface="Open Sans"/>
              </a:defRPr>
            </a:lvl8pPr>
            <a:lvl9pPr lvl="8" rtl="0" algn="ctr">
              <a:spcBef>
                <a:spcPts val="0"/>
              </a:spcBef>
              <a:buNone/>
              <a:defRPr sz="1600">
                <a:latin typeface="Open Sans"/>
                <a:ea typeface="Open Sans"/>
                <a:cs typeface="Open Sans"/>
                <a:sym typeface="Open Sans"/>
              </a:defRPr>
            </a:lvl9pPr>
          </a:lstStyle>
          <a:p/>
        </p:txBody>
      </p:sp>
      <p:sp>
        <p:nvSpPr>
          <p:cNvPr id="140" name="Shape 140"/>
          <p:cNvSpPr/>
          <p:nvPr/>
        </p:nvSpPr>
        <p:spPr>
          <a:xfrm>
            <a:off x="8468475" y="152350"/>
            <a:ext cx="454500" cy="365400"/>
          </a:xfrm>
          <a:prstGeom prst="rect">
            <a:avLst/>
          </a:prstGeom>
          <a:solidFill>
            <a:srgbClr val="93C47D"/>
          </a:solidFill>
          <a:ln>
            <a:noFill/>
          </a:ln>
        </p:spPr>
        <p:txBody>
          <a:bodyPr anchorCtr="0" anchor="ctr" bIns="91425" lIns="91425" rIns="91425" tIns="91425">
            <a:noAutofit/>
          </a:bodyPr>
          <a:lstStyle/>
          <a:p>
            <a:pPr lvl="0">
              <a:spcBef>
                <a:spcPts val="0"/>
              </a:spcBef>
              <a:buNone/>
            </a:pPr>
            <a:r>
              <a:t/>
            </a:r>
            <a:endParaRPr/>
          </a:p>
        </p:txBody>
      </p:sp>
      <p:sp>
        <p:nvSpPr>
          <p:cNvPr id="141" name="Shape 141"/>
          <p:cNvSpPr/>
          <p:nvPr/>
        </p:nvSpPr>
        <p:spPr>
          <a:xfrm>
            <a:off x="8468475" y="517700"/>
            <a:ext cx="454500" cy="89100"/>
          </a:xfrm>
          <a:prstGeom prst="rect">
            <a:avLst/>
          </a:prstGeom>
          <a:solidFill>
            <a:srgbClr val="666666"/>
          </a:solidFill>
          <a:ln>
            <a:noFill/>
          </a:ln>
        </p:spPr>
        <p:txBody>
          <a:bodyPr anchorCtr="0" anchor="ctr" bIns="91425" lIns="91425" rIns="91425" tIns="91425">
            <a:noAutofit/>
          </a:bodyPr>
          <a:lstStyle/>
          <a:p>
            <a:pPr lvl="0">
              <a:spcBef>
                <a:spcPts val="0"/>
              </a:spcBef>
              <a:buNone/>
            </a:pPr>
            <a:r>
              <a:t/>
            </a:r>
            <a:endParaRPr/>
          </a:p>
        </p:txBody>
      </p:sp>
      <p:sp>
        <p:nvSpPr>
          <p:cNvPr id="142" name="Shape 142"/>
          <p:cNvSpPr txBox="1"/>
          <p:nvPr>
            <p:ph idx="12" type="sldNum"/>
          </p:nvPr>
        </p:nvSpPr>
        <p:spPr>
          <a:xfrm>
            <a:off x="8421383" y="138250"/>
            <a:ext cx="548700" cy="3936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lang="es" sz="1300">
                <a:solidFill>
                  <a:srgbClr val="FFFFFF"/>
                </a:solidFill>
              </a:rPr>
              <a:t>‹#›</a:t>
            </a:fld>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Right">
    <p:spTree>
      <p:nvGrpSpPr>
        <p:cNvPr id="143" name="Shape 143"/>
        <p:cNvGrpSpPr/>
        <p:nvPr/>
      </p:nvGrpSpPr>
      <p:grpSpPr>
        <a:xfrm>
          <a:off x="0" y="0"/>
          <a:ext cx="0" cy="0"/>
          <a:chOff x="0" y="0"/>
          <a:chExt cx="0" cy="0"/>
        </a:xfrm>
      </p:grpSpPr>
      <p:sp>
        <p:nvSpPr>
          <p:cNvPr id="144" name="Shape 144"/>
          <p:cNvSpPr txBox="1"/>
          <p:nvPr>
            <p:ph type="title"/>
          </p:nvPr>
        </p:nvSpPr>
        <p:spPr>
          <a:xfrm>
            <a:off x="4563000" y="34100"/>
            <a:ext cx="3905400" cy="572700"/>
          </a:xfrm>
          <a:prstGeom prst="rect">
            <a:avLst/>
          </a:prstGeom>
        </p:spPr>
        <p:txBody>
          <a:bodyPr anchorCtr="0" anchor="t" bIns="91425" lIns="91425" rIns="91425" tIns="91425"/>
          <a:lstStyle>
            <a:lvl1pPr lvl="0" rtl="0" algn="ctr">
              <a:spcBef>
                <a:spcPts val="0"/>
              </a:spcBef>
              <a:buNone/>
              <a:defRPr b="1" sz="3800">
                <a:solidFill>
                  <a:srgbClr val="666666"/>
                </a:solidFill>
                <a:latin typeface="Dosis"/>
                <a:ea typeface="Dosis"/>
                <a:cs typeface="Dosis"/>
                <a:sym typeface="Dosis"/>
              </a:defRPr>
            </a:lvl1pPr>
            <a:lvl2pPr lvl="1" rtl="0">
              <a:spcBef>
                <a:spcPts val="0"/>
              </a:spcBef>
              <a:buNone/>
              <a:defRPr b="1" sz="3600">
                <a:latin typeface="Dosis"/>
                <a:ea typeface="Dosis"/>
                <a:cs typeface="Dosis"/>
                <a:sym typeface="Dosis"/>
              </a:defRPr>
            </a:lvl2pPr>
            <a:lvl3pPr lvl="2" rtl="0">
              <a:spcBef>
                <a:spcPts val="0"/>
              </a:spcBef>
              <a:buNone/>
              <a:defRPr b="1" sz="3600">
                <a:latin typeface="Dosis"/>
                <a:ea typeface="Dosis"/>
                <a:cs typeface="Dosis"/>
                <a:sym typeface="Dosis"/>
              </a:defRPr>
            </a:lvl3pPr>
            <a:lvl4pPr lvl="3" rtl="0">
              <a:spcBef>
                <a:spcPts val="0"/>
              </a:spcBef>
              <a:buNone/>
              <a:defRPr b="1" sz="3600">
                <a:latin typeface="Dosis"/>
                <a:ea typeface="Dosis"/>
                <a:cs typeface="Dosis"/>
                <a:sym typeface="Dosis"/>
              </a:defRPr>
            </a:lvl4pPr>
            <a:lvl5pPr lvl="4" rtl="0">
              <a:spcBef>
                <a:spcPts val="0"/>
              </a:spcBef>
              <a:buNone/>
              <a:defRPr b="1" sz="3600">
                <a:latin typeface="Dosis"/>
                <a:ea typeface="Dosis"/>
                <a:cs typeface="Dosis"/>
                <a:sym typeface="Dosis"/>
              </a:defRPr>
            </a:lvl5pPr>
            <a:lvl6pPr lvl="5" rtl="0">
              <a:spcBef>
                <a:spcPts val="0"/>
              </a:spcBef>
              <a:buNone/>
              <a:defRPr b="1" sz="3600">
                <a:latin typeface="Dosis"/>
                <a:ea typeface="Dosis"/>
                <a:cs typeface="Dosis"/>
                <a:sym typeface="Dosis"/>
              </a:defRPr>
            </a:lvl6pPr>
            <a:lvl7pPr lvl="6" rtl="0">
              <a:spcBef>
                <a:spcPts val="0"/>
              </a:spcBef>
              <a:buNone/>
              <a:defRPr b="1" sz="3600">
                <a:latin typeface="Dosis"/>
                <a:ea typeface="Dosis"/>
                <a:cs typeface="Dosis"/>
                <a:sym typeface="Dosis"/>
              </a:defRPr>
            </a:lvl7pPr>
            <a:lvl8pPr lvl="7" rtl="0">
              <a:spcBef>
                <a:spcPts val="0"/>
              </a:spcBef>
              <a:buNone/>
              <a:defRPr b="1" sz="3600">
                <a:latin typeface="Dosis"/>
                <a:ea typeface="Dosis"/>
                <a:cs typeface="Dosis"/>
                <a:sym typeface="Dosis"/>
              </a:defRPr>
            </a:lvl8pPr>
            <a:lvl9pPr lvl="8" rtl="0">
              <a:spcBef>
                <a:spcPts val="0"/>
              </a:spcBef>
              <a:buNone/>
              <a:defRPr b="1" sz="3600">
                <a:latin typeface="Dosis"/>
                <a:ea typeface="Dosis"/>
                <a:cs typeface="Dosis"/>
                <a:sym typeface="Dosis"/>
              </a:defRPr>
            </a:lvl9pPr>
          </a:lstStyle>
          <a:p/>
        </p:txBody>
      </p:sp>
      <p:sp>
        <p:nvSpPr>
          <p:cNvPr id="145" name="Shape 145"/>
          <p:cNvSpPr txBox="1"/>
          <p:nvPr>
            <p:ph idx="1" type="subTitle"/>
          </p:nvPr>
        </p:nvSpPr>
        <p:spPr>
          <a:xfrm>
            <a:off x="4563150" y="606800"/>
            <a:ext cx="3905400" cy="244800"/>
          </a:xfrm>
          <a:prstGeom prst="rect">
            <a:avLst/>
          </a:prstGeom>
        </p:spPr>
        <p:txBody>
          <a:bodyPr anchorCtr="0" anchor="t" bIns="91425" lIns="91425" rIns="91425" tIns="91425"/>
          <a:lstStyle>
            <a:lvl1pPr lvl="0" rtl="0" algn="ctr">
              <a:spcBef>
                <a:spcPts val="0"/>
              </a:spcBef>
              <a:buNone/>
              <a:defRPr sz="1600">
                <a:latin typeface="Open Sans"/>
                <a:ea typeface="Open Sans"/>
                <a:cs typeface="Open Sans"/>
                <a:sym typeface="Open Sans"/>
              </a:defRPr>
            </a:lvl1pPr>
            <a:lvl2pPr lvl="1" rtl="0" algn="ctr">
              <a:spcBef>
                <a:spcPts val="0"/>
              </a:spcBef>
              <a:buNone/>
              <a:defRPr sz="1600">
                <a:latin typeface="Open Sans"/>
                <a:ea typeface="Open Sans"/>
                <a:cs typeface="Open Sans"/>
                <a:sym typeface="Open Sans"/>
              </a:defRPr>
            </a:lvl2pPr>
            <a:lvl3pPr lvl="2" rtl="0" algn="ctr">
              <a:spcBef>
                <a:spcPts val="0"/>
              </a:spcBef>
              <a:buNone/>
              <a:defRPr sz="1600">
                <a:latin typeface="Open Sans"/>
                <a:ea typeface="Open Sans"/>
                <a:cs typeface="Open Sans"/>
                <a:sym typeface="Open Sans"/>
              </a:defRPr>
            </a:lvl3pPr>
            <a:lvl4pPr lvl="3" rtl="0" algn="ctr">
              <a:spcBef>
                <a:spcPts val="0"/>
              </a:spcBef>
              <a:buNone/>
              <a:defRPr sz="1600">
                <a:latin typeface="Open Sans"/>
                <a:ea typeface="Open Sans"/>
                <a:cs typeface="Open Sans"/>
                <a:sym typeface="Open Sans"/>
              </a:defRPr>
            </a:lvl4pPr>
            <a:lvl5pPr lvl="4" rtl="0" algn="ctr">
              <a:spcBef>
                <a:spcPts val="0"/>
              </a:spcBef>
              <a:buNone/>
              <a:defRPr sz="1600">
                <a:latin typeface="Open Sans"/>
                <a:ea typeface="Open Sans"/>
                <a:cs typeface="Open Sans"/>
                <a:sym typeface="Open Sans"/>
              </a:defRPr>
            </a:lvl5pPr>
            <a:lvl6pPr lvl="5" rtl="0" algn="ctr">
              <a:spcBef>
                <a:spcPts val="0"/>
              </a:spcBef>
              <a:buNone/>
              <a:defRPr sz="1600">
                <a:latin typeface="Open Sans"/>
                <a:ea typeface="Open Sans"/>
                <a:cs typeface="Open Sans"/>
                <a:sym typeface="Open Sans"/>
              </a:defRPr>
            </a:lvl6pPr>
            <a:lvl7pPr lvl="6" rtl="0" algn="ctr">
              <a:spcBef>
                <a:spcPts val="0"/>
              </a:spcBef>
              <a:buNone/>
              <a:defRPr sz="1600">
                <a:latin typeface="Open Sans"/>
                <a:ea typeface="Open Sans"/>
                <a:cs typeface="Open Sans"/>
                <a:sym typeface="Open Sans"/>
              </a:defRPr>
            </a:lvl7pPr>
            <a:lvl8pPr lvl="7" rtl="0" algn="ctr">
              <a:spcBef>
                <a:spcPts val="0"/>
              </a:spcBef>
              <a:buNone/>
              <a:defRPr sz="1600">
                <a:latin typeface="Open Sans"/>
                <a:ea typeface="Open Sans"/>
                <a:cs typeface="Open Sans"/>
                <a:sym typeface="Open Sans"/>
              </a:defRPr>
            </a:lvl8pPr>
            <a:lvl9pPr lvl="8" rtl="0" algn="ctr">
              <a:spcBef>
                <a:spcPts val="0"/>
              </a:spcBef>
              <a:buNone/>
              <a:defRPr sz="1600">
                <a:latin typeface="Open Sans"/>
                <a:ea typeface="Open Sans"/>
                <a:cs typeface="Open Sans"/>
                <a:sym typeface="Open Sans"/>
              </a:defRPr>
            </a:lvl9pPr>
          </a:lstStyle>
          <a:p/>
        </p:txBody>
      </p:sp>
      <p:sp>
        <p:nvSpPr>
          <p:cNvPr id="146" name="Shape 146"/>
          <p:cNvSpPr/>
          <p:nvPr/>
        </p:nvSpPr>
        <p:spPr>
          <a:xfrm>
            <a:off x="8468475" y="152350"/>
            <a:ext cx="454500" cy="365400"/>
          </a:xfrm>
          <a:prstGeom prst="rect">
            <a:avLst/>
          </a:prstGeom>
          <a:solidFill>
            <a:srgbClr val="93C47D"/>
          </a:solidFill>
          <a:ln>
            <a:noFill/>
          </a:ln>
        </p:spPr>
        <p:txBody>
          <a:bodyPr anchorCtr="0" anchor="ctr" bIns="91425" lIns="91425" rIns="91425" tIns="91425">
            <a:noAutofit/>
          </a:bodyPr>
          <a:lstStyle/>
          <a:p>
            <a:pPr lvl="0">
              <a:spcBef>
                <a:spcPts val="0"/>
              </a:spcBef>
              <a:buNone/>
            </a:pPr>
            <a:r>
              <a:t/>
            </a:r>
            <a:endParaRPr/>
          </a:p>
        </p:txBody>
      </p:sp>
      <p:sp>
        <p:nvSpPr>
          <p:cNvPr id="147" name="Shape 147"/>
          <p:cNvSpPr/>
          <p:nvPr/>
        </p:nvSpPr>
        <p:spPr>
          <a:xfrm>
            <a:off x="8468475" y="517700"/>
            <a:ext cx="454500" cy="89100"/>
          </a:xfrm>
          <a:prstGeom prst="rect">
            <a:avLst/>
          </a:prstGeom>
          <a:solidFill>
            <a:srgbClr val="666666"/>
          </a:solidFill>
          <a:ln>
            <a:noFill/>
          </a:ln>
        </p:spPr>
        <p:txBody>
          <a:bodyPr anchorCtr="0" anchor="ctr" bIns="91425" lIns="91425" rIns="91425" tIns="91425">
            <a:noAutofit/>
          </a:bodyPr>
          <a:lstStyle/>
          <a:p>
            <a:pPr lvl="0">
              <a:spcBef>
                <a:spcPts val="0"/>
              </a:spcBef>
              <a:buNone/>
            </a:pPr>
            <a:r>
              <a:t/>
            </a:r>
            <a:endParaRPr/>
          </a:p>
        </p:txBody>
      </p:sp>
      <p:sp>
        <p:nvSpPr>
          <p:cNvPr id="148" name="Shape 148"/>
          <p:cNvSpPr txBox="1"/>
          <p:nvPr>
            <p:ph idx="12" type="sldNum"/>
          </p:nvPr>
        </p:nvSpPr>
        <p:spPr>
          <a:xfrm>
            <a:off x="8421383" y="138250"/>
            <a:ext cx="548700" cy="3936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lang="es" sz="1300">
                <a:solidFill>
                  <a:srgbClr val="FFFFFF"/>
                </a:solidFill>
              </a:rPr>
              <a:t>‹#›</a:t>
            </a:fld>
          </a:p>
        </p:txBody>
      </p:sp>
      <p:sp>
        <p:nvSpPr>
          <p:cNvPr id="149" name="Shape 149"/>
          <p:cNvSpPr txBox="1"/>
          <p:nvPr/>
        </p:nvSpPr>
        <p:spPr>
          <a:xfrm>
            <a:off x="6819375" y="4714900"/>
            <a:ext cx="2236800" cy="303000"/>
          </a:xfrm>
          <a:prstGeom prst="rect">
            <a:avLst/>
          </a:prstGeom>
          <a:noFill/>
          <a:ln>
            <a:noFill/>
          </a:ln>
        </p:spPr>
        <p:txBody>
          <a:bodyPr anchorCtr="0" anchor="t" bIns="91425" lIns="91425" rIns="91425" tIns="91425">
            <a:noAutofit/>
          </a:bodyPr>
          <a:lstStyle/>
          <a:p>
            <a:pPr lvl="0" rtl="0" algn="ctr">
              <a:spcBef>
                <a:spcPts val="0"/>
              </a:spcBef>
              <a:buNone/>
            </a:pPr>
            <a:r>
              <a:rPr lang="es" sz="1000">
                <a:solidFill>
                  <a:srgbClr val="666666"/>
                </a:solidFill>
                <a:latin typeface="Open Sans"/>
                <a:ea typeface="Open Sans"/>
                <a:cs typeface="Open Sans"/>
                <a:sym typeface="Open Sans"/>
              </a:rPr>
              <a:t>freegoogleslidestemplates.com</a:t>
            </a:r>
          </a:p>
        </p:txBody>
      </p:sp>
      <p:grpSp>
        <p:nvGrpSpPr>
          <p:cNvPr id="150" name="Shape 150"/>
          <p:cNvGrpSpPr/>
          <p:nvPr/>
        </p:nvGrpSpPr>
        <p:grpSpPr>
          <a:xfrm>
            <a:off x="197970" y="4683258"/>
            <a:ext cx="297191" cy="365407"/>
            <a:chOff x="2149550" y="2870305"/>
            <a:chExt cx="378394" cy="465249"/>
          </a:xfrm>
        </p:grpSpPr>
        <p:sp>
          <p:nvSpPr>
            <p:cNvPr id="151" name="Shape 151"/>
            <p:cNvSpPr/>
            <p:nvPr/>
          </p:nvSpPr>
          <p:spPr>
            <a:xfrm>
              <a:off x="2149569" y="2870305"/>
              <a:ext cx="378375" cy="465249"/>
            </a:xfrm>
            <a:custGeom>
              <a:pathLst>
                <a:path extrusionOk="0" h="10000" w="1000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cap="flat" cmpd="sng" w="12700">
              <a:solidFill>
                <a:srgbClr val="FFC92F"/>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600" u="none" cap="none" strike="noStrike">
                <a:solidFill>
                  <a:srgbClr val="000000"/>
                </a:solidFill>
                <a:latin typeface="Calibri"/>
                <a:ea typeface="Calibri"/>
                <a:cs typeface="Calibri"/>
                <a:sym typeface="Calibri"/>
              </a:endParaRPr>
            </a:p>
          </p:txBody>
        </p:sp>
        <p:sp>
          <p:nvSpPr>
            <p:cNvPr id="152" name="Shape 152"/>
            <p:cNvSpPr/>
            <p:nvPr/>
          </p:nvSpPr>
          <p:spPr>
            <a:xfrm>
              <a:off x="2414965" y="2870305"/>
              <a:ext cx="112979" cy="125770"/>
            </a:xfrm>
            <a:custGeom>
              <a:pathLst>
                <a:path extrusionOk="0" h="39" w="35">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anchorCtr="0" anchor="t" bIns="45700" lIns="91425" rIns="91425" tIns="45700">
              <a:noAutofit/>
            </a:bodyPr>
            <a:lstStyle/>
            <a:p>
              <a:pPr indent="0" lvl="0" marL="0" marR="0" rtl="0" algn="l">
                <a:spcBef>
                  <a:spcPts val="0"/>
                </a:spcBef>
                <a:buNone/>
              </a:pPr>
              <a:r>
                <a:t/>
              </a:r>
              <a:endParaRPr b="0" i="0" sz="600" u="none" cap="none" strike="noStrike">
                <a:solidFill>
                  <a:srgbClr val="000000"/>
                </a:solidFill>
                <a:latin typeface="Calibri"/>
                <a:ea typeface="Calibri"/>
                <a:cs typeface="Calibri"/>
                <a:sym typeface="Calibri"/>
              </a:endParaRPr>
            </a:p>
          </p:txBody>
        </p:sp>
        <p:sp>
          <p:nvSpPr>
            <p:cNvPr id="153" name="Shape 153"/>
            <p:cNvSpPr/>
            <p:nvPr/>
          </p:nvSpPr>
          <p:spPr>
            <a:xfrm>
              <a:off x="2414965" y="2980087"/>
              <a:ext cx="112975" cy="112975"/>
            </a:xfrm>
            <a:custGeom>
              <a:pathLst>
                <a:path extrusionOk="0" h="10000" w="10000">
                  <a:moveTo>
                    <a:pt x="0" y="0"/>
                  </a:moveTo>
                  <a:lnTo>
                    <a:pt x="10000" y="0"/>
                  </a:lnTo>
                  <a:lnTo>
                    <a:pt x="10000" y="10000"/>
                  </a:lnTo>
                  <a:cubicBezTo>
                    <a:pt x="9362" y="9057"/>
                    <a:pt x="1457" y="1924"/>
                    <a:pt x="0" y="0"/>
                  </a:cubicBezTo>
                  <a:close/>
                </a:path>
              </a:pathLst>
            </a:custGeom>
            <a:solidFill>
              <a:srgbClr val="D59D00"/>
            </a:solidFill>
            <a:ln>
              <a:noFill/>
            </a:ln>
          </p:spPr>
          <p:txBody>
            <a:bodyPr anchorCtr="0" anchor="t" bIns="45700" lIns="91425" rIns="91425" tIns="45700">
              <a:noAutofit/>
            </a:bodyPr>
            <a:lstStyle/>
            <a:p>
              <a:pPr indent="0" lvl="0" marL="0" marR="0" rtl="0" algn="l">
                <a:spcBef>
                  <a:spcPts val="0"/>
                </a:spcBef>
                <a:buNone/>
              </a:pPr>
              <a:r>
                <a:t/>
              </a:r>
              <a:endParaRPr b="0" i="0" sz="600" u="none" cap="none" strike="noStrike">
                <a:solidFill>
                  <a:srgbClr val="000000"/>
                </a:solidFill>
                <a:latin typeface="Calibri"/>
                <a:ea typeface="Calibri"/>
                <a:cs typeface="Calibri"/>
                <a:sym typeface="Calibri"/>
              </a:endParaRPr>
            </a:p>
          </p:txBody>
        </p:sp>
        <p:sp>
          <p:nvSpPr>
            <p:cNvPr id="154" name="Shape 154"/>
            <p:cNvSpPr/>
            <p:nvPr/>
          </p:nvSpPr>
          <p:spPr>
            <a:xfrm>
              <a:off x="2149550" y="3036900"/>
              <a:ext cx="378300" cy="227400"/>
            </a:xfrm>
            <a:prstGeom prst="rect">
              <a:avLst/>
            </a:prstGeom>
            <a:noFill/>
            <a:ln>
              <a:noFill/>
            </a:ln>
          </p:spPr>
          <p:txBody>
            <a:bodyPr anchorCtr="0" anchor="t" bIns="0" lIns="0" rIns="0" tIns="0">
              <a:noAutofit/>
            </a:bodyPr>
            <a:lstStyle/>
            <a:p>
              <a:pPr indent="0" lvl="0" marL="0" marR="0" rtl="0" algn="ctr">
                <a:lnSpc>
                  <a:spcPct val="100000"/>
                </a:lnSpc>
                <a:spcBef>
                  <a:spcPts val="0"/>
                </a:spcBef>
                <a:spcAft>
                  <a:spcPts val="0"/>
                </a:spcAft>
                <a:buClr>
                  <a:srgbClr val="FFFFFF"/>
                </a:buClr>
                <a:buSzPct val="25000"/>
                <a:buFont typeface="Calibri"/>
                <a:buNone/>
              </a:pPr>
              <a:r>
                <a:rPr b="0" i="0" lang="es" sz="800" u="none" cap="none" strike="noStrike">
                  <a:solidFill>
                    <a:srgbClr val="FFFFFF"/>
                  </a:solidFill>
                  <a:latin typeface="Open Sans"/>
                  <a:ea typeface="Open Sans"/>
                  <a:cs typeface="Open Sans"/>
                  <a:sym typeface="Open Sans"/>
                </a:rPr>
                <a:t>FGST</a:t>
              </a: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5" name="Shape 155"/>
        <p:cNvGrpSpPr/>
        <p:nvPr/>
      </p:nvGrpSpPr>
      <p:grpSpPr>
        <a:xfrm>
          <a:off x="0" y="0"/>
          <a:ext cx="0" cy="0"/>
          <a:chOff x="0" y="0"/>
          <a:chExt cx="0" cy="0"/>
        </a:xfrm>
      </p:grpSpPr>
      <p:sp>
        <p:nvSpPr>
          <p:cNvPr id="156" name="Shape 156"/>
          <p:cNvSpPr txBox="1"/>
          <p:nvPr>
            <p:ph type="title"/>
          </p:nvPr>
        </p:nvSpPr>
        <p:spPr>
          <a:xfrm>
            <a:off x="311700" y="2150850"/>
            <a:ext cx="8520600" cy="841800"/>
          </a:xfrm>
          <a:prstGeom prst="rect">
            <a:avLst/>
          </a:prstGeom>
        </p:spPr>
        <p:txBody>
          <a:bodyPr anchorCtr="0" anchor="ctr" bIns="91425" lIns="91425" rIns="91425" tIns="91425"/>
          <a:lstStyle>
            <a:lvl1pPr indent="-69850" lvl="0" marL="0" marR="0" rtl="0" algn="ctr">
              <a:lnSpc>
                <a:spcPct val="100000"/>
              </a:lnSpc>
              <a:spcBef>
                <a:spcPts val="0"/>
              </a:spcBef>
              <a:spcAft>
                <a:spcPts val="0"/>
              </a:spcAft>
              <a:buSzPct val="70588"/>
              <a:defRPr b="1" sz="5100">
                <a:solidFill>
                  <a:srgbClr val="666666"/>
                </a:solidFill>
                <a:latin typeface="Dosis"/>
                <a:ea typeface="Dosis"/>
                <a:cs typeface="Dosis"/>
                <a:sym typeface="Dosis"/>
              </a:defRPr>
            </a:lvl1pPr>
            <a:lvl2pPr lvl="1" rtl="0" algn="ctr">
              <a:spcBef>
                <a:spcPts val="0"/>
              </a:spcBef>
              <a:buSzPct val="100000"/>
              <a:defRPr sz="4900"/>
            </a:lvl2pPr>
            <a:lvl3pPr lvl="2" rtl="0" algn="ctr">
              <a:spcBef>
                <a:spcPts val="0"/>
              </a:spcBef>
              <a:buSzPct val="100000"/>
              <a:defRPr sz="4900"/>
            </a:lvl3pPr>
            <a:lvl4pPr lvl="3" rtl="0" algn="ctr">
              <a:spcBef>
                <a:spcPts val="0"/>
              </a:spcBef>
              <a:buSzPct val="100000"/>
              <a:defRPr sz="4900"/>
            </a:lvl4pPr>
            <a:lvl5pPr lvl="4" rtl="0" algn="ctr">
              <a:spcBef>
                <a:spcPts val="0"/>
              </a:spcBef>
              <a:buSzPct val="100000"/>
              <a:defRPr sz="4900"/>
            </a:lvl5pPr>
            <a:lvl6pPr lvl="5" rtl="0" algn="ctr">
              <a:spcBef>
                <a:spcPts val="0"/>
              </a:spcBef>
              <a:buSzPct val="100000"/>
              <a:defRPr sz="4900"/>
            </a:lvl6pPr>
            <a:lvl7pPr lvl="6" rtl="0" algn="ctr">
              <a:spcBef>
                <a:spcPts val="0"/>
              </a:spcBef>
              <a:buSzPct val="100000"/>
              <a:defRPr sz="4900"/>
            </a:lvl7pPr>
            <a:lvl8pPr lvl="7" rtl="0" algn="ctr">
              <a:spcBef>
                <a:spcPts val="0"/>
              </a:spcBef>
              <a:buSzPct val="100000"/>
              <a:defRPr sz="4900"/>
            </a:lvl8pPr>
            <a:lvl9pPr lvl="8" rtl="0" algn="ctr">
              <a:spcBef>
                <a:spcPts val="0"/>
              </a:spcBef>
              <a:buSzPct val="100000"/>
              <a:defRPr sz="4900"/>
            </a:lvl9pPr>
          </a:lstStyle>
          <a:p/>
        </p:txBody>
      </p:sp>
      <p:sp>
        <p:nvSpPr>
          <p:cNvPr id="157" name="Shape 157"/>
          <p:cNvSpPr/>
          <p:nvPr/>
        </p:nvSpPr>
        <p:spPr>
          <a:xfrm>
            <a:off x="8468475" y="152350"/>
            <a:ext cx="454500" cy="365400"/>
          </a:xfrm>
          <a:prstGeom prst="rect">
            <a:avLst/>
          </a:prstGeom>
          <a:solidFill>
            <a:srgbClr val="93C47D"/>
          </a:solidFill>
          <a:ln>
            <a:noFill/>
          </a:ln>
        </p:spPr>
        <p:txBody>
          <a:bodyPr anchorCtr="0" anchor="ctr" bIns="91425" lIns="91425" rIns="91425" tIns="91425">
            <a:noAutofit/>
          </a:bodyPr>
          <a:lstStyle/>
          <a:p>
            <a:pPr lvl="0">
              <a:spcBef>
                <a:spcPts val="0"/>
              </a:spcBef>
              <a:buNone/>
            </a:pPr>
            <a:r>
              <a:t/>
            </a:r>
            <a:endParaRPr/>
          </a:p>
        </p:txBody>
      </p:sp>
      <p:sp>
        <p:nvSpPr>
          <p:cNvPr id="158" name="Shape 158"/>
          <p:cNvSpPr/>
          <p:nvPr/>
        </p:nvSpPr>
        <p:spPr>
          <a:xfrm>
            <a:off x="8468475" y="517700"/>
            <a:ext cx="454500" cy="89100"/>
          </a:xfrm>
          <a:prstGeom prst="rect">
            <a:avLst/>
          </a:prstGeom>
          <a:solidFill>
            <a:srgbClr val="666666"/>
          </a:solidFill>
          <a:ln>
            <a:noFill/>
          </a:ln>
        </p:spPr>
        <p:txBody>
          <a:bodyPr anchorCtr="0" anchor="ctr" bIns="91425" lIns="91425" rIns="91425" tIns="91425">
            <a:noAutofit/>
          </a:bodyPr>
          <a:lstStyle/>
          <a:p>
            <a:pPr lvl="0">
              <a:spcBef>
                <a:spcPts val="0"/>
              </a:spcBef>
              <a:buNone/>
            </a:pPr>
            <a:r>
              <a:t/>
            </a:r>
            <a:endParaRPr/>
          </a:p>
        </p:txBody>
      </p:sp>
      <p:sp>
        <p:nvSpPr>
          <p:cNvPr id="159" name="Shape 159"/>
          <p:cNvSpPr txBox="1"/>
          <p:nvPr>
            <p:ph idx="12" type="sldNum"/>
          </p:nvPr>
        </p:nvSpPr>
        <p:spPr>
          <a:xfrm>
            <a:off x="8421383" y="138250"/>
            <a:ext cx="548700" cy="3936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lang="es" sz="1300">
                <a:solidFill>
                  <a:srgbClr val="FFFFFF"/>
                </a:solidFill>
              </a:rPr>
              <a:t>‹#›</a:t>
            </a:fld>
          </a:p>
        </p:txBody>
      </p:sp>
      <p:sp>
        <p:nvSpPr>
          <p:cNvPr id="160" name="Shape 160"/>
          <p:cNvSpPr txBox="1"/>
          <p:nvPr/>
        </p:nvSpPr>
        <p:spPr>
          <a:xfrm>
            <a:off x="6819375" y="4714900"/>
            <a:ext cx="2236800" cy="303000"/>
          </a:xfrm>
          <a:prstGeom prst="rect">
            <a:avLst/>
          </a:prstGeom>
          <a:noFill/>
          <a:ln>
            <a:noFill/>
          </a:ln>
        </p:spPr>
        <p:txBody>
          <a:bodyPr anchorCtr="0" anchor="t" bIns="91425" lIns="91425" rIns="91425" tIns="91425">
            <a:noAutofit/>
          </a:bodyPr>
          <a:lstStyle/>
          <a:p>
            <a:pPr lvl="0" rtl="0" algn="ctr">
              <a:spcBef>
                <a:spcPts val="0"/>
              </a:spcBef>
              <a:buNone/>
            </a:pPr>
            <a:r>
              <a:rPr lang="es" sz="1000">
                <a:solidFill>
                  <a:srgbClr val="666666"/>
                </a:solidFill>
                <a:latin typeface="Open Sans"/>
                <a:ea typeface="Open Sans"/>
                <a:cs typeface="Open Sans"/>
                <a:sym typeface="Open Sans"/>
              </a:rPr>
              <a:t>freegoogleslidestemplates.com</a:t>
            </a:r>
          </a:p>
        </p:txBody>
      </p:sp>
      <p:grpSp>
        <p:nvGrpSpPr>
          <p:cNvPr id="161" name="Shape 161"/>
          <p:cNvGrpSpPr/>
          <p:nvPr/>
        </p:nvGrpSpPr>
        <p:grpSpPr>
          <a:xfrm>
            <a:off x="197970" y="4683258"/>
            <a:ext cx="297191" cy="365407"/>
            <a:chOff x="2149550" y="2870305"/>
            <a:chExt cx="378394" cy="465249"/>
          </a:xfrm>
        </p:grpSpPr>
        <p:sp>
          <p:nvSpPr>
            <p:cNvPr id="162" name="Shape 162"/>
            <p:cNvSpPr/>
            <p:nvPr/>
          </p:nvSpPr>
          <p:spPr>
            <a:xfrm>
              <a:off x="2149569" y="2870305"/>
              <a:ext cx="378375" cy="465249"/>
            </a:xfrm>
            <a:custGeom>
              <a:pathLst>
                <a:path extrusionOk="0" h="10000" w="1000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cap="flat" cmpd="sng" w="12700">
              <a:solidFill>
                <a:srgbClr val="FFC92F"/>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600" u="none" cap="none" strike="noStrike">
                <a:solidFill>
                  <a:srgbClr val="000000"/>
                </a:solidFill>
                <a:latin typeface="Calibri"/>
                <a:ea typeface="Calibri"/>
                <a:cs typeface="Calibri"/>
                <a:sym typeface="Calibri"/>
              </a:endParaRPr>
            </a:p>
          </p:txBody>
        </p:sp>
        <p:sp>
          <p:nvSpPr>
            <p:cNvPr id="163" name="Shape 163"/>
            <p:cNvSpPr/>
            <p:nvPr/>
          </p:nvSpPr>
          <p:spPr>
            <a:xfrm>
              <a:off x="2414965" y="2870305"/>
              <a:ext cx="112979" cy="125770"/>
            </a:xfrm>
            <a:custGeom>
              <a:pathLst>
                <a:path extrusionOk="0" h="39" w="35">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anchorCtr="0" anchor="t" bIns="45700" lIns="91425" rIns="91425" tIns="45700">
              <a:noAutofit/>
            </a:bodyPr>
            <a:lstStyle/>
            <a:p>
              <a:pPr indent="0" lvl="0" marL="0" marR="0" rtl="0" algn="l">
                <a:spcBef>
                  <a:spcPts val="0"/>
                </a:spcBef>
                <a:buNone/>
              </a:pPr>
              <a:r>
                <a:t/>
              </a:r>
              <a:endParaRPr b="0" i="0" sz="600" u="none" cap="none" strike="noStrike">
                <a:solidFill>
                  <a:srgbClr val="000000"/>
                </a:solidFill>
                <a:latin typeface="Calibri"/>
                <a:ea typeface="Calibri"/>
                <a:cs typeface="Calibri"/>
                <a:sym typeface="Calibri"/>
              </a:endParaRPr>
            </a:p>
          </p:txBody>
        </p:sp>
        <p:sp>
          <p:nvSpPr>
            <p:cNvPr id="164" name="Shape 164"/>
            <p:cNvSpPr/>
            <p:nvPr/>
          </p:nvSpPr>
          <p:spPr>
            <a:xfrm>
              <a:off x="2414965" y="2980087"/>
              <a:ext cx="112975" cy="112975"/>
            </a:xfrm>
            <a:custGeom>
              <a:pathLst>
                <a:path extrusionOk="0" h="10000" w="10000">
                  <a:moveTo>
                    <a:pt x="0" y="0"/>
                  </a:moveTo>
                  <a:lnTo>
                    <a:pt x="10000" y="0"/>
                  </a:lnTo>
                  <a:lnTo>
                    <a:pt x="10000" y="10000"/>
                  </a:lnTo>
                  <a:cubicBezTo>
                    <a:pt x="9362" y="9057"/>
                    <a:pt x="1457" y="1924"/>
                    <a:pt x="0" y="0"/>
                  </a:cubicBezTo>
                  <a:close/>
                </a:path>
              </a:pathLst>
            </a:custGeom>
            <a:solidFill>
              <a:srgbClr val="D59D00"/>
            </a:solidFill>
            <a:ln>
              <a:noFill/>
            </a:ln>
          </p:spPr>
          <p:txBody>
            <a:bodyPr anchorCtr="0" anchor="t" bIns="45700" lIns="91425" rIns="91425" tIns="45700">
              <a:noAutofit/>
            </a:bodyPr>
            <a:lstStyle/>
            <a:p>
              <a:pPr indent="0" lvl="0" marL="0" marR="0" rtl="0" algn="l">
                <a:spcBef>
                  <a:spcPts val="0"/>
                </a:spcBef>
                <a:buNone/>
              </a:pPr>
              <a:r>
                <a:t/>
              </a:r>
              <a:endParaRPr b="0" i="0" sz="600" u="none" cap="none" strike="noStrike">
                <a:solidFill>
                  <a:srgbClr val="000000"/>
                </a:solidFill>
                <a:latin typeface="Calibri"/>
                <a:ea typeface="Calibri"/>
                <a:cs typeface="Calibri"/>
                <a:sym typeface="Calibri"/>
              </a:endParaRPr>
            </a:p>
          </p:txBody>
        </p:sp>
        <p:sp>
          <p:nvSpPr>
            <p:cNvPr id="165" name="Shape 165"/>
            <p:cNvSpPr/>
            <p:nvPr/>
          </p:nvSpPr>
          <p:spPr>
            <a:xfrm>
              <a:off x="2149550" y="3036900"/>
              <a:ext cx="378300" cy="227400"/>
            </a:xfrm>
            <a:prstGeom prst="rect">
              <a:avLst/>
            </a:prstGeom>
            <a:noFill/>
            <a:ln>
              <a:noFill/>
            </a:ln>
          </p:spPr>
          <p:txBody>
            <a:bodyPr anchorCtr="0" anchor="t" bIns="0" lIns="0" rIns="0" tIns="0">
              <a:noAutofit/>
            </a:bodyPr>
            <a:lstStyle/>
            <a:p>
              <a:pPr indent="0" lvl="0" marL="0" marR="0" rtl="0" algn="ctr">
                <a:lnSpc>
                  <a:spcPct val="100000"/>
                </a:lnSpc>
                <a:spcBef>
                  <a:spcPts val="0"/>
                </a:spcBef>
                <a:spcAft>
                  <a:spcPts val="0"/>
                </a:spcAft>
                <a:buClr>
                  <a:srgbClr val="FFFFFF"/>
                </a:buClr>
                <a:buSzPct val="25000"/>
                <a:buFont typeface="Calibri"/>
                <a:buNone/>
              </a:pPr>
              <a:r>
                <a:rPr b="0" i="0" lang="es" sz="800" u="none" cap="none" strike="noStrike">
                  <a:solidFill>
                    <a:srgbClr val="FFFFFF"/>
                  </a:solidFill>
                  <a:latin typeface="Open Sans"/>
                  <a:ea typeface="Open Sans"/>
                  <a:cs typeface="Open Sans"/>
                  <a:sym typeface="Open Sans"/>
                </a:rPr>
                <a:t>FGST</a:t>
              </a: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6" name="Shape 166"/>
        <p:cNvGrpSpPr/>
        <p:nvPr/>
      </p:nvGrpSpPr>
      <p:grpSpPr>
        <a:xfrm>
          <a:off x="0" y="0"/>
          <a:ext cx="0" cy="0"/>
          <a:chOff x="0" y="0"/>
          <a:chExt cx="0" cy="0"/>
        </a:xfrm>
      </p:grpSpPr>
      <p:sp>
        <p:nvSpPr>
          <p:cNvPr id="167" name="Shape 167"/>
          <p:cNvSpPr txBox="1"/>
          <p:nvPr/>
        </p:nvSpPr>
        <p:spPr>
          <a:xfrm>
            <a:off x="6819375" y="4714900"/>
            <a:ext cx="2236800" cy="303000"/>
          </a:xfrm>
          <a:prstGeom prst="rect">
            <a:avLst/>
          </a:prstGeom>
          <a:noFill/>
          <a:ln>
            <a:noFill/>
          </a:ln>
        </p:spPr>
        <p:txBody>
          <a:bodyPr anchorCtr="0" anchor="t" bIns="91425" lIns="91425" rIns="91425" tIns="91425">
            <a:noAutofit/>
          </a:bodyPr>
          <a:lstStyle/>
          <a:p>
            <a:pPr lvl="0" rtl="0" algn="ctr">
              <a:spcBef>
                <a:spcPts val="0"/>
              </a:spcBef>
              <a:buNone/>
            </a:pPr>
            <a:r>
              <a:rPr lang="es" sz="1000">
                <a:solidFill>
                  <a:srgbClr val="666666"/>
                </a:solidFill>
                <a:latin typeface="Open Sans"/>
                <a:ea typeface="Open Sans"/>
                <a:cs typeface="Open Sans"/>
                <a:sym typeface="Open Sans"/>
              </a:rPr>
              <a:t>freegoogleslidestemplates.com</a:t>
            </a:r>
          </a:p>
        </p:txBody>
      </p:sp>
      <p:sp>
        <p:nvSpPr>
          <p:cNvPr id="168" name="Shape 168"/>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buFont typeface="Open Sans"/>
              <a:defRPr>
                <a:latin typeface="Open Sans"/>
                <a:ea typeface="Open Sans"/>
                <a:cs typeface="Open Sans"/>
                <a:sym typeface="Open Sans"/>
              </a:defRPr>
            </a:lvl1pPr>
            <a:lvl2pPr lvl="1" rtl="0">
              <a:spcBef>
                <a:spcPts val="0"/>
              </a:spcBef>
              <a:buFont typeface="Open Sans"/>
              <a:defRPr>
                <a:latin typeface="Open Sans"/>
                <a:ea typeface="Open Sans"/>
                <a:cs typeface="Open Sans"/>
                <a:sym typeface="Open Sans"/>
              </a:defRPr>
            </a:lvl2pPr>
            <a:lvl3pPr lvl="2" rtl="0">
              <a:spcBef>
                <a:spcPts val="0"/>
              </a:spcBef>
              <a:buFont typeface="Open Sans"/>
              <a:defRPr>
                <a:latin typeface="Open Sans"/>
                <a:ea typeface="Open Sans"/>
                <a:cs typeface="Open Sans"/>
                <a:sym typeface="Open Sans"/>
              </a:defRPr>
            </a:lvl3pPr>
            <a:lvl4pPr lvl="3" rtl="0">
              <a:spcBef>
                <a:spcPts val="0"/>
              </a:spcBef>
              <a:buFont typeface="Open Sans"/>
              <a:defRPr>
                <a:latin typeface="Open Sans"/>
                <a:ea typeface="Open Sans"/>
                <a:cs typeface="Open Sans"/>
                <a:sym typeface="Open Sans"/>
              </a:defRPr>
            </a:lvl4pPr>
            <a:lvl5pPr lvl="4" rtl="0">
              <a:spcBef>
                <a:spcPts val="0"/>
              </a:spcBef>
              <a:buFont typeface="Open Sans"/>
              <a:defRPr>
                <a:latin typeface="Open Sans"/>
                <a:ea typeface="Open Sans"/>
                <a:cs typeface="Open Sans"/>
                <a:sym typeface="Open Sans"/>
              </a:defRPr>
            </a:lvl5pPr>
            <a:lvl6pPr lvl="5" rtl="0">
              <a:spcBef>
                <a:spcPts val="0"/>
              </a:spcBef>
              <a:buFont typeface="Open Sans"/>
              <a:defRPr>
                <a:latin typeface="Open Sans"/>
                <a:ea typeface="Open Sans"/>
                <a:cs typeface="Open Sans"/>
                <a:sym typeface="Open Sans"/>
              </a:defRPr>
            </a:lvl6pPr>
            <a:lvl7pPr lvl="6" rtl="0">
              <a:spcBef>
                <a:spcPts val="0"/>
              </a:spcBef>
              <a:buFont typeface="Open Sans"/>
              <a:defRPr>
                <a:latin typeface="Open Sans"/>
                <a:ea typeface="Open Sans"/>
                <a:cs typeface="Open Sans"/>
                <a:sym typeface="Open Sans"/>
              </a:defRPr>
            </a:lvl7pPr>
            <a:lvl8pPr lvl="7" rtl="0">
              <a:spcBef>
                <a:spcPts val="0"/>
              </a:spcBef>
              <a:buFont typeface="Open Sans"/>
              <a:defRPr>
                <a:latin typeface="Open Sans"/>
                <a:ea typeface="Open Sans"/>
                <a:cs typeface="Open Sans"/>
                <a:sym typeface="Open Sans"/>
              </a:defRPr>
            </a:lvl8pPr>
            <a:lvl9pPr lvl="8" rtl="0">
              <a:spcBef>
                <a:spcPts val="0"/>
              </a:spcBef>
              <a:buFont typeface="Open Sans"/>
              <a:defRPr>
                <a:latin typeface="Open Sans"/>
                <a:ea typeface="Open Sans"/>
                <a:cs typeface="Open Sans"/>
                <a:sym typeface="Open Sans"/>
              </a:defRPr>
            </a:lvl9pPr>
          </a:lstStyle>
          <a:p/>
        </p:txBody>
      </p:sp>
      <p:sp>
        <p:nvSpPr>
          <p:cNvPr id="169" name="Shape 169"/>
          <p:cNvSpPr/>
          <p:nvPr/>
        </p:nvSpPr>
        <p:spPr>
          <a:xfrm>
            <a:off x="8468475" y="152350"/>
            <a:ext cx="454500" cy="365400"/>
          </a:xfrm>
          <a:prstGeom prst="rect">
            <a:avLst/>
          </a:prstGeom>
          <a:solidFill>
            <a:srgbClr val="93C47D"/>
          </a:solidFill>
          <a:ln>
            <a:noFill/>
          </a:ln>
        </p:spPr>
        <p:txBody>
          <a:bodyPr anchorCtr="0" anchor="ctr" bIns="91425" lIns="91425" rIns="91425" tIns="91425">
            <a:noAutofit/>
          </a:bodyPr>
          <a:lstStyle/>
          <a:p>
            <a:pPr lvl="0">
              <a:spcBef>
                <a:spcPts val="0"/>
              </a:spcBef>
              <a:buNone/>
            </a:pPr>
            <a:r>
              <a:t/>
            </a:r>
            <a:endParaRPr/>
          </a:p>
        </p:txBody>
      </p:sp>
      <p:sp>
        <p:nvSpPr>
          <p:cNvPr id="170" name="Shape 170"/>
          <p:cNvSpPr/>
          <p:nvPr/>
        </p:nvSpPr>
        <p:spPr>
          <a:xfrm>
            <a:off x="8468475" y="517700"/>
            <a:ext cx="454500" cy="89100"/>
          </a:xfrm>
          <a:prstGeom prst="rect">
            <a:avLst/>
          </a:prstGeom>
          <a:solidFill>
            <a:srgbClr val="666666"/>
          </a:solidFill>
          <a:ln>
            <a:noFill/>
          </a:ln>
        </p:spPr>
        <p:txBody>
          <a:bodyPr anchorCtr="0" anchor="ctr" bIns="91425" lIns="91425" rIns="91425" tIns="91425">
            <a:noAutofit/>
          </a:bodyPr>
          <a:lstStyle/>
          <a:p>
            <a:pPr lvl="0">
              <a:spcBef>
                <a:spcPts val="0"/>
              </a:spcBef>
              <a:buNone/>
            </a:pPr>
            <a:r>
              <a:t/>
            </a:r>
            <a:endParaRPr/>
          </a:p>
        </p:txBody>
      </p:sp>
      <p:sp>
        <p:nvSpPr>
          <p:cNvPr id="171" name="Shape 171"/>
          <p:cNvSpPr txBox="1"/>
          <p:nvPr>
            <p:ph idx="12" type="sldNum"/>
          </p:nvPr>
        </p:nvSpPr>
        <p:spPr>
          <a:xfrm>
            <a:off x="8421383" y="138250"/>
            <a:ext cx="548700" cy="3936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lang="es" sz="1300">
                <a:solidFill>
                  <a:srgbClr val="FFFFFF"/>
                </a:solidFill>
              </a:rPr>
              <a:t>‹#›</a:t>
            </a:fld>
          </a:p>
        </p:txBody>
      </p:sp>
      <p:grpSp>
        <p:nvGrpSpPr>
          <p:cNvPr id="172" name="Shape 172"/>
          <p:cNvGrpSpPr/>
          <p:nvPr/>
        </p:nvGrpSpPr>
        <p:grpSpPr>
          <a:xfrm>
            <a:off x="197970" y="4683258"/>
            <a:ext cx="297191" cy="365407"/>
            <a:chOff x="2149550" y="2870305"/>
            <a:chExt cx="378394" cy="465249"/>
          </a:xfrm>
        </p:grpSpPr>
        <p:sp>
          <p:nvSpPr>
            <p:cNvPr id="173" name="Shape 173"/>
            <p:cNvSpPr/>
            <p:nvPr/>
          </p:nvSpPr>
          <p:spPr>
            <a:xfrm>
              <a:off x="2149569" y="2870305"/>
              <a:ext cx="378375" cy="465249"/>
            </a:xfrm>
            <a:custGeom>
              <a:pathLst>
                <a:path extrusionOk="0" h="10000" w="1000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cap="flat" cmpd="sng" w="12700">
              <a:solidFill>
                <a:srgbClr val="FFC92F"/>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600" u="none" cap="none" strike="noStrike">
                <a:solidFill>
                  <a:srgbClr val="000000"/>
                </a:solidFill>
                <a:latin typeface="Calibri"/>
                <a:ea typeface="Calibri"/>
                <a:cs typeface="Calibri"/>
                <a:sym typeface="Calibri"/>
              </a:endParaRPr>
            </a:p>
          </p:txBody>
        </p:sp>
        <p:sp>
          <p:nvSpPr>
            <p:cNvPr id="174" name="Shape 174"/>
            <p:cNvSpPr/>
            <p:nvPr/>
          </p:nvSpPr>
          <p:spPr>
            <a:xfrm>
              <a:off x="2414965" y="2870305"/>
              <a:ext cx="112979" cy="125770"/>
            </a:xfrm>
            <a:custGeom>
              <a:pathLst>
                <a:path extrusionOk="0" h="39" w="35">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anchorCtr="0" anchor="t" bIns="45700" lIns="91425" rIns="91425" tIns="45700">
              <a:noAutofit/>
            </a:bodyPr>
            <a:lstStyle/>
            <a:p>
              <a:pPr indent="0" lvl="0" marL="0" marR="0" rtl="0" algn="l">
                <a:spcBef>
                  <a:spcPts val="0"/>
                </a:spcBef>
                <a:buNone/>
              </a:pPr>
              <a:r>
                <a:t/>
              </a:r>
              <a:endParaRPr b="0" i="0" sz="600" u="none" cap="none" strike="noStrike">
                <a:solidFill>
                  <a:srgbClr val="000000"/>
                </a:solidFill>
                <a:latin typeface="Calibri"/>
                <a:ea typeface="Calibri"/>
                <a:cs typeface="Calibri"/>
                <a:sym typeface="Calibri"/>
              </a:endParaRPr>
            </a:p>
          </p:txBody>
        </p:sp>
        <p:sp>
          <p:nvSpPr>
            <p:cNvPr id="175" name="Shape 175"/>
            <p:cNvSpPr/>
            <p:nvPr/>
          </p:nvSpPr>
          <p:spPr>
            <a:xfrm>
              <a:off x="2414965" y="2980087"/>
              <a:ext cx="112975" cy="112975"/>
            </a:xfrm>
            <a:custGeom>
              <a:pathLst>
                <a:path extrusionOk="0" h="10000" w="10000">
                  <a:moveTo>
                    <a:pt x="0" y="0"/>
                  </a:moveTo>
                  <a:lnTo>
                    <a:pt x="10000" y="0"/>
                  </a:lnTo>
                  <a:lnTo>
                    <a:pt x="10000" y="10000"/>
                  </a:lnTo>
                  <a:cubicBezTo>
                    <a:pt x="9362" y="9057"/>
                    <a:pt x="1457" y="1924"/>
                    <a:pt x="0" y="0"/>
                  </a:cubicBezTo>
                  <a:close/>
                </a:path>
              </a:pathLst>
            </a:custGeom>
            <a:solidFill>
              <a:srgbClr val="D59D00"/>
            </a:solidFill>
            <a:ln>
              <a:noFill/>
            </a:ln>
          </p:spPr>
          <p:txBody>
            <a:bodyPr anchorCtr="0" anchor="t" bIns="45700" lIns="91425" rIns="91425" tIns="45700">
              <a:noAutofit/>
            </a:bodyPr>
            <a:lstStyle/>
            <a:p>
              <a:pPr indent="0" lvl="0" marL="0" marR="0" rtl="0" algn="l">
                <a:spcBef>
                  <a:spcPts val="0"/>
                </a:spcBef>
                <a:buNone/>
              </a:pPr>
              <a:r>
                <a:t/>
              </a:r>
              <a:endParaRPr b="0" i="0" sz="600" u="none" cap="none" strike="noStrike">
                <a:solidFill>
                  <a:srgbClr val="000000"/>
                </a:solidFill>
                <a:latin typeface="Calibri"/>
                <a:ea typeface="Calibri"/>
                <a:cs typeface="Calibri"/>
                <a:sym typeface="Calibri"/>
              </a:endParaRPr>
            </a:p>
          </p:txBody>
        </p:sp>
        <p:sp>
          <p:nvSpPr>
            <p:cNvPr id="176" name="Shape 176"/>
            <p:cNvSpPr/>
            <p:nvPr/>
          </p:nvSpPr>
          <p:spPr>
            <a:xfrm>
              <a:off x="2149550" y="3036900"/>
              <a:ext cx="378300" cy="227400"/>
            </a:xfrm>
            <a:prstGeom prst="rect">
              <a:avLst/>
            </a:prstGeom>
            <a:noFill/>
            <a:ln>
              <a:noFill/>
            </a:ln>
          </p:spPr>
          <p:txBody>
            <a:bodyPr anchorCtr="0" anchor="t" bIns="0" lIns="0" rIns="0" tIns="0">
              <a:noAutofit/>
            </a:bodyPr>
            <a:lstStyle/>
            <a:p>
              <a:pPr indent="0" lvl="0" marL="0" marR="0" rtl="0" algn="ctr">
                <a:lnSpc>
                  <a:spcPct val="100000"/>
                </a:lnSpc>
                <a:spcBef>
                  <a:spcPts val="0"/>
                </a:spcBef>
                <a:spcAft>
                  <a:spcPts val="0"/>
                </a:spcAft>
                <a:buClr>
                  <a:srgbClr val="FFFFFF"/>
                </a:buClr>
                <a:buSzPct val="25000"/>
                <a:buFont typeface="Calibri"/>
                <a:buNone/>
              </a:pPr>
              <a:r>
                <a:rPr b="0" i="0" lang="es" sz="800" u="none" cap="none" strike="noStrike">
                  <a:solidFill>
                    <a:srgbClr val="FFFFFF"/>
                  </a:solidFill>
                  <a:latin typeface="Open Sans"/>
                  <a:ea typeface="Open Sans"/>
                  <a:cs typeface="Open Sans"/>
                  <a:sym typeface="Open Sans"/>
                </a:rPr>
                <a:t>FGST</a:t>
              </a:r>
            </a:p>
          </p:txBody>
        </p:sp>
      </p:grpSp>
      <p:sp>
        <p:nvSpPr>
          <p:cNvPr id="177" name="Shape 177"/>
          <p:cNvSpPr txBox="1"/>
          <p:nvPr>
            <p:ph type="title"/>
          </p:nvPr>
        </p:nvSpPr>
        <p:spPr>
          <a:xfrm>
            <a:off x="311700" y="34100"/>
            <a:ext cx="8520600" cy="572700"/>
          </a:xfrm>
          <a:prstGeom prst="rect">
            <a:avLst/>
          </a:prstGeom>
        </p:spPr>
        <p:txBody>
          <a:bodyPr anchorCtr="0" anchor="t" bIns="91425" lIns="91425" rIns="91425" tIns="91425"/>
          <a:lstStyle>
            <a:lvl1pPr lvl="0" rtl="0" algn="ctr">
              <a:spcBef>
                <a:spcPts val="0"/>
              </a:spcBef>
              <a:buNone/>
              <a:defRPr b="1" sz="3800">
                <a:solidFill>
                  <a:srgbClr val="666666"/>
                </a:solidFill>
                <a:latin typeface="Dosis"/>
                <a:ea typeface="Dosis"/>
                <a:cs typeface="Dosis"/>
                <a:sym typeface="Dosis"/>
              </a:defRPr>
            </a:lvl1pPr>
            <a:lvl2pPr lvl="1" rtl="0">
              <a:spcBef>
                <a:spcPts val="0"/>
              </a:spcBef>
              <a:buNone/>
              <a:defRPr b="1" sz="3600">
                <a:latin typeface="Dosis"/>
                <a:ea typeface="Dosis"/>
                <a:cs typeface="Dosis"/>
                <a:sym typeface="Dosis"/>
              </a:defRPr>
            </a:lvl2pPr>
            <a:lvl3pPr lvl="2" rtl="0">
              <a:spcBef>
                <a:spcPts val="0"/>
              </a:spcBef>
              <a:buNone/>
              <a:defRPr b="1" sz="3600">
                <a:latin typeface="Dosis"/>
                <a:ea typeface="Dosis"/>
                <a:cs typeface="Dosis"/>
                <a:sym typeface="Dosis"/>
              </a:defRPr>
            </a:lvl3pPr>
            <a:lvl4pPr lvl="3" rtl="0">
              <a:spcBef>
                <a:spcPts val="0"/>
              </a:spcBef>
              <a:buNone/>
              <a:defRPr b="1" sz="3600">
                <a:latin typeface="Dosis"/>
                <a:ea typeface="Dosis"/>
                <a:cs typeface="Dosis"/>
                <a:sym typeface="Dosis"/>
              </a:defRPr>
            </a:lvl4pPr>
            <a:lvl5pPr lvl="4" rtl="0">
              <a:spcBef>
                <a:spcPts val="0"/>
              </a:spcBef>
              <a:buNone/>
              <a:defRPr b="1" sz="3600">
                <a:latin typeface="Dosis"/>
                <a:ea typeface="Dosis"/>
                <a:cs typeface="Dosis"/>
                <a:sym typeface="Dosis"/>
              </a:defRPr>
            </a:lvl5pPr>
            <a:lvl6pPr lvl="5" rtl="0">
              <a:spcBef>
                <a:spcPts val="0"/>
              </a:spcBef>
              <a:buNone/>
              <a:defRPr b="1" sz="3600">
                <a:latin typeface="Dosis"/>
                <a:ea typeface="Dosis"/>
                <a:cs typeface="Dosis"/>
                <a:sym typeface="Dosis"/>
              </a:defRPr>
            </a:lvl6pPr>
            <a:lvl7pPr lvl="6" rtl="0">
              <a:spcBef>
                <a:spcPts val="0"/>
              </a:spcBef>
              <a:buNone/>
              <a:defRPr b="1" sz="3600">
                <a:latin typeface="Dosis"/>
                <a:ea typeface="Dosis"/>
                <a:cs typeface="Dosis"/>
                <a:sym typeface="Dosis"/>
              </a:defRPr>
            </a:lvl7pPr>
            <a:lvl8pPr lvl="7" rtl="0">
              <a:spcBef>
                <a:spcPts val="0"/>
              </a:spcBef>
              <a:buNone/>
              <a:defRPr b="1" sz="3600">
                <a:latin typeface="Dosis"/>
                <a:ea typeface="Dosis"/>
                <a:cs typeface="Dosis"/>
                <a:sym typeface="Dosis"/>
              </a:defRPr>
            </a:lvl8pPr>
            <a:lvl9pPr lvl="8" rtl="0">
              <a:spcBef>
                <a:spcPts val="0"/>
              </a:spcBef>
              <a:buNone/>
              <a:defRPr b="1" sz="3600">
                <a:latin typeface="Dosis"/>
                <a:ea typeface="Dosis"/>
                <a:cs typeface="Dosis"/>
                <a:sym typeface="Dosis"/>
              </a:defRPr>
            </a:lvl9pPr>
          </a:lstStyle>
          <a:p/>
        </p:txBody>
      </p:sp>
      <p:sp>
        <p:nvSpPr>
          <p:cNvPr id="178" name="Shape 178"/>
          <p:cNvSpPr txBox="1"/>
          <p:nvPr>
            <p:ph idx="2" type="subTitle"/>
          </p:nvPr>
        </p:nvSpPr>
        <p:spPr>
          <a:xfrm>
            <a:off x="2249850" y="606800"/>
            <a:ext cx="4644300" cy="244800"/>
          </a:xfrm>
          <a:prstGeom prst="rect">
            <a:avLst/>
          </a:prstGeom>
        </p:spPr>
        <p:txBody>
          <a:bodyPr anchorCtr="0" anchor="t" bIns="91425" lIns="91425" rIns="91425" tIns="91425"/>
          <a:lstStyle>
            <a:lvl1pPr lvl="0" rtl="0" algn="ctr">
              <a:spcBef>
                <a:spcPts val="0"/>
              </a:spcBef>
              <a:buNone/>
              <a:defRPr sz="1600">
                <a:latin typeface="Open Sans"/>
                <a:ea typeface="Open Sans"/>
                <a:cs typeface="Open Sans"/>
                <a:sym typeface="Open Sans"/>
              </a:defRPr>
            </a:lvl1pPr>
            <a:lvl2pPr lvl="1" rtl="0" algn="ctr">
              <a:spcBef>
                <a:spcPts val="0"/>
              </a:spcBef>
              <a:buNone/>
              <a:defRPr sz="1600">
                <a:latin typeface="Open Sans"/>
                <a:ea typeface="Open Sans"/>
                <a:cs typeface="Open Sans"/>
                <a:sym typeface="Open Sans"/>
              </a:defRPr>
            </a:lvl2pPr>
            <a:lvl3pPr lvl="2" rtl="0" algn="ctr">
              <a:spcBef>
                <a:spcPts val="0"/>
              </a:spcBef>
              <a:buNone/>
              <a:defRPr sz="1600">
                <a:latin typeface="Open Sans"/>
                <a:ea typeface="Open Sans"/>
                <a:cs typeface="Open Sans"/>
                <a:sym typeface="Open Sans"/>
              </a:defRPr>
            </a:lvl3pPr>
            <a:lvl4pPr lvl="3" rtl="0" algn="ctr">
              <a:spcBef>
                <a:spcPts val="0"/>
              </a:spcBef>
              <a:buNone/>
              <a:defRPr sz="1600">
                <a:latin typeface="Open Sans"/>
                <a:ea typeface="Open Sans"/>
                <a:cs typeface="Open Sans"/>
                <a:sym typeface="Open Sans"/>
              </a:defRPr>
            </a:lvl4pPr>
            <a:lvl5pPr lvl="4" rtl="0" algn="ctr">
              <a:spcBef>
                <a:spcPts val="0"/>
              </a:spcBef>
              <a:buNone/>
              <a:defRPr sz="1600">
                <a:latin typeface="Open Sans"/>
                <a:ea typeface="Open Sans"/>
                <a:cs typeface="Open Sans"/>
                <a:sym typeface="Open Sans"/>
              </a:defRPr>
            </a:lvl5pPr>
            <a:lvl6pPr lvl="5" rtl="0" algn="ctr">
              <a:spcBef>
                <a:spcPts val="0"/>
              </a:spcBef>
              <a:buNone/>
              <a:defRPr sz="1600">
                <a:latin typeface="Open Sans"/>
                <a:ea typeface="Open Sans"/>
                <a:cs typeface="Open Sans"/>
                <a:sym typeface="Open Sans"/>
              </a:defRPr>
            </a:lvl6pPr>
            <a:lvl7pPr lvl="6" rtl="0" algn="ctr">
              <a:spcBef>
                <a:spcPts val="0"/>
              </a:spcBef>
              <a:buNone/>
              <a:defRPr sz="1600">
                <a:latin typeface="Open Sans"/>
                <a:ea typeface="Open Sans"/>
                <a:cs typeface="Open Sans"/>
                <a:sym typeface="Open Sans"/>
              </a:defRPr>
            </a:lvl7pPr>
            <a:lvl8pPr lvl="7" rtl="0" algn="ctr">
              <a:spcBef>
                <a:spcPts val="0"/>
              </a:spcBef>
              <a:buNone/>
              <a:defRPr sz="1600">
                <a:latin typeface="Open Sans"/>
                <a:ea typeface="Open Sans"/>
                <a:cs typeface="Open Sans"/>
                <a:sym typeface="Open Sans"/>
              </a:defRPr>
            </a:lvl8pPr>
            <a:lvl9pPr lvl="8" rtl="0" algn="ctr">
              <a:spcBef>
                <a:spcPts val="0"/>
              </a:spcBef>
              <a:buNone/>
              <a:defRPr sz="1600">
                <a:latin typeface="Open Sans"/>
                <a:ea typeface="Open Sans"/>
                <a:cs typeface="Open Sans"/>
                <a:sym typeface="Open Sans"/>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79" name="Shape 179"/>
        <p:cNvGrpSpPr/>
        <p:nvPr/>
      </p:nvGrpSpPr>
      <p:grpSpPr>
        <a:xfrm>
          <a:off x="0" y="0"/>
          <a:ext cx="0" cy="0"/>
          <a:chOff x="0" y="0"/>
          <a:chExt cx="0" cy="0"/>
        </a:xfrm>
      </p:grpSpPr>
      <p:sp>
        <p:nvSpPr>
          <p:cNvPr id="180" name="Shape 180"/>
          <p:cNvSpPr txBox="1"/>
          <p:nvPr>
            <p:ph idx="1" type="body"/>
          </p:nvPr>
        </p:nvSpPr>
        <p:spPr>
          <a:xfrm>
            <a:off x="311700" y="1152475"/>
            <a:ext cx="3999900" cy="3416400"/>
          </a:xfrm>
          <a:prstGeom prst="rect">
            <a:avLst/>
          </a:prstGeom>
        </p:spPr>
        <p:txBody>
          <a:bodyPr anchorCtr="0" anchor="t" bIns="91425" lIns="91425" rIns="91425" tIns="91425"/>
          <a:lstStyle>
            <a:lvl1pPr lvl="0" rtl="0">
              <a:spcBef>
                <a:spcPts val="0"/>
              </a:spcBef>
              <a:buSzPct val="100000"/>
              <a:buFont typeface="Open Sans"/>
              <a:defRPr sz="1400">
                <a:latin typeface="Open Sans"/>
                <a:ea typeface="Open Sans"/>
                <a:cs typeface="Open Sans"/>
                <a:sym typeface="Open Sans"/>
              </a:defRPr>
            </a:lvl1pPr>
            <a:lvl2pPr lvl="1" rtl="0">
              <a:spcBef>
                <a:spcPts val="0"/>
              </a:spcBef>
              <a:buSzPct val="100000"/>
              <a:buFont typeface="Open Sans"/>
              <a:defRPr sz="1200">
                <a:latin typeface="Open Sans"/>
                <a:ea typeface="Open Sans"/>
                <a:cs typeface="Open Sans"/>
                <a:sym typeface="Open Sans"/>
              </a:defRPr>
            </a:lvl2pPr>
            <a:lvl3pPr lvl="2" rtl="0">
              <a:spcBef>
                <a:spcPts val="0"/>
              </a:spcBef>
              <a:buSzPct val="100000"/>
              <a:buFont typeface="Open Sans"/>
              <a:defRPr sz="1200">
                <a:latin typeface="Open Sans"/>
                <a:ea typeface="Open Sans"/>
                <a:cs typeface="Open Sans"/>
                <a:sym typeface="Open Sans"/>
              </a:defRPr>
            </a:lvl3pPr>
            <a:lvl4pPr lvl="3" rtl="0">
              <a:spcBef>
                <a:spcPts val="0"/>
              </a:spcBef>
              <a:buSzPct val="100000"/>
              <a:buFont typeface="Open Sans"/>
              <a:defRPr sz="1200">
                <a:latin typeface="Open Sans"/>
                <a:ea typeface="Open Sans"/>
                <a:cs typeface="Open Sans"/>
                <a:sym typeface="Open Sans"/>
              </a:defRPr>
            </a:lvl4pPr>
            <a:lvl5pPr lvl="4" rtl="0">
              <a:spcBef>
                <a:spcPts val="0"/>
              </a:spcBef>
              <a:buSzPct val="100000"/>
              <a:buFont typeface="Open Sans"/>
              <a:defRPr sz="1200">
                <a:latin typeface="Open Sans"/>
                <a:ea typeface="Open Sans"/>
                <a:cs typeface="Open Sans"/>
                <a:sym typeface="Open Sans"/>
              </a:defRPr>
            </a:lvl5pPr>
            <a:lvl6pPr lvl="5" rtl="0">
              <a:spcBef>
                <a:spcPts val="0"/>
              </a:spcBef>
              <a:buSzPct val="100000"/>
              <a:buFont typeface="Open Sans"/>
              <a:defRPr sz="1200">
                <a:latin typeface="Open Sans"/>
                <a:ea typeface="Open Sans"/>
                <a:cs typeface="Open Sans"/>
                <a:sym typeface="Open Sans"/>
              </a:defRPr>
            </a:lvl6pPr>
            <a:lvl7pPr lvl="6" rtl="0">
              <a:spcBef>
                <a:spcPts val="0"/>
              </a:spcBef>
              <a:buSzPct val="100000"/>
              <a:buFont typeface="Open Sans"/>
              <a:defRPr sz="1200">
                <a:latin typeface="Open Sans"/>
                <a:ea typeface="Open Sans"/>
                <a:cs typeface="Open Sans"/>
                <a:sym typeface="Open Sans"/>
              </a:defRPr>
            </a:lvl7pPr>
            <a:lvl8pPr lvl="7" rtl="0">
              <a:spcBef>
                <a:spcPts val="0"/>
              </a:spcBef>
              <a:buSzPct val="100000"/>
              <a:buFont typeface="Open Sans"/>
              <a:defRPr sz="1200">
                <a:latin typeface="Open Sans"/>
                <a:ea typeface="Open Sans"/>
                <a:cs typeface="Open Sans"/>
                <a:sym typeface="Open Sans"/>
              </a:defRPr>
            </a:lvl8pPr>
            <a:lvl9pPr lvl="8" rtl="0">
              <a:spcBef>
                <a:spcPts val="0"/>
              </a:spcBef>
              <a:buSzPct val="100000"/>
              <a:buFont typeface="Open Sans"/>
              <a:defRPr sz="1200">
                <a:latin typeface="Open Sans"/>
                <a:ea typeface="Open Sans"/>
                <a:cs typeface="Open Sans"/>
                <a:sym typeface="Open Sans"/>
              </a:defRPr>
            </a:lvl9pPr>
          </a:lstStyle>
          <a:p/>
        </p:txBody>
      </p:sp>
      <p:sp>
        <p:nvSpPr>
          <p:cNvPr id="181" name="Shape 181"/>
          <p:cNvSpPr txBox="1"/>
          <p:nvPr>
            <p:ph idx="2" type="body"/>
          </p:nvPr>
        </p:nvSpPr>
        <p:spPr>
          <a:xfrm>
            <a:off x="4832400" y="1152475"/>
            <a:ext cx="3999900" cy="3416400"/>
          </a:xfrm>
          <a:prstGeom prst="rect">
            <a:avLst/>
          </a:prstGeom>
        </p:spPr>
        <p:txBody>
          <a:bodyPr anchorCtr="0" anchor="t" bIns="91425" lIns="91425" rIns="91425" tIns="91425"/>
          <a:lstStyle>
            <a:lvl1pPr lvl="0" rtl="0">
              <a:spcBef>
                <a:spcPts val="0"/>
              </a:spcBef>
              <a:buSzPct val="100000"/>
              <a:buFont typeface="Open Sans"/>
              <a:defRPr sz="1400">
                <a:latin typeface="Open Sans"/>
                <a:ea typeface="Open Sans"/>
                <a:cs typeface="Open Sans"/>
                <a:sym typeface="Open Sans"/>
              </a:defRPr>
            </a:lvl1pPr>
            <a:lvl2pPr lvl="1" rtl="0">
              <a:spcBef>
                <a:spcPts val="0"/>
              </a:spcBef>
              <a:buSzPct val="100000"/>
              <a:buFont typeface="Open Sans"/>
              <a:defRPr sz="1200">
                <a:latin typeface="Open Sans"/>
                <a:ea typeface="Open Sans"/>
                <a:cs typeface="Open Sans"/>
                <a:sym typeface="Open Sans"/>
              </a:defRPr>
            </a:lvl2pPr>
            <a:lvl3pPr lvl="2" rtl="0">
              <a:spcBef>
                <a:spcPts val="0"/>
              </a:spcBef>
              <a:buSzPct val="100000"/>
              <a:buFont typeface="Open Sans"/>
              <a:defRPr sz="1200">
                <a:latin typeface="Open Sans"/>
                <a:ea typeface="Open Sans"/>
                <a:cs typeface="Open Sans"/>
                <a:sym typeface="Open Sans"/>
              </a:defRPr>
            </a:lvl3pPr>
            <a:lvl4pPr lvl="3" rtl="0">
              <a:spcBef>
                <a:spcPts val="0"/>
              </a:spcBef>
              <a:buSzPct val="100000"/>
              <a:buFont typeface="Open Sans"/>
              <a:defRPr sz="1200">
                <a:latin typeface="Open Sans"/>
                <a:ea typeface="Open Sans"/>
                <a:cs typeface="Open Sans"/>
                <a:sym typeface="Open Sans"/>
              </a:defRPr>
            </a:lvl4pPr>
            <a:lvl5pPr lvl="4" rtl="0">
              <a:spcBef>
                <a:spcPts val="0"/>
              </a:spcBef>
              <a:buSzPct val="100000"/>
              <a:buFont typeface="Open Sans"/>
              <a:defRPr sz="1200">
                <a:latin typeface="Open Sans"/>
                <a:ea typeface="Open Sans"/>
                <a:cs typeface="Open Sans"/>
                <a:sym typeface="Open Sans"/>
              </a:defRPr>
            </a:lvl5pPr>
            <a:lvl6pPr lvl="5" rtl="0">
              <a:spcBef>
                <a:spcPts val="0"/>
              </a:spcBef>
              <a:buSzPct val="100000"/>
              <a:buFont typeface="Open Sans"/>
              <a:defRPr sz="1200">
                <a:latin typeface="Open Sans"/>
                <a:ea typeface="Open Sans"/>
                <a:cs typeface="Open Sans"/>
                <a:sym typeface="Open Sans"/>
              </a:defRPr>
            </a:lvl6pPr>
            <a:lvl7pPr lvl="6" rtl="0">
              <a:spcBef>
                <a:spcPts val="0"/>
              </a:spcBef>
              <a:buSzPct val="100000"/>
              <a:buFont typeface="Open Sans"/>
              <a:defRPr sz="1200">
                <a:latin typeface="Open Sans"/>
                <a:ea typeface="Open Sans"/>
                <a:cs typeface="Open Sans"/>
                <a:sym typeface="Open Sans"/>
              </a:defRPr>
            </a:lvl7pPr>
            <a:lvl8pPr lvl="7" rtl="0">
              <a:spcBef>
                <a:spcPts val="0"/>
              </a:spcBef>
              <a:buSzPct val="100000"/>
              <a:buFont typeface="Open Sans"/>
              <a:defRPr sz="1200">
                <a:latin typeface="Open Sans"/>
                <a:ea typeface="Open Sans"/>
                <a:cs typeface="Open Sans"/>
                <a:sym typeface="Open Sans"/>
              </a:defRPr>
            </a:lvl8pPr>
            <a:lvl9pPr lvl="8" rtl="0">
              <a:spcBef>
                <a:spcPts val="0"/>
              </a:spcBef>
              <a:buSzPct val="100000"/>
              <a:buFont typeface="Open Sans"/>
              <a:defRPr sz="1200">
                <a:latin typeface="Open Sans"/>
                <a:ea typeface="Open Sans"/>
                <a:cs typeface="Open Sans"/>
                <a:sym typeface="Open Sans"/>
              </a:defRPr>
            </a:lvl9pPr>
          </a:lstStyle>
          <a:p/>
        </p:txBody>
      </p:sp>
      <p:sp>
        <p:nvSpPr>
          <p:cNvPr id="182" name="Shape 182"/>
          <p:cNvSpPr txBox="1"/>
          <p:nvPr/>
        </p:nvSpPr>
        <p:spPr>
          <a:xfrm>
            <a:off x="6819375" y="4714900"/>
            <a:ext cx="2236800" cy="303000"/>
          </a:xfrm>
          <a:prstGeom prst="rect">
            <a:avLst/>
          </a:prstGeom>
          <a:noFill/>
          <a:ln>
            <a:noFill/>
          </a:ln>
        </p:spPr>
        <p:txBody>
          <a:bodyPr anchorCtr="0" anchor="t" bIns="91425" lIns="91425" rIns="91425" tIns="91425">
            <a:noAutofit/>
          </a:bodyPr>
          <a:lstStyle/>
          <a:p>
            <a:pPr lvl="0" rtl="0" algn="ctr">
              <a:spcBef>
                <a:spcPts val="0"/>
              </a:spcBef>
              <a:buNone/>
            </a:pPr>
            <a:r>
              <a:rPr lang="es" sz="1000">
                <a:solidFill>
                  <a:srgbClr val="666666"/>
                </a:solidFill>
                <a:latin typeface="Open Sans"/>
                <a:ea typeface="Open Sans"/>
                <a:cs typeface="Open Sans"/>
                <a:sym typeface="Open Sans"/>
              </a:rPr>
              <a:t>freegoogleslidestemplates.com</a:t>
            </a:r>
          </a:p>
        </p:txBody>
      </p:sp>
      <p:sp>
        <p:nvSpPr>
          <p:cNvPr id="183" name="Shape 183"/>
          <p:cNvSpPr/>
          <p:nvPr/>
        </p:nvSpPr>
        <p:spPr>
          <a:xfrm>
            <a:off x="8468475" y="152350"/>
            <a:ext cx="454500" cy="365400"/>
          </a:xfrm>
          <a:prstGeom prst="rect">
            <a:avLst/>
          </a:prstGeom>
          <a:solidFill>
            <a:srgbClr val="93C47D"/>
          </a:solidFill>
          <a:ln>
            <a:noFill/>
          </a:ln>
        </p:spPr>
        <p:txBody>
          <a:bodyPr anchorCtr="0" anchor="ctr" bIns="91425" lIns="91425" rIns="91425" tIns="91425">
            <a:noAutofit/>
          </a:bodyPr>
          <a:lstStyle/>
          <a:p>
            <a:pPr lvl="0">
              <a:spcBef>
                <a:spcPts val="0"/>
              </a:spcBef>
              <a:buNone/>
            </a:pPr>
            <a:r>
              <a:t/>
            </a:r>
            <a:endParaRPr/>
          </a:p>
        </p:txBody>
      </p:sp>
      <p:sp>
        <p:nvSpPr>
          <p:cNvPr id="184" name="Shape 184"/>
          <p:cNvSpPr/>
          <p:nvPr/>
        </p:nvSpPr>
        <p:spPr>
          <a:xfrm>
            <a:off x="8468475" y="517700"/>
            <a:ext cx="454500" cy="89100"/>
          </a:xfrm>
          <a:prstGeom prst="rect">
            <a:avLst/>
          </a:prstGeom>
          <a:solidFill>
            <a:srgbClr val="666666"/>
          </a:solidFill>
          <a:ln>
            <a:noFill/>
          </a:ln>
        </p:spPr>
        <p:txBody>
          <a:bodyPr anchorCtr="0" anchor="ctr" bIns="91425" lIns="91425" rIns="91425" tIns="91425">
            <a:noAutofit/>
          </a:bodyPr>
          <a:lstStyle/>
          <a:p>
            <a:pPr lvl="0">
              <a:spcBef>
                <a:spcPts val="0"/>
              </a:spcBef>
              <a:buNone/>
            </a:pPr>
            <a:r>
              <a:t/>
            </a:r>
            <a:endParaRPr/>
          </a:p>
        </p:txBody>
      </p:sp>
      <p:sp>
        <p:nvSpPr>
          <p:cNvPr id="185" name="Shape 185"/>
          <p:cNvSpPr txBox="1"/>
          <p:nvPr>
            <p:ph idx="12" type="sldNum"/>
          </p:nvPr>
        </p:nvSpPr>
        <p:spPr>
          <a:xfrm>
            <a:off x="8421383" y="138250"/>
            <a:ext cx="548700" cy="3936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lang="es" sz="1300">
                <a:solidFill>
                  <a:srgbClr val="FFFFFF"/>
                </a:solidFill>
              </a:rPr>
              <a:t>‹#›</a:t>
            </a:fld>
          </a:p>
        </p:txBody>
      </p:sp>
      <p:grpSp>
        <p:nvGrpSpPr>
          <p:cNvPr id="186" name="Shape 186"/>
          <p:cNvGrpSpPr/>
          <p:nvPr/>
        </p:nvGrpSpPr>
        <p:grpSpPr>
          <a:xfrm>
            <a:off x="197970" y="4683258"/>
            <a:ext cx="297191" cy="365407"/>
            <a:chOff x="2149550" y="2870305"/>
            <a:chExt cx="378394" cy="465249"/>
          </a:xfrm>
        </p:grpSpPr>
        <p:sp>
          <p:nvSpPr>
            <p:cNvPr id="187" name="Shape 187"/>
            <p:cNvSpPr/>
            <p:nvPr/>
          </p:nvSpPr>
          <p:spPr>
            <a:xfrm>
              <a:off x="2149569" y="2870305"/>
              <a:ext cx="378375" cy="465249"/>
            </a:xfrm>
            <a:custGeom>
              <a:pathLst>
                <a:path extrusionOk="0" h="10000" w="1000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cap="flat" cmpd="sng" w="12700">
              <a:solidFill>
                <a:srgbClr val="FFC92F"/>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600" u="none" cap="none" strike="noStrike">
                <a:solidFill>
                  <a:srgbClr val="000000"/>
                </a:solidFill>
                <a:latin typeface="Calibri"/>
                <a:ea typeface="Calibri"/>
                <a:cs typeface="Calibri"/>
                <a:sym typeface="Calibri"/>
              </a:endParaRPr>
            </a:p>
          </p:txBody>
        </p:sp>
        <p:sp>
          <p:nvSpPr>
            <p:cNvPr id="188" name="Shape 188"/>
            <p:cNvSpPr/>
            <p:nvPr/>
          </p:nvSpPr>
          <p:spPr>
            <a:xfrm>
              <a:off x="2414965" y="2870305"/>
              <a:ext cx="112979" cy="125770"/>
            </a:xfrm>
            <a:custGeom>
              <a:pathLst>
                <a:path extrusionOk="0" h="39" w="35">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anchorCtr="0" anchor="t" bIns="45700" lIns="91425" rIns="91425" tIns="45700">
              <a:noAutofit/>
            </a:bodyPr>
            <a:lstStyle/>
            <a:p>
              <a:pPr indent="0" lvl="0" marL="0" marR="0" rtl="0" algn="l">
                <a:spcBef>
                  <a:spcPts val="0"/>
                </a:spcBef>
                <a:buNone/>
              </a:pPr>
              <a:r>
                <a:t/>
              </a:r>
              <a:endParaRPr b="0" i="0" sz="600" u="none" cap="none" strike="noStrike">
                <a:solidFill>
                  <a:srgbClr val="000000"/>
                </a:solidFill>
                <a:latin typeface="Calibri"/>
                <a:ea typeface="Calibri"/>
                <a:cs typeface="Calibri"/>
                <a:sym typeface="Calibri"/>
              </a:endParaRPr>
            </a:p>
          </p:txBody>
        </p:sp>
        <p:sp>
          <p:nvSpPr>
            <p:cNvPr id="189" name="Shape 189"/>
            <p:cNvSpPr/>
            <p:nvPr/>
          </p:nvSpPr>
          <p:spPr>
            <a:xfrm>
              <a:off x="2414965" y="2980087"/>
              <a:ext cx="112975" cy="112975"/>
            </a:xfrm>
            <a:custGeom>
              <a:pathLst>
                <a:path extrusionOk="0" h="10000" w="10000">
                  <a:moveTo>
                    <a:pt x="0" y="0"/>
                  </a:moveTo>
                  <a:lnTo>
                    <a:pt x="10000" y="0"/>
                  </a:lnTo>
                  <a:lnTo>
                    <a:pt x="10000" y="10000"/>
                  </a:lnTo>
                  <a:cubicBezTo>
                    <a:pt x="9362" y="9057"/>
                    <a:pt x="1457" y="1924"/>
                    <a:pt x="0" y="0"/>
                  </a:cubicBezTo>
                  <a:close/>
                </a:path>
              </a:pathLst>
            </a:custGeom>
            <a:solidFill>
              <a:srgbClr val="D59D00"/>
            </a:solidFill>
            <a:ln>
              <a:noFill/>
            </a:ln>
          </p:spPr>
          <p:txBody>
            <a:bodyPr anchorCtr="0" anchor="t" bIns="45700" lIns="91425" rIns="91425" tIns="45700">
              <a:noAutofit/>
            </a:bodyPr>
            <a:lstStyle/>
            <a:p>
              <a:pPr indent="0" lvl="0" marL="0" marR="0" rtl="0" algn="l">
                <a:spcBef>
                  <a:spcPts val="0"/>
                </a:spcBef>
                <a:buNone/>
              </a:pPr>
              <a:r>
                <a:t/>
              </a:r>
              <a:endParaRPr b="0" i="0" sz="600" u="none" cap="none" strike="noStrike">
                <a:solidFill>
                  <a:srgbClr val="000000"/>
                </a:solidFill>
                <a:latin typeface="Calibri"/>
                <a:ea typeface="Calibri"/>
                <a:cs typeface="Calibri"/>
                <a:sym typeface="Calibri"/>
              </a:endParaRPr>
            </a:p>
          </p:txBody>
        </p:sp>
        <p:sp>
          <p:nvSpPr>
            <p:cNvPr id="190" name="Shape 190"/>
            <p:cNvSpPr/>
            <p:nvPr/>
          </p:nvSpPr>
          <p:spPr>
            <a:xfrm>
              <a:off x="2149550" y="3036900"/>
              <a:ext cx="378300" cy="227400"/>
            </a:xfrm>
            <a:prstGeom prst="rect">
              <a:avLst/>
            </a:prstGeom>
            <a:noFill/>
            <a:ln>
              <a:noFill/>
            </a:ln>
          </p:spPr>
          <p:txBody>
            <a:bodyPr anchorCtr="0" anchor="t" bIns="0" lIns="0" rIns="0" tIns="0">
              <a:noAutofit/>
            </a:bodyPr>
            <a:lstStyle/>
            <a:p>
              <a:pPr indent="0" lvl="0" marL="0" marR="0" rtl="0" algn="ctr">
                <a:lnSpc>
                  <a:spcPct val="100000"/>
                </a:lnSpc>
                <a:spcBef>
                  <a:spcPts val="0"/>
                </a:spcBef>
                <a:spcAft>
                  <a:spcPts val="0"/>
                </a:spcAft>
                <a:buClr>
                  <a:srgbClr val="FFFFFF"/>
                </a:buClr>
                <a:buSzPct val="25000"/>
                <a:buFont typeface="Calibri"/>
                <a:buNone/>
              </a:pPr>
              <a:r>
                <a:rPr b="0" i="0" lang="es" sz="800" u="none" cap="none" strike="noStrike">
                  <a:solidFill>
                    <a:srgbClr val="FFFFFF"/>
                  </a:solidFill>
                  <a:latin typeface="Open Sans"/>
                  <a:ea typeface="Open Sans"/>
                  <a:cs typeface="Open Sans"/>
                  <a:sym typeface="Open Sans"/>
                </a:rPr>
                <a:t>FGST</a:t>
              </a:r>
            </a:p>
          </p:txBody>
        </p:sp>
      </p:grpSp>
      <p:sp>
        <p:nvSpPr>
          <p:cNvPr id="191" name="Shape 191"/>
          <p:cNvSpPr txBox="1"/>
          <p:nvPr>
            <p:ph type="title"/>
          </p:nvPr>
        </p:nvSpPr>
        <p:spPr>
          <a:xfrm>
            <a:off x="311700" y="34100"/>
            <a:ext cx="8520600" cy="572700"/>
          </a:xfrm>
          <a:prstGeom prst="rect">
            <a:avLst/>
          </a:prstGeom>
        </p:spPr>
        <p:txBody>
          <a:bodyPr anchorCtr="0" anchor="t" bIns="91425" lIns="91425" rIns="91425" tIns="91425"/>
          <a:lstStyle>
            <a:lvl1pPr lvl="0" rtl="0" algn="ctr">
              <a:spcBef>
                <a:spcPts val="0"/>
              </a:spcBef>
              <a:buNone/>
              <a:defRPr b="1" sz="3800">
                <a:solidFill>
                  <a:srgbClr val="666666"/>
                </a:solidFill>
                <a:latin typeface="Dosis"/>
                <a:ea typeface="Dosis"/>
                <a:cs typeface="Dosis"/>
                <a:sym typeface="Dosis"/>
              </a:defRPr>
            </a:lvl1pPr>
            <a:lvl2pPr lvl="1" rtl="0">
              <a:spcBef>
                <a:spcPts val="0"/>
              </a:spcBef>
              <a:buNone/>
              <a:defRPr b="1" sz="3600">
                <a:latin typeface="Dosis"/>
                <a:ea typeface="Dosis"/>
                <a:cs typeface="Dosis"/>
                <a:sym typeface="Dosis"/>
              </a:defRPr>
            </a:lvl2pPr>
            <a:lvl3pPr lvl="2" rtl="0">
              <a:spcBef>
                <a:spcPts val="0"/>
              </a:spcBef>
              <a:buNone/>
              <a:defRPr b="1" sz="3600">
                <a:latin typeface="Dosis"/>
                <a:ea typeface="Dosis"/>
                <a:cs typeface="Dosis"/>
                <a:sym typeface="Dosis"/>
              </a:defRPr>
            </a:lvl3pPr>
            <a:lvl4pPr lvl="3" rtl="0">
              <a:spcBef>
                <a:spcPts val="0"/>
              </a:spcBef>
              <a:buNone/>
              <a:defRPr b="1" sz="3600">
                <a:latin typeface="Dosis"/>
                <a:ea typeface="Dosis"/>
                <a:cs typeface="Dosis"/>
                <a:sym typeface="Dosis"/>
              </a:defRPr>
            </a:lvl4pPr>
            <a:lvl5pPr lvl="4" rtl="0">
              <a:spcBef>
                <a:spcPts val="0"/>
              </a:spcBef>
              <a:buNone/>
              <a:defRPr b="1" sz="3600">
                <a:latin typeface="Dosis"/>
                <a:ea typeface="Dosis"/>
                <a:cs typeface="Dosis"/>
                <a:sym typeface="Dosis"/>
              </a:defRPr>
            </a:lvl5pPr>
            <a:lvl6pPr lvl="5" rtl="0">
              <a:spcBef>
                <a:spcPts val="0"/>
              </a:spcBef>
              <a:buNone/>
              <a:defRPr b="1" sz="3600">
                <a:latin typeface="Dosis"/>
                <a:ea typeface="Dosis"/>
                <a:cs typeface="Dosis"/>
                <a:sym typeface="Dosis"/>
              </a:defRPr>
            </a:lvl6pPr>
            <a:lvl7pPr lvl="6" rtl="0">
              <a:spcBef>
                <a:spcPts val="0"/>
              </a:spcBef>
              <a:buNone/>
              <a:defRPr b="1" sz="3600">
                <a:latin typeface="Dosis"/>
                <a:ea typeface="Dosis"/>
                <a:cs typeface="Dosis"/>
                <a:sym typeface="Dosis"/>
              </a:defRPr>
            </a:lvl7pPr>
            <a:lvl8pPr lvl="7" rtl="0">
              <a:spcBef>
                <a:spcPts val="0"/>
              </a:spcBef>
              <a:buNone/>
              <a:defRPr b="1" sz="3600">
                <a:latin typeface="Dosis"/>
                <a:ea typeface="Dosis"/>
                <a:cs typeface="Dosis"/>
                <a:sym typeface="Dosis"/>
              </a:defRPr>
            </a:lvl8pPr>
            <a:lvl9pPr lvl="8" rtl="0">
              <a:spcBef>
                <a:spcPts val="0"/>
              </a:spcBef>
              <a:buNone/>
              <a:defRPr b="1" sz="3600">
                <a:latin typeface="Dosis"/>
                <a:ea typeface="Dosis"/>
                <a:cs typeface="Dosis"/>
                <a:sym typeface="Dosis"/>
              </a:defRPr>
            </a:lvl9pPr>
          </a:lstStyle>
          <a:p/>
        </p:txBody>
      </p:sp>
      <p:sp>
        <p:nvSpPr>
          <p:cNvPr id="192" name="Shape 192"/>
          <p:cNvSpPr txBox="1"/>
          <p:nvPr>
            <p:ph idx="3" type="subTitle"/>
          </p:nvPr>
        </p:nvSpPr>
        <p:spPr>
          <a:xfrm>
            <a:off x="2249850" y="606800"/>
            <a:ext cx="4644300" cy="244800"/>
          </a:xfrm>
          <a:prstGeom prst="rect">
            <a:avLst/>
          </a:prstGeom>
        </p:spPr>
        <p:txBody>
          <a:bodyPr anchorCtr="0" anchor="t" bIns="91425" lIns="91425" rIns="91425" tIns="91425"/>
          <a:lstStyle>
            <a:lvl1pPr lvl="0" rtl="0" algn="ctr">
              <a:spcBef>
                <a:spcPts val="0"/>
              </a:spcBef>
              <a:buNone/>
              <a:defRPr sz="1600">
                <a:latin typeface="Open Sans"/>
                <a:ea typeface="Open Sans"/>
                <a:cs typeface="Open Sans"/>
                <a:sym typeface="Open Sans"/>
              </a:defRPr>
            </a:lvl1pPr>
            <a:lvl2pPr lvl="1" rtl="0" algn="ctr">
              <a:spcBef>
                <a:spcPts val="0"/>
              </a:spcBef>
              <a:buNone/>
              <a:defRPr sz="1600">
                <a:latin typeface="Open Sans"/>
                <a:ea typeface="Open Sans"/>
                <a:cs typeface="Open Sans"/>
                <a:sym typeface="Open Sans"/>
              </a:defRPr>
            </a:lvl2pPr>
            <a:lvl3pPr lvl="2" rtl="0" algn="ctr">
              <a:spcBef>
                <a:spcPts val="0"/>
              </a:spcBef>
              <a:buNone/>
              <a:defRPr sz="1600">
                <a:latin typeface="Open Sans"/>
                <a:ea typeface="Open Sans"/>
                <a:cs typeface="Open Sans"/>
                <a:sym typeface="Open Sans"/>
              </a:defRPr>
            </a:lvl3pPr>
            <a:lvl4pPr lvl="3" rtl="0" algn="ctr">
              <a:spcBef>
                <a:spcPts val="0"/>
              </a:spcBef>
              <a:buNone/>
              <a:defRPr sz="1600">
                <a:latin typeface="Open Sans"/>
                <a:ea typeface="Open Sans"/>
                <a:cs typeface="Open Sans"/>
                <a:sym typeface="Open Sans"/>
              </a:defRPr>
            </a:lvl4pPr>
            <a:lvl5pPr lvl="4" rtl="0" algn="ctr">
              <a:spcBef>
                <a:spcPts val="0"/>
              </a:spcBef>
              <a:buNone/>
              <a:defRPr sz="1600">
                <a:latin typeface="Open Sans"/>
                <a:ea typeface="Open Sans"/>
                <a:cs typeface="Open Sans"/>
                <a:sym typeface="Open Sans"/>
              </a:defRPr>
            </a:lvl5pPr>
            <a:lvl6pPr lvl="5" rtl="0" algn="ctr">
              <a:spcBef>
                <a:spcPts val="0"/>
              </a:spcBef>
              <a:buNone/>
              <a:defRPr sz="1600">
                <a:latin typeface="Open Sans"/>
                <a:ea typeface="Open Sans"/>
                <a:cs typeface="Open Sans"/>
                <a:sym typeface="Open Sans"/>
              </a:defRPr>
            </a:lvl6pPr>
            <a:lvl7pPr lvl="6" rtl="0" algn="ctr">
              <a:spcBef>
                <a:spcPts val="0"/>
              </a:spcBef>
              <a:buNone/>
              <a:defRPr sz="1600">
                <a:latin typeface="Open Sans"/>
                <a:ea typeface="Open Sans"/>
                <a:cs typeface="Open Sans"/>
                <a:sym typeface="Open Sans"/>
              </a:defRPr>
            </a:lvl7pPr>
            <a:lvl8pPr lvl="7" rtl="0" algn="ctr">
              <a:spcBef>
                <a:spcPts val="0"/>
              </a:spcBef>
              <a:buNone/>
              <a:defRPr sz="1600">
                <a:latin typeface="Open Sans"/>
                <a:ea typeface="Open Sans"/>
                <a:cs typeface="Open Sans"/>
                <a:sym typeface="Open Sans"/>
              </a:defRPr>
            </a:lvl8pPr>
            <a:lvl9pPr lvl="8" rtl="0" algn="ctr">
              <a:spcBef>
                <a:spcPts val="0"/>
              </a:spcBef>
              <a:buNone/>
              <a:defRPr sz="1600">
                <a:latin typeface="Open Sans"/>
                <a:ea typeface="Open Sans"/>
                <a:cs typeface="Open Sans"/>
                <a:sym typeface="Open Sans"/>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93" name="Shape 193"/>
        <p:cNvGrpSpPr/>
        <p:nvPr/>
      </p:nvGrpSpPr>
      <p:grpSpPr>
        <a:xfrm>
          <a:off x="0" y="0"/>
          <a:ext cx="0" cy="0"/>
          <a:chOff x="0" y="0"/>
          <a:chExt cx="0" cy="0"/>
        </a:xfrm>
      </p:grpSpPr>
      <p:sp>
        <p:nvSpPr>
          <p:cNvPr id="194" name="Shape 194"/>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5" name="Shape 19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196" name="Shape 196"/>
        <p:cNvGrpSpPr/>
        <p:nvPr/>
      </p:nvGrpSpPr>
      <p:grpSpPr>
        <a:xfrm>
          <a:off x="0" y="0"/>
          <a:ext cx="0" cy="0"/>
          <a:chOff x="0" y="0"/>
          <a:chExt cx="0" cy="0"/>
        </a:xfrm>
      </p:grpSpPr>
      <p:sp>
        <p:nvSpPr>
          <p:cNvPr id="197" name="Shape 197"/>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198" name="Shape 198"/>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199" name="Shape 19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200" name="Shape 200"/>
        <p:cNvGrpSpPr/>
        <p:nvPr/>
      </p:nvGrpSpPr>
      <p:grpSpPr>
        <a:xfrm>
          <a:off x="0" y="0"/>
          <a:ext cx="0" cy="0"/>
          <a:chOff x="0" y="0"/>
          <a:chExt cx="0" cy="0"/>
        </a:xfrm>
      </p:grpSpPr>
      <p:sp>
        <p:nvSpPr>
          <p:cNvPr id="201" name="Shape 201"/>
          <p:cNvSpPr txBox="1"/>
          <p:nvPr>
            <p:ph type="title"/>
          </p:nvPr>
        </p:nvSpPr>
        <p:spPr>
          <a:xfrm>
            <a:off x="490250" y="450150"/>
            <a:ext cx="63678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202" name="Shape 20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203" name="Shape 203"/>
        <p:cNvGrpSpPr/>
        <p:nvPr/>
      </p:nvGrpSpPr>
      <p:grpSpPr>
        <a:xfrm>
          <a:off x="0" y="0"/>
          <a:ext cx="0" cy="0"/>
          <a:chOff x="0" y="0"/>
          <a:chExt cx="0" cy="0"/>
        </a:xfrm>
      </p:grpSpPr>
      <p:sp>
        <p:nvSpPr>
          <p:cNvPr id="204" name="Shape 204"/>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05" name="Shape 205"/>
          <p:cNvSpPr txBox="1"/>
          <p:nvPr>
            <p:ph type="title"/>
          </p:nvPr>
        </p:nvSpPr>
        <p:spPr>
          <a:xfrm>
            <a:off x="265500" y="1233175"/>
            <a:ext cx="4045200" cy="1482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206" name="Shape 206"/>
          <p:cNvSpPr txBox="1"/>
          <p:nvPr>
            <p:ph idx="1" type="subTitle"/>
          </p:nvPr>
        </p:nvSpPr>
        <p:spPr>
          <a:xfrm>
            <a:off x="265500" y="2803075"/>
            <a:ext cx="4045200" cy="12351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207" name="Shape 207"/>
          <p:cNvSpPr txBox="1"/>
          <p:nvPr>
            <p:ph idx="2" type="body"/>
          </p:nvPr>
        </p:nvSpPr>
        <p:spPr>
          <a:xfrm>
            <a:off x="4939500" y="724075"/>
            <a:ext cx="3837000" cy="36951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08" name="Shape 20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09" name="Shape 209"/>
        <p:cNvGrpSpPr/>
        <p:nvPr/>
      </p:nvGrpSpPr>
      <p:grpSpPr>
        <a:xfrm>
          <a:off x="0" y="0"/>
          <a:ext cx="0" cy="0"/>
          <a:chOff x="0" y="0"/>
          <a:chExt cx="0" cy="0"/>
        </a:xfrm>
      </p:grpSpPr>
      <p:sp>
        <p:nvSpPr>
          <p:cNvPr id="210" name="Shape 210"/>
          <p:cNvSpPr txBox="1"/>
          <p:nvPr>
            <p:ph idx="1" type="body"/>
          </p:nvPr>
        </p:nvSpPr>
        <p:spPr>
          <a:xfrm>
            <a:off x="311700" y="4230575"/>
            <a:ext cx="5998800" cy="6051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211" name="Shape 21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212" name="Shape 212"/>
        <p:cNvGrpSpPr/>
        <p:nvPr/>
      </p:nvGrpSpPr>
      <p:grpSpPr>
        <a:xfrm>
          <a:off x="0" y="0"/>
          <a:ext cx="0" cy="0"/>
          <a:chOff x="0" y="0"/>
          <a:chExt cx="0" cy="0"/>
        </a:xfrm>
      </p:grpSpPr>
      <p:sp>
        <p:nvSpPr>
          <p:cNvPr id="213" name="Shape 213"/>
          <p:cNvSpPr txBox="1"/>
          <p:nvPr/>
        </p:nvSpPr>
        <p:spPr>
          <a:xfrm>
            <a:off x="6819375" y="4714900"/>
            <a:ext cx="2236800" cy="303000"/>
          </a:xfrm>
          <a:prstGeom prst="rect">
            <a:avLst/>
          </a:prstGeom>
          <a:noFill/>
          <a:ln>
            <a:noFill/>
          </a:ln>
        </p:spPr>
        <p:txBody>
          <a:bodyPr anchorCtr="0" anchor="t" bIns="91425" lIns="91425" rIns="91425" tIns="91425">
            <a:noAutofit/>
          </a:bodyPr>
          <a:lstStyle/>
          <a:p>
            <a:pPr lvl="0" rtl="0" algn="ctr">
              <a:spcBef>
                <a:spcPts val="0"/>
              </a:spcBef>
              <a:buNone/>
            </a:pPr>
            <a:r>
              <a:rPr lang="es" sz="1000">
                <a:solidFill>
                  <a:srgbClr val="666666"/>
                </a:solidFill>
                <a:latin typeface="Open Sans"/>
                <a:ea typeface="Open Sans"/>
                <a:cs typeface="Open Sans"/>
                <a:sym typeface="Open Sans"/>
              </a:rPr>
              <a:t>freegoogleslidestemplates.com</a:t>
            </a:r>
          </a:p>
        </p:txBody>
      </p:sp>
      <p:sp>
        <p:nvSpPr>
          <p:cNvPr id="214" name="Shape 214"/>
          <p:cNvSpPr txBox="1"/>
          <p:nvPr>
            <p:ph type="title"/>
          </p:nvPr>
        </p:nvSpPr>
        <p:spPr>
          <a:xfrm>
            <a:off x="311700" y="1106125"/>
            <a:ext cx="8520600" cy="1963500"/>
          </a:xfrm>
          <a:prstGeom prst="rect">
            <a:avLst/>
          </a:prstGeom>
        </p:spPr>
        <p:txBody>
          <a:bodyPr anchorCtr="0" anchor="b" bIns="91425" lIns="91425" rIns="91425" tIns="91425"/>
          <a:lstStyle>
            <a:lvl1pPr lvl="0" rtl="0" algn="ctr">
              <a:spcBef>
                <a:spcPts val="0"/>
              </a:spcBef>
              <a:buClr>
                <a:srgbClr val="666666"/>
              </a:buClr>
              <a:buSzPct val="100000"/>
              <a:buFont typeface="Dosis"/>
              <a:defRPr sz="12500">
                <a:solidFill>
                  <a:srgbClr val="666666"/>
                </a:solidFill>
                <a:latin typeface="Dosis"/>
                <a:ea typeface="Dosis"/>
                <a:cs typeface="Dosis"/>
                <a:sym typeface="Dosis"/>
              </a:defRPr>
            </a:lvl1pPr>
            <a:lvl2pPr lvl="1" rtl="0" algn="ctr">
              <a:spcBef>
                <a:spcPts val="0"/>
              </a:spcBef>
              <a:buSzPct val="100000"/>
              <a:buFont typeface="Dosis"/>
              <a:defRPr sz="12500">
                <a:latin typeface="Dosis"/>
                <a:ea typeface="Dosis"/>
                <a:cs typeface="Dosis"/>
                <a:sym typeface="Dosis"/>
              </a:defRPr>
            </a:lvl2pPr>
            <a:lvl3pPr lvl="2" rtl="0" algn="ctr">
              <a:spcBef>
                <a:spcPts val="0"/>
              </a:spcBef>
              <a:buSzPct val="100000"/>
              <a:buFont typeface="Dosis"/>
              <a:defRPr sz="12500">
                <a:latin typeface="Dosis"/>
                <a:ea typeface="Dosis"/>
                <a:cs typeface="Dosis"/>
                <a:sym typeface="Dosis"/>
              </a:defRPr>
            </a:lvl3pPr>
            <a:lvl4pPr lvl="3" rtl="0" algn="ctr">
              <a:spcBef>
                <a:spcPts val="0"/>
              </a:spcBef>
              <a:buSzPct val="100000"/>
              <a:buFont typeface="Dosis"/>
              <a:defRPr sz="12500">
                <a:latin typeface="Dosis"/>
                <a:ea typeface="Dosis"/>
                <a:cs typeface="Dosis"/>
                <a:sym typeface="Dosis"/>
              </a:defRPr>
            </a:lvl4pPr>
            <a:lvl5pPr lvl="4" rtl="0" algn="ctr">
              <a:spcBef>
                <a:spcPts val="0"/>
              </a:spcBef>
              <a:buSzPct val="100000"/>
              <a:buFont typeface="Dosis"/>
              <a:defRPr sz="12500">
                <a:latin typeface="Dosis"/>
                <a:ea typeface="Dosis"/>
                <a:cs typeface="Dosis"/>
                <a:sym typeface="Dosis"/>
              </a:defRPr>
            </a:lvl5pPr>
            <a:lvl6pPr lvl="5" rtl="0" algn="ctr">
              <a:spcBef>
                <a:spcPts val="0"/>
              </a:spcBef>
              <a:buSzPct val="100000"/>
              <a:buFont typeface="Dosis"/>
              <a:defRPr sz="12500">
                <a:latin typeface="Dosis"/>
                <a:ea typeface="Dosis"/>
                <a:cs typeface="Dosis"/>
                <a:sym typeface="Dosis"/>
              </a:defRPr>
            </a:lvl6pPr>
            <a:lvl7pPr lvl="6" rtl="0" algn="ctr">
              <a:spcBef>
                <a:spcPts val="0"/>
              </a:spcBef>
              <a:buSzPct val="100000"/>
              <a:buFont typeface="Dosis"/>
              <a:defRPr sz="12500">
                <a:latin typeface="Dosis"/>
                <a:ea typeface="Dosis"/>
                <a:cs typeface="Dosis"/>
                <a:sym typeface="Dosis"/>
              </a:defRPr>
            </a:lvl7pPr>
            <a:lvl8pPr lvl="7" rtl="0" algn="ctr">
              <a:spcBef>
                <a:spcPts val="0"/>
              </a:spcBef>
              <a:buSzPct val="100000"/>
              <a:buFont typeface="Dosis"/>
              <a:defRPr sz="12500">
                <a:latin typeface="Dosis"/>
                <a:ea typeface="Dosis"/>
                <a:cs typeface="Dosis"/>
                <a:sym typeface="Dosis"/>
              </a:defRPr>
            </a:lvl8pPr>
            <a:lvl9pPr lvl="8" rtl="0" algn="ctr">
              <a:spcBef>
                <a:spcPts val="0"/>
              </a:spcBef>
              <a:buSzPct val="100000"/>
              <a:buFont typeface="Dosis"/>
              <a:defRPr sz="12500">
                <a:latin typeface="Dosis"/>
                <a:ea typeface="Dosis"/>
                <a:cs typeface="Dosis"/>
                <a:sym typeface="Dosis"/>
              </a:defRPr>
            </a:lvl9pPr>
          </a:lstStyle>
          <a:p/>
        </p:txBody>
      </p:sp>
      <p:sp>
        <p:nvSpPr>
          <p:cNvPr id="215" name="Shape 215"/>
          <p:cNvSpPr txBox="1"/>
          <p:nvPr>
            <p:ph idx="1" type="body"/>
          </p:nvPr>
        </p:nvSpPr>
        <p:spPr>
          <a:xfrm>
            <a:off x="311700" y="3152225"/>
            <a:ext cx="8520600" cy="1300800"/>
          </a:xfrm>
          <a:prstGeom prst="rect">
            <a:avLst/>
          </a:prstGeom>
        </p:spPr>
        <p:txBody>
          <a:bodyPr anchorCtr="0" anchor="t" bIns="91425" lIns="91425" rIns="91425" tIns="91425"/>
          <a:lstStyle>
            <a:lvl1pPr lvl="0" rtl="0" algn="ctr">
              <a:spcBef>
                <a:spcPts val="0"/>
              </a:spcBef>
              <a:buFont typeface="Open Sans"/>
              <a:defRPr>
                <a:latin typeface="Open Sans"/>
                <a:ea typeface="Open Sans"/>
                <a:cs typeface="Open Sans"/>
                <a:sym typeface="Open Sans"/>
              </a:defRPr>
            </a:lvl1pPr>
            <a:lvl2pPr lvl="1" rtl="0" algn="ctr">
              <a:spcBef>
                <a:spcPts val="0"/>
              </a:spcBef>
              <a:buFont typeface="Open Sans"/>
              <a:defRPr>
                <a:latin typeface="Open Sans"/>
                <a:ea typeface="Open Sans"/>
                <a:cs typeface="Open Sans"/>
                <a:sym typeface="Open Sans"/>
              </a:defRPr>
            </a:lvl2pPr>
            <a:lvl3pPr lvl="2" rtl="0" algn="ctr">
              <a:spcBef>
                <a:spcPts val="0"/>
              </a:spcBef>
              <a:buFont typeface="Open Sans"/>
              <a:defRPr>
                <a:latin typeface="Open Sans"/>
                <a:ea typeface="Open Sans"/>
                <a:cs typeface="Open Sans"/>
                <a:sym typeface="Open Sans"/>
              </a:defRPr>
            </a:lvl3pPr>
            <a:lvl4pPr lvl="3" rtl="0" algn="ctr">
              <a:spcBef>
                <a:spcPts val="0"/>
              </a:spcBef>
              <a:buFont typeface="Open Sans"/>
              <a:defRPr>
                <a:latin typeface="Open Sans"/>
                <a:ea typeface="Open Sans"/>
                <a:cs typeface="Open Sans"/>
                <a:sym typeface="Open Sans"/>
              </a:defRPr>
            </a:lvl4pPr>
            <a:lvl5pPr lvl="4" rtl="0" algn="ctr">
              <a:spcBef>
                <a:spcPts val="0"/>
              </a:spcBef>
              <a:buFont typeface="Open Sans"/>
              <a:defRPr>
                <a:latin typeface="Open Sans"/>
                <a:ea typeface="Open Sans"/>
                <a:cs typeface="Open Sans"/>
                <a:sym typeface="Open Sans"/>
              </a:defRPr>
            </a:lvl5pPr>
            <a:lvl6pPr lvl="5" rtl="0" algn="ctr">
              <a:spcBef>
                <a:spcPts val="0"/>
              </a:spcBef>
              <a:buFont typeface="Open Sans"/>
              <a:defRPr>
                <a:latin typeface="Open Sans"/>
                <a:ea typeface="Open Sans"/>
                <a:cs typeface="Open Sans"/>
                <a:sym typeface="Open Sans"/>
              </a:defRPr>
            </a:lvl6pPr>
            <a:lvl7pPr lvl="6" rtl="0" algn="ctr">
              <a:spcBef>
                <a:spcPts val="0"/>
              </a:spcBef>
              <a:buFont typeface="Open Sans"/>
              <a:defRPr>
                <a:latin typeface="Open Sans"/>
                <a:ea typeface="Open Sans"/>
                <a:cs typeface="Open Sans"/>
                <a:sym typeface="Open Sans"/>
              </a:defRPr>
            </a:lvl7pPr>
            <a:lvl8pPr lvl="7" rtl="0" algn="ctr">
              <a:spcBef>
                <a:spcPts val="0"/>
              </a:spcBef>
              <a:buFont typeface="Open Sans"/>
              <a:defRPr>
                <a:latin typeface="Open Sans"/>
                <a:ea typeface="Open Sans"/>
                <a:cs typeface="Open Sans"/>
                <a:sym typeface="Open Sans"/>
              </a:defRPr>
            </a:lvl8pPr>
            <a:lvl9pPr lvl="8" rtl="0" algn="ctr">
              <a:spcBef>
                <a:spcPts val="0"/>
              </a:spcBef>
              <a:buFont typeface="Open Sans"/>
              <a:defRPr>
                <a:latin typeface="Open Sans"/>
                <a:ea typeface="Open Sans"/>
                <a:cs typeface="Open Sans"/>
                <a:sym typeface="Open Sans"/>
              </a:defRPr>
            </a:lvl9pPr>
          </a:lstStyle>
          <a:p/>
        </p:txBody>
      </p:sp>
      <p:sp>
        <p:nvSpPr>
          <p:cNvPr id="216" name="Shape 216"/>
          <p:cNvSpPr/>
          <p:nvPr/>
        </p:nvSpPr>
        <p:spPr>
          <a:xfrm>
            <a:off x="8468475" y="152350"/>
            <a:ext cx="454500" cy="365400"/>
          </a:xfrm>
          <a:prstGeom prst="rect">
            <a:avLst/>
          </a:prstGeom>
          <a:solidFill>
            <a:srgbClr val="93C47D"/>
          </a:solidFill>
          <a:ln>
            <a:noFill/>
          </a:ln>
        </p:spPr>
        <p:txBody>
          <a:bodyPr anchorCtr="0" anchor="ctr" bIns="91425" lIns="91425" rIns="91425" tIns="91425">
            <a:noAutofit/>
          </a:bodyPr>
          <a:lstStyle/>
          <a:p>
            <a:pPr lvl="0">
              <a:spcBef>
                <a:spcPts val="0"/>
              </a:spcBef>
              <a:buNone/>
            </a:pPr>
            <a:r>
              <a:t/>
            </a:r>
            <a:endParaRPr/>
          </a:p>
        </p:txBody>
      </p:sp>
      <p:sp>
        <p:nvSpPr>
          <p:cNvPr id="217" name="Shape 217"/>
          <p:cNvSpPr/>
          <p:nvPr/>
        </p:nvSpPr>
        <p:spPr>
          <a:xfrm>
            <a:off x="8468475" y="517700"/>
            <a:ext cx="454500" cy="89100"/>
          </a:xfrm>
          <a:prstGeom prst="rect">
            <a:avLst/>
          </a:prstGeom>
          <a:solidFill>
            <a:srgbClr val="666666"/>
          </a:solidFill>
          <a:ln>
            <a:noFill/>
          </a:ln>
        </p:spPr>
        <p:txBody>
          <a:bodyPr anchorCtr="0" anchor="ctr" bIns="91425" lIns="91425" rIns="91425" tIns="91425">
            <a:noAutofit/>
          </a:bodyPr>
          <a:lstStyle/>
          <a:p>
            <a:pPr lvl="0">
              <a:spcBef>
                <a:spcPts val="0"/>
              </a:spcBef>
              <a:buNone/>
            </a:pPr>
            <a:r>
              <a:t/>
            </a:r>
            <a:endParaRPr/>
          </a:p>
        </p:txBody>
      </p:sp>
      <p:sp>
        <p:nvSpPr>
          <p:cNvPr id="218" name="Shape 218"/>
          <p:cNvSpPr txBox="1"/>
          <p:nvPr>
            <p:ph idx="12" type="sldNum"/>
          </p:nvPr>
        </p:nvSpPr>
        <p:spPr>
          <a:xfrm>
            <a:off x="8421383" y="138250"/>
            <a:ext cx="548700" cy="393600"/>
          </a:xfrm>
          <a:prstGeom prst="rect">
            <a:avLst/>
          </a:prstGeom>
        </p:spPr>
        <p:txBody>
          <a:bodyPr anchorCtr="0" anchor="ctr" bIns="91425" lIns="91425" rIns="91425" tIns="91425">
            <a:noAutofit/>
          </a:bodyPr>
          <a:lstStyle/>
          <a:p>
            <a:pPr lvl="0" rtl="0" algn="ctr">
              <a:spcBef>
                <a:spcPts val="0"/>
              </a:spcBef>
              <a:buNone/>
            </a:pPr>
            <a:fld id="{00000000-1234-1234-1234-123412341234}" type="slidenum">
              <a:rPr lang="es" sz="1300">
                <a:solidFill>
                  <a:srgbClr val="FFFFFF"/>
                </a:solidFill>
              </a:rPr>
              <a:t>‹#›</a:t>
            </a:fld>
          </a:p>
        </p:txBody>
      </p:sp>
      <p:grpSp>
        <p:nvGrpSpPr>
          <p:cNvPr id="219" name="Shape 219"/>
          <p:cNvGrpSpPr/>
          <p:nvPr/>
        </p:nvGrpSpPr>
        <p:grpSpPr>
          <a:xfrm>
            <a:off x="197970" y="4683258"/>
            <a:ext cx="297191" cy="365407"/>
            <a:chOff x="2149550" y="2870305"/>
            <a:chExt cx="378394" cy="465249"/>
          </a:xfrm>
        </p:grpSpPr>
        <p:sp>
          <p:nvSpPr>
            <p:cNvPr id="220" name="Shape 220"/>
            <p:cNvSpPr/>
            <p:nvPr/>
          </p:nvSpPr>
          <p:spPr>
            <a:xfrm>
              <a:off x="2149569" y="2870305"/>
              <a:ext cx="378375" cy="465249"/>
            </a:xfrm>
            <a:custGeom>
              <a:pathLst>
                <a:path extrusionOk="0" h="10000" w="10000">
                  <a:moveTo>
                    <a:pt x="9786" y="4479"/>
                  </a:moveTo>
                  <a:cubicBezTo>
                    <a:pt x="9957" y="4549"/>
                    <a:pt x="9915" y="4653"/>
                    <a:pt x="10000" y="4792"/>
                  </a:cubicBezTo>
                  <a:lnTo>
                    <a:pt x="10000" y="9236"/>
                  </a:lnTo>
                  <a:cubicBezTo>
                    <a:pt x="10000" y="9653"/>
                    <a:pt x="9573" y="10000"/>
                    <a:pt x="9060" y="10000"/>
                  </a:cubicBezTo>
                  <a:lnTo>
                    <a:pt x="940" y="10000"/>
                  </a:lnTo>
                  <a:cubicBezTo>
                    <a:pt x="342" y="10000"/>
                    <a:pt x="0" y="9653"/>
                    <a:pt x="0" y="9236"/>
                  </a:cubicBezTo>
                  <a:lnTo>
                    <a:pt x="0" y="694"/>
                  </a:lnTo>
                  <a:cubicBezTo>
                    <a:pt x="0" y="278"/>
                    <a:pt x="342" y="0"/>
                    <a:pt x="855" y="0"/>
                  </a:cubicBezTo>
                  <a:lnTo>
                    <a:pt x="7009" y="0"/>
                  </a:lnTo>
                  <a:cubicBezTo>
                    <a:pt x="7179" y="139"/>
                    <a:pt x="7179" y="417"/>
                    <a:pt x="7179" y="625"/>
                  </a:cubicBezTo>
                  <a:lnTo>
                    <a:pt x="7179" y="2222"/>
                  </a:lnTo>
                  <a:cubicBezTo>
                    <a:pt x="7179" y="2431"/>
                    <a:pt x="7436" y="2569"/>
                    <a:pt x="7521" y="2708"/>
                  </a:cubicBezTo>
                  <a:cubicBezTo>
                    <a:pt x="8120" y="3125"/>
                    <a:pt x="8632" y="3542"/>
                    <a:pt x="9145" y="3958"/>
                  </a:cubicBezTo>
                  <a:cubicBezTo>
                    <a:pt x="9231" y="4097"/>
                    <a:pt x="9334" y="4062"/>
                    <a:pt x="9632" y="4312"/>
                  </a:cubicBezTo>
                </a:path>
              </a:pathLst>
            </a:custGeom>
            <a:solidFill>
              <a:srgbClr val="F7B600"/>
            </a:solidFill>
            <a:ln cap="flat" cmpd="sng" w="12700">
              <a:solidFill>
                <a:srgbClr val="FFC92F"/>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None/>
              </a:pPr>
              <a:r>
                <a:t/>
              </a:r>
              <a:endParaRPr b="0" i="0" sz="600" u="none" cap="none" strike="noStrike">
                <a:solidFill>
                  <a:srgbClr val="000000"/>
                </a:solidFill>
                <a:latin typeface="Calibri"/>
                <a:ea typeface="Calibri"/>
                <a:cs typeface="Calibri"/>
                <a:sym typeface="Calibri"/>
              </a:endParaRPr>
            </a:p>
          </p:txBody>
        </p:sp>
        <p:sp>
          <p:nvSpPr>
            <p:cNvPr id="221" name="Shape 221"/>
            <p:cNvSpPr/>
            <p:nvPr/>
          </p:nvSpPr>
          <p:spPr>
            <a:xfrm>
              <a:off x="2414965" y="2870305"/>
              <a:ext cx="112979" cy="125770"/>
            </a:xfrm>
            <a:custGeom>
              <a:pathLst>
                <a:path extrusionOk="0" h="39" w="35">
                  <a:moveTo>
                    <a:pt x="0" y="34"/>
                  </a:moveTo>
                  <a:cubicBezTo>
                    <a:pt x="0" y="23"/>
                    <a:pt x="0" y="11"/>
                    <a:pt x="0" y="0"/>
                  </a:cubicBezTo>
                  <a:cubicBezTo>
                    <a:pt x="12" y="11"/>
                    <a:pt x="24" y="22"/>
                    <a:pt x="35" y="34"/>
                  </a:cubicBezTo>
                  <a:cubicBezTo>
                    <a:pt x="33" y="36"/>
                    <a:pt x="32" y="36"/>
                    <a:pt x="30" y="36"/>
                  </a:cubicBezTo>
                  <a:cubicBezTo>
                    <a:pt x="20" y="36"/>
                    <a:pt x="10" y="39"/>
                    <a:pt x="0" y="34"/>
                  </a:cubicBezTo>
                  <a:close/>
                </a:path>
              </a:pathLst>
            </a:custGeom>
            <a:solidFill>
              <a:srgbClr val="FEE068"/>
            </a:solidFill>
            <a:ln>
              <a:noFill/>
            </a:ln>
          </p:spPr>
          <p:txBody>
            <a:bodyPr anchorCtr="0" anchor="t" bIns="45700" lIns="91425" rIns="91425" tIns="45700">
              <a:noAutofit/>
            </a:bodyPr>
            <a:lstStyle/>
            <a:p>
              <a:pPr indent="0" lvl="0" marL="0" marR="0" rtl="0" algn="l">
                <a:spcBef>
                  <a:spcPts val="0"/>
                </a:spcBef>
                <a:buNone/>
              </a:pPr>
              <a:r>
                <a:t/>
              </a:r>
              <a:endParaRPr b="0" i="0" sz="600" u="none" cap="none" strike="noStrike">
                <a:solidFill>
                  <a:srgbClr val="000000"/>
                </a:solidFill>
                <a:latin typeface="Calibri"/>
                <a:ea typeface="Calibri"/>
                <a:cs typeface="Calibri"/>
                <a:sym typeface="Calibri"/>
              </a:endParaRPr>
            </a:p>
          </p:txBody>
        </p:sp>
        <p:sp>
          <p:nvSpPr>
            <p:cNvPr id="222" name="Shape 222"/>
            <p:cNvSpPr/>
            <p:nvPr/>
          </p:nvSpPr>
          <p:spPr>
            <a:xfrm>
              <a:off x="2414965" y="2980087"/>
              <a:ext cx="112975" cy="112975"/>
            </a:xfrm>
            <a:custGeom>
              <a:pathLst>
                <a:path extrusionOk="0" h="10000" w="10000">
                  <a:moveTo>
                    <a:pt x="0" y="0"/>
                  </a:moveTo>
                  <a:lnTo>
                    <a:pt x="10000" y="0"/>
                  </a:lnTo>
                  <a:lnTo>
                    <a:pt x="10000" y="10000"/>
                  </a:lnTo>
                  <a:cubicBezTo>
                    <a:pt x="9362" y="9057"/>
                    <a:pt x="1457" y="1924"/>
                    <a:pt x="0" y="0"/>
                  </a:cubicBezTo>
                  <a:close/>
                </a:path>
              </a:pathLst>
            </a:custGeom>
            <a:solidFill>
              <a:srgbClr val="D59D00"/>
            </a:solidFill>
            <a:ln>
              <a:noFill/>
            </a:ln>
          </p:spPr>
          <p:txBody>
            <a:bodyPr anchorCtr="0" anchor="t" bIns="45700" lIns="91425" rIns="91425" tIns="45700">
              <a:noAutofit/>
            </a:bodyPr>
            <a:lstStyle/>
            <a:p>
              <a:pPr indent="0" lvl="0" marL="0" marR="0" rtl="0" algn="l">
                <a:spcBef>
                  <a:spcPts val="0"/>
                </a:spcBef>
                <a:buNone/>
              </a:pPr>
              <a:r>
                <a:t/>
              </a:r>
              <a:endParaRPr b="0" i="0" sz="600" u="none" cap="none" strike="noStrike">
                <a:solidFill>
                  <a:srgbClr val="000000"/>
                </a:solidFill>
                <a:latin typeface="Calibri"/>
                <a:ea typeface="Calibri"/>
                <a:cs typeface="Calibri"/>
                <a:sym typeface="Calibri"/>
              </a:endParaRPr>
            </a:p>
          </p:txBody>
        </p:sp>
        <p:sp>
          <p:nvSpPr>
            <p:cNvPr id="223" name="Shape 223"/>
            <p:cNvSpPr/>
            <p:nvPr/>
          </p:nvSpPr>
          <p:spPr>
            <a:xfrm>
              <a:off x="2149550" y="3036900"/>
              <a:ext cx="378300" cy="227400"/>
            </a:xfrm>
            <a:prstGeom prst="rect">
              <a:avLst/>
            </a:prstGeom>
            <a:noFill/>
            <a:ln>
              <a:noFill/>
            </a:ln>
          </p:spPr>
          <p:txBody>
            <a:bodyPr anchorCtr="0" anchor="t" bIns="0" lIns="0" rIns="0" tIns="0">
              <a:noAutofit/>
            </a:bodyPr>
            <a:lstStyle/>
            <a:p>
              <a:pPr indent="0" lvl="0" marL="0" marR="0" rtl="0" algn="ctr">
                <a:lnSpc>
                  <a:spcPct val="100000"/>
                </a:lnSpc>
                <a:spcBef>
                  <a:spcPts val="0"/>
                </a:spcBef>
                <a:spcAft>
                  <a:spcPts val="0"/>
                </a:spcAft>
                <a:buClr>
                  <a:srgbClr val="FFFFFF"/>
                </a:buClr>
                <a:buSzPct val="25000"/>
                <a:buFont typeface="Calibri"/>
                <a:buNone/>
              </a:pPr>
              <a:r>
                <a:rPr b="0" i="0" lang="es" sz="800" u="none" cap="none" strike="noStrike">
                  <a:solidFill>
                    <a:srgbClr val="FFFFFF"/>
                  </a:solidFill>
                  <a:latin typeface="Open Sans"/>
                  <a:ea typeface="Open Sans"/>
                  <a:cs typeface="Open Sans"/>
                  <a:sym typeface="Open Sans"/>
                </a:rPr>
                <a:t>FGST</a:t>
              </a:r>
            </a:p>
          </p:txBody>
        </p:sp>
      </p:grpSp>
      <p:sp>
        <p:nvSpPr>
          <p:cNvPr id="224" name="Shape 224"/>
          <p:cNvSpPr txBox="1"/>
          <p:nvPr>
            <p:ph idx="2" type="title"/>
          </p:nvPr>
        </p:nvSpPr>
        <p:spPr>
          <a:xfrm>
            <a:off x="311700" y="34100"/>
            <a:ext cx="8520600" cy="572700"/>
          </a:xfrm>
          <a:prstGeom prst="rect">
            <a:avLst/>
          </a:prstGeom>
        </p:spPr>
        <p:txBody>
          <a:bodyPr anchorCtr="0" anchor="t" bIns="91425" lIns="91425" rIns="91425" tIns="91425"/>
          <a:lstStyle>
            <a:lvl1pPr lvl="0" rtl="0" algn="ctr">
              <a:spcBef>
                <a:spcPts val="0"/>
              </a:spcBef>
              <a:buNone/>
              <a:defRPr b="1" sz="3800">
                <a:solidFill>
                  <a:srgbClr val="666666"/>
                </a:solidFill>
                <a:latin typeface="Dosis"/>
                <a:ea typeface="Dosis"/>
                <a:cs typeface="Dosis"/>
                <a:sym typeface="Dosis"/>
              </a:defRPr>
            </a:lvl1pPr>
            <a:lvl2pPr lvl="1" rtl="0">
              <a:spcBef>
                <a:spcPts val="0"/>
              </a:spcBef>
              <a:buNone/>
              <a:defRPr b="1" sz="3600">
                <a:latin typeface="Dosis"/>
                <a:ea typeface="Dosis"/>
                <a:cs typeface="Dosis"/>
                <a:sym typeface="Dosis"/>
              </a:defRPr>
            </a:lvl2pPr>
            <a:lvl3pPr lvl="2" rtl="0">
              <a:spcBef>
                <a:spcPts val="0"/>
              </a:spcBef>
              <a:buNone/>
              <a:defRPr b="1" sz="3600">
                <a:latin typeface="Dosis"/>
                <a:ea typeface="Dosis"/>
                <a:cs typeface="Dosis"/>
                <a:sym typeface="Dosis"/>
              </a:defRPr>
            </a:lvl3pPr>
            <a:lvl4pPr lvl="3" rtl="0">
              <a:spcBef>
                <a:spcPts val="0"/>
              </a:spcBef>
              <a:buNone/>
              <a:defRPr b="1" sz="3600">
                <a:latin typeface="Dosis"/>
                <a:ea typeface="Dosis"/>
                <a:cs typeface="Dosis"/>
                <a:sym typeface="Dosis"/>
              </a:defRPr>
            </a:lvl4pPr>
            <a:lvl5pPr lvl="4" rtl="0">
              <a:spcBef>
                <a:spcPts val="0"/>
              </a:spcBef>
              <a:buNone/>
              <a:defRPr b="1" sz="3600">
                <a:latin typeface="Dosis"/>
                <a:ea typeface="Dosis"/>
                <a:cs typeface="Dosis"/>
                <a:sym typeface="Dosis"/>
              </a:defRPr>
            </a:lvl5pPr>
            <a:lvl6pPr lvl="5" rtl="0">
              <a:spcBef>
                <a:spcPts val="0"/>
              </a:spcBef>
              <a:buNone/>
              <a:defRPr b="1" sz="3600">
                <a:latin typeface="Dosis"/>
                <a:ea typeface="Dosis"/>
                <a:cs typeface="Dosis"/>
                <a:sym typeface="Dosis"/>
              </a:defRPr>
            </a:lvl6pPr>
            <a:lvl7pPr lvl="6" rtl="0">
              <a:spcBef>
                <a:spcPts val="0"/>
              </a:spcBef>
              <a:buNone/>
              <a:defRPr b="1" sz="3600">
                <a:latin typeface="Dosis"/>
                <a:ea typeface="Dosis"/>
                <a:cs typeface="Dosis"/>
                <a:sym typeface="Dosis"/>
              </a:defRPr>
            </a:lvl7pPr>
            <a:lvl8pPr lvl="7" rtl="0">
              <a:spcBef>
                <a:spcPts val="0"/>
              </a:spcBef>
              <a:buNone/>
              <a:defRPr b="1" sz="3600">
                <a:latin typeface="Dosis"/>
                <a:ea typeface="Dosis"/>
                <a:cs typeface="Dosis"/>
                <a:sym typeface="Dosis"/>
              </a:defRPr>
            </a:lvl8pPr>
            <a:lvl9pPr lvl="8" rtl="0">
              <a:spcBef>
                <a:spcPts val="0"/>
              </a:spcBef>
              <a:buNone/>
              <a:defRPr b="1" sz="3600">
                <a:latin typeface="Dosis"/>
                <a:ea typeface="Dosis"/>
                <a:cs typeface="Dosis"/>
                <a:sym typeface="Dosis"/>
              </a:defRPr>
            </a:lvl9pPr>
          </a:lstStyle>
          <a:p/>
        </p:txBody>
      </p:sp>
      <p:sp>
        <p:nvSpPr>
          <p:cNvPr id="225" name="Shape 225"/>
          <p:cNvSpPr txBox="1"/>
          <p:nvPr>
            <p:ph idx="3" type="subTitle"/>
          </p:nvPr>
        </p:nvSpPr>
        <p:spPr>
          <a:xfrm>
            <a:off x="2249850" y="606800"/>
            <a:ext cx="4644300" cy="244800"/>
          </a:xfrm>
          <a:prstGeom prst="rect">
            <a:avLst/>
          </a:prstGeom>
        </p:spPr>
        <p:txBody>
          <a:bodyPr anchorCtr="0" anchor="t" bIns="91425" lIns="91425" rIns="91425" tIns="91425"/>
          <a:lstStyle>
            <a:lvl1pPr lvl="0" rtl="0" algn="ctr">
              <a:spcBef>
                <a:spcPts val="0"/>
              </a:spcBef>
              <a:buNone/>
              <a:defRPr sz="1600">
                <a:latin typeface="Open Sans"/>
                <a:ea typeface="Open Sans"/>
                <a:cs typeface="Open Sans"/>
                <a:sym typeface="Open Sans"/>
              </a:defRPr>
            </a:lvl1pPr>
            <a:lvl2pPr lvl="1" rtl="0" algn="ctr">
              <a:spcBef>
                <a:spcPts val="0"/>
              </a:spcBef>
              <a:buNone/>
              <a:defRPr sz="1600">
                <a:latin typeface="Open Sans"/>
                <a:ea typeface="Open Sans"/>
                <a:cs typeface="Open Sans"/>
                <a:sym typeface="Open Sans"/>
              </a:defRPr>
            </a:lvl2pPr>
            <a:lvl3pPr lvl="2" rtl="0" algn="ctr">
              <a:spcBef>
                <a:spcPts val="0"/>
              </a:spcBef>
              <a:buNone/>
              <a:defRPr sz="1600">
                <a:latin typeface="Open Sans"/>
                <a:ea typeface="Open Sans"/>
                <a:cs typeface="Open Sans"/>
                <a:sym typeface="Open Sans"/>
              </a:defRPr>
            </a:lvl3pPr>
            <a:lvl4pPr lvl="3" rtl="0" algn="ctr">
              <a:spcBef>
                <a:spcPts val="0"/>
              </a:spcBef>
              <a:buNone/>
              <a:defRPr sz="1600">
                <a:latin typeface="Open Sans"/>
                <a:ea typeface="Open Sans"/>
                <a:cs typeface="Open Sans"/>
                <a:sym typeface="Open Sans"/>
              </a:defRPr>
            </a:lvl4pPr>
            <a:lvl5pPr lvl="4" rtl="0" algn="ctr">
              <a:spcBef>
                <a:spcPts val="0"/>
              </a:spcBef>
              <a:buNone/>
              <a:defRPr sz="1600">
                <a:latin typeface="Open Sans"/>
                <a:ea typeface="Open Sans"/>
                <a:cs typeface="Open Sans"/>
                <a:sym typeface="Open Sans"/>
              </a:defRPr>
            </a:lvl5pPr>
            <a:lvl6pPr lvl="5" rtl="0" algn="ctr">
              <a:spcBef>
                <a:spcPts val="0"/>
              </a:spcBef>
              <a:buNone/>
              <a:defRPr sz="1600">
                <a:latin typeface="Open Sans"/>
                <a:ea typeface="Open Sans"/>
                <a:cs typeface="Open Sans"/>
                <a:sym typeface="Open Sans"/>
              </a:defRPr>
            </a:lvl6pPr>
            <a:lvl7pPr lvl="6" rtl="0" algn="ctr">
              <a:spcBef>
                <a:spcPts val="0"/>
              </a:spcBef>
              <a:buNone/>
              <a:defRPr sz="1600">
                <a:latin typeface="Open Sans"/>
                <a:ea typeface="Open Sans"/>
                <a:cs typeface="Open Sans"/>
                <a:sym typeface="Open Sans"/>
              </a:defRPr>
            </a:lvl7pPr>
            <a:lvl8pPr lvl="7" rtl="0" algn="ctr">
              <a:spcBef>
                <a:spcPts val="0"/>
              </a:spcBef>
              <a:buNone/>
              <a:defRPr sz="1600">
                <a:latin typeface="Open Sans"/>
                <a:ea typeface="Open Sans"/>
                <a:cs typeface="Open Sans"/>
                <a:sym typeface="Open Sans"/>
              </a:defRPr>
            </a:lvl8pPr>
            <a:lvl9pPr lvl="8" rtl="0" algn="ctr">
              <a:spcBef>
                <a:spcPts val="0"/>
              </a:spcBef>
              <a:buNone/>
              <a:defRPr sz="1600">
                <a:latin typeface="Open Sans"/>
                <a:ea typeface="Open Sans"/>
                <a:cs typeface="Open Sans"/>
                <a:sym typeface="Open Sans"/>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26" name="Shape 226"/>
        <p:cNvGrpSpPr/>
        <p:nvPr/>
      </p:nvGrpSpPr>
      <p:grpSpPr>
        <a:xfrm>
          <a:off x="0" y="0"/>
          <a:ext cx="0" cy="0"/>
          <a:chOff x="0" y="0"/>
          <a:chExt cx="0" cy="0"/>
        </a:xfrm>
      </p:grpSpPr>
      <p:sp>
        <p:nvSpPr>
          <p:cNvPr id="227" name="Shape 2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Really Blank">
    <p:spTree>
      <p:nvGrpSpPr>
        <p:cNvPr id="228" name="Shape 228"/>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_slide">
    <p:bg>
      <p:bgPr>
        <a:noFill/>
      </p:bgPr>
    </p:bg>
    <p:spTree>
      <p:nvGrpSpPr>
        <p:cNvPr id="229" name="Shape 229"/>
        <p:cNvGrpSpPr/>
        <p:nvPr/>
      </p:nvGrpSpPr>
      <p:grpSpPr>
        <a:xfrm>
          <a:off x="0" y="0"/>
          <a:ext cx="0" cy="0"/>
          <a:chOff x="0" y="0"/>
          <a:chExt cx="0" cy="0"/>
        </a:xfrm>
      </p:grpSpPr>
      <p:sp>
        <p:nvSpPr>
          <p:cNvPr id="230" name="Shape 230"/>
          <p:cNvSpPr txBox="1"/>
          <p:nvPr>
            <p:ph idx="12" type="sldNum"/>
          </p:nvPr>
        </p:nvSpPr>
        <p:spPr>
          <a:xfrm>
            <a:off x="8556783" y="47498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sz="1300">
                <a:solidFill>
                  <a:schemeClr val="dk1"/>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18" Type="http://schemas.openxmlformats.org/officeDocument/2006/relationships/theme" Target="../theme/theme1.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9.xml"/><Relationship Id="rId10" Type="http://schemas.openxmlformats.org/officeDocument/2006/relationships/slideLayout" Target="../slideLayouts/slideLayout38.xml"/><Relationship Id="rId13" Type="http://schemas.openxmlformats.org/officeDocument/2006/relationships/slideLayout" Target="../slideLayouts/slideLayout41.xml"/><Relationship Id="rId12" Type="http://schemas.openxmlformats.org/officeDocument/2006/relationships/slideLayout" Target="../slideLayouts/slideLayout40.xml"/><Relationship Id="rId1" Type="http://schemas.openxmlformats.org/officeDocument/2006/relationships/slideLayout" Target="../slideLayouts/slideLayout29.xml"/><Relationship Id="rId2" Type="http://schemas.openxmlformats.org/officeDocument/2006/relationships/slideLayout" Target="../slideLayouts/slideLayout30.xml"/><Relationship Id="rId3" Type="http://schemas.openxmlformats.org/officeDocument/2006/relationships/slideLayout" Target="../slideLayouts/slideLayout31.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5" Type="http://schemas.openxmlformats.org/officeDocument/2006/relationships/slideLayout" Target="../slideLayouts/slideLayout43.xml"/><Relationship Id="rId14" Type="http://schemas.openxmlformats.org/officeDocument/2006/relationships/slideLayout" Target="../slideLayouts/slideLayout42.xml"/><Relationship Id="rId16" Type="http://schemas.openxmlformats.org/officeDocument/2006/relationships/theme" Target="../theme/theme3.xml"/><Relationship Id="rId5" Type="http://schemas.openxmlformats.org/officeDocument/2006/relationships/slideLayout" Target="../slideLayouts/slideLayout33.xml"/><Relationship Id="rId6" Type="http://schemas.openxmlformats.org/officeDocument/2006/relationships/slideLayout" Target="../slideLayouts/slideLayout34.xml"/><Relationship Id="rId7" Type="http://schemas.openxmlformats.org/officeDocument/2006/relationships/slideLayout" Target="../slideLayouts/slideLayout35.xml"/><Relationship Id="rId8"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s"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52" name="Shape 52"/>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2"/>
              </a:buClr>
              <a:buSzPct val="100000"/>
              <a:defRPr sz="1800">
                <a:solidFill>
                  <a:schemeClr val="dk2"/>
                </a:solidFill>
              </a:defRPr>
            </a:lvl1pPr>
            <a:lvl2pPr lvl="1" rtl="0">
              <a:lnSpc>
                <a:spcPct val="115000"/>
              </a:lnSpc>
              <a:spcBef>
                <a:spcPts val="0"/>
              </a:spcBef>
              <a:spcAft>
                <a:spcPts val="1600"/>
              </a:spcAft>
              <a:buClr>
                <a:schemeClr val="dk2"/>
              </a:buClr>
              <a:defRPr>
                <a:solidFill>
                  <a:schemeClr val="dk2"/>
                </a:solidFill>
              </a:defRPr>
            </a:lvl2pPr>
            <a:lvl3pPr lvl="2" rtl="0">
              <a:lnSpc>
                <a:spcPct val="115000"/>
              </a:lnSpc>
              <a:spcBef>
                <a:spcPts val="0"/>
              </a:spcBef>
              <a:spcAft>
                <a:spcPts val="1600"/>
              </a:spcAft>
              <a:buClr>
                <a:schemeClr val="dk2"/>
              </a:buClr>
              <a:defRPr>
                <a:solidFill>
                  <a:schemeClr val="dk2"/>
                </a:solidFill>
              </a:defRPr>
            </a:lvl3pPr>
            <a:lvl4pPr lvl="3" rtl="0">
              <a:lnSpc>
                <a:spcPct val="115000"/>
              </a:lnSpc>
              <a:spcBef>
                <a:spcPts val="0"/>
              </a:spcBef>
              <a:spcAft>
                <a:spcPts val="1600"/>
              </a:spcAft>
              <a:buClr>
                <a:schemeClr val="dk2"/>
              </a:buClr>
              <a:defRPr>
                <a:solidFill>
                  <a:schemeClr val="dk2"/>
                </a:solidFill>
              </a:defRPr>
            </a:lvl4pPr>
            <a:lvl5pPr lvl="4" rtl="0">
              <a:lnSpc>
                <a:spcPct val="115000"/>
              </a:lnSpc>
              <a:spcBef>
                <a:spcPts val="0"/>
              </a:spcBef>
              <a:spcAft>
                <a:spcPts val="1600"/>
              </a:spcAft>
              <a:buClr>
                <a:schemeClr val="dk2"/>
              </a:buClr>
              <a:defRPr>
                <a:solidFill>
                  <a:schemeClr val="dk2"/>
                </a:solidFill>
              </a:defRPr>
            </a:lvl5pPr>
            <a:lvl6pPr lvl="5" rtl="0">
              <a:lnSpc>
                <a:spcPct val="115000"/>
              </a:lnSpc>
              <a:spcBef>
                <a:spcPts val="0"/>
              </a:spcBef>
              <a:spcAft>
                <a:spcPts val="1600"/>
              </a:spcAft>
              <a:buClr>
                <a:schemeClr val="dk2"/>
              </a:buClr>
              <a:defRPr>
                <a:solidFill>
                  <a:schemeClr val="dk2"/>
                </a:solidFill>
              </a:defRPr>
            </a:lvl6pPr>
            <a:lvl7pPr lvl="6" rtl="0">
              <a:lnSpc>
                <a:spcPct val="115000"/>
              </a:lnSpc>
              <a:spcBef>
                <a:spcPts val="0"/>
              </a:spcBef>
              <a:spcAft>
                <a:spcPts val="1600"/>
              </a:spcAft>
              <a:buClr>
                <a:schemeClr val="dk2"/>
              </a:buClr>
              <a:defRPr>
                <a:solidFill>
                  <a:schemeClr val="dk2"/>
                </a:solidFill>
              </a:defRPr>
            </a:lvl7pPr>
            <a:lvl8pPr lvl="7" rtl="0">
              <a:lnSpc>
                <a:spcPct val="115000"/>
              </a:lnSpc>
              <a:spcBef>
                <a:spcPts val="0"/>
              </a:spcBef>
              <a:spcAft>
                <a:spcPts val="1600"/>
              </a:spcAft>
              <a:buClr>
                <a:schemeClr val="dk2"/>
              </a:buClr>
              <a:defRPr>
                <a:solidFill>
                  <a:schemeClr val="dk2"/>
                </a:solidFill>
              </a:defRPr>
            </a:lvl8pPr>
            <a:lvl9pPr lvl="8" rtl="0">
              <a:lnSpc>
                <a:spcPct val="115000"/>
              </a:lnSpc>
              <a:spcBef>
                <a:spcPts val="0"/>
              </a:spcBef>
              <a:spcAft>
                <a:spcPts val="1600"/>
              </a:spcAft>
              <a:buClr>
                <a:schemeClr val="dk2"/>
              </a:buClr>
              <a:defRPr>
                <a:solidFill>
                  <a:schemeClr val="dk2"/>
                </a:solidFill>
              </a:defRPr>
            </a:lvl9pPr>
          </a:lstStyle>
          <a:p/>
        </p:txBody>
      </p:sp>
      <p:sp>
        <p:nvSpPr>
          <p:cNvPr id="53" name="Shape 53"/>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s"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131" name="Shape 131"/>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2"/>
              </a:buClr>
              <a:buSzPct val="100000"/>
              <a:defRPr sz="1800">
                <a:solidFill>
                  <a:schemeClr val="dk2"/>
                </a:solidFill>
              </a:defRPr>
            </a:lvl1pPr>
            <a:lvl2pPr lvl="1" rtl="0">
              <a:lnSpc>
                <a:spcPct val="115000"/>
              </a:lnSpc>
              <a:spcBef>
                <a:spcPts val="0"/>
              </a:spcBef>
              <a:spcAft>
                <a:spcPts val="1600"/>
              </a:spcAft>
              <a:buClr>
                <a:schemeClr val="dk2"/>
              </a:buClr>
              <a:defRPr>
                <a:solidFill>
                  <a:schemeClr val="dk2"/>
                </a:solidFill>
              </a:defRPr>
            </a:lvl2pPr>
            <a:lvl3pPr lvl="2" rtl="0">
              <a:lnSpc>
                <a:spcPct val="115000"/>
              </a:lnSpc>
              <a:spcBef>
                <a:spcPts val="0"/>
              </a:spcBef>
              <a:spcAft>
                <a:spcPts val="1600"/>
              </a:spcAft>
              <a:buClr>
                <a:schemeClr val="dk2"/>
              </a:buClr>
              <a:defRPr>
                <a:solidFill>
                  <a:schemeClr val="dk2"/>
                </a:solidFill>
              </a:defRPr>
            </a:lvl3pPr>
            <a:lvl4pPr lvl="3" rtl="0">
              <a:lnSpc>
                <a:spcPct val="115000"/>
              </a:lnSpc>
              <a:spcBef>
                <a:spcPts val="0"/>
              </a:spcBef>
              <a:spcAft>
                <a:spcPts val="1600"/>
              </a:spcAft>
              <a:buClr>
                <a:schemeClr val="dk2"/>
              </a:buClr>
              <a:defRPr>
                <a:solidFill>
                  <a:schemeClr val="dk2"/>
                </a:solidFill>
              </a:defRPr>
            </a:lvl4pPr>
            <a:lvl5pPr lvl="4" rtl="0">
              <a:lnSpc>
                <a:spcPct val="115000"/>
              </a:lnSpc>
              <a:spcBef>
                <a:spcPts val="0"/>
              </a:spcBef>
              <a:spcAft>
                <a:spcPts val="1600"/>
              </a:spcAft>
              <a:buClr>
                <a:schemeClr val="dk2"/>
              </a:buClr>
              <a:defRPr>
                <a:solidFill>
                  <a:schemeClr val="dk2"/>
                </a:solidFill>
              </a:defRPr>
            </a:lvl5pPr>
            <a:lvl6pPr lvl="5" rtl="0">
              <a:lnSpc>
                <a:spcPct val="115000"/>
              </a:lnSpc>
              <a:spcBef>
                <a:spcPts val="0"/>
              </a:spcBef>
              <a:spcAft>
                <a:spcPts val="1600"/>
              </a:spcAft>
              <a:buClr>
                <a:schemeClr val="dk2"/>
              </a:buClr>
              <a:defRPr>
                <a:solidFill>
                  <a:schemeClr val="dk2"/>
                </a:solidFill>
              </a:defRPr>
            </a:lvl6pPr>
            <a:lvl7pPr lvl="6" rtl="0">
              <a:lnSpc>
                <a:spcPct val="115000"/>
              </a:lnSpc>
              <a:spcBef>
                <a:spcPts val="0"/>
              </a:spcBef>
              <a:spcAft>
                <a:spcPts val="1600"/>
              </a:spcAft>
              <a:buClr>
                <a:schemeClr val="dk2"/>
              </a:buClr>
              <a:defRPr>
                <a:solidFill>
                  <a:schemeClr val="dk2"/>
                </a:solidFill>
              </a:defRPr>
            </a:lvl7pPr>
            <a:lvl8pPr lvl="7" rtl="0">
              <a:lnSpc>
                <a:spcPct val="115000"/>
              </a:lnSpc>
              <a:spcBef>
                <a:spcPts val="0"/>
              </a:spcBef>
              <a:spcAft>
                <a:spcPts val="1600"/>
              </a:spcAft>
              <a:buClr>
                <a:schemeClr val="dk2"/>
              </a:buClr>
              <a:defRPr>
                <a:solidFill>
                  <a:schemeClr val="dk2"/>
                </a:solidFill>
              </a:defRPr>
            </a:lvl8pPr>
            <a:lvl9pPr lvl="8" rtl="0">
              <a:lnSpc>
                <a:spcPct val="115000"/>
              </a:lnSpc>
              <a:spcBef>
                <a:spcPts val="0"/>
              </a:spcBef>
              <a:spcAft>
                <a:spcPts val="1600"/>
              </a:spcAft>
              <a:buClr>
                <a:schemeClr val="dk2"/>
              </a:buClr>
              <a:defRPr>
                <a:solidFill>
                  <a:schemeClr val="dk2"/>
                </a:solidFill>
              </a:defRPr>
            </a:lvl9pPr>
          </a:lstStyle>
          <a:p/>
        </p:txBody>
      </p:sp>
      <p:sp>
        <p:nvSpPr>
          <p:cNvPr id="132" name="Shape 132"/>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s"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0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0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0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0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0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 Id="rId3" Type="http://schemas.openxmlformats.org/officeDocument/2006/relationships/hyperlink" Target="http://www.slideshare.net/SonatypeCorp/nexus-and-continuous-delivery" TargetMode="External"/><Relationship Id="rId4" Type="http://schemas.openxmlformats.org/officeDocument/2006/relationships/image" Target="../media/image0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9.xml"/><Relationship Id="rId3" Type="http://schemas.openxmlformats.org/officeDocument/2006/relationships/hyperlink" Target="https://importantshock.wordpress.com/2008/08/07/git-vs-mercurial/" TargetMode="External"/><Relationship Id="rId4" Type="http://schemas.openxmlformats.org/officeDocument/2006/relationships/image" Target="../media/image0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hyperlink" Target="https://en.wikipedia.org/wiki/Trunk_(software)" TargetMode="External"/><Relationship Id="rId4" Type="http://schemas.openxmlformats.org/officeDocument/2006/relationships/image" Target="../media/image0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 Id="rId3" Type="http://schemas.openxmlformats.org/officeDocument/2006/relationships/hyperlink" Target="http://www.slideshare.net/DanielSIG727/git-29444960" TargetMode="External"/></Relationships>
</file>

<file path=ppt/slides/_rels/slide31.xml.rels><?xml version="1.0" encoding="UTF-8" standalone="yes"?><Relationships xmlns="http://schemas.openxmlformats.org/package/2006/relationships"><Relationship Id="rId11" Type="http://schemas.openxmlformats.org/officeDocument/2006/relationships/image" Target="../media/image10.png"/><Relationship Id="rId10" Type="http://schemas.openxmlformats.org/officeDocument/2006/relationships/image" Target="../media/image09.gif"/><Relationship Id="rId1" Type="http://schemas.openxmlformats.org/officeDocument/2006/relationships/slideLayout" Target="../slideLayouts/slideLayout16.xml"/><Relationship Id="rId2" Type="http://schemas.openxmlformats.org/officeDocument/2006/relationships/notesSlide" Target="../notesSlides/notesSlide31.xml"/><Relationship Id="rId3" Type="http://schemas.openxmlformats.org/officeDocument/2006/relationships/hyperlink" Target="https://en.wikipedia.org/wiki/Software_build" TargetMode="External"/><Relationship Id="rId4" Type="http://schemas.openxmlformats.org/officeDocument/2006/relationships/hyperlink" Target="https://en.wikipedia.org/wiki/Compiling" TargetMode="External"/><Relationship Id="rId9" Type="http://schemas.openxmlformats.org/officeDocument/2006/relationships/hyperlink" Target="https://en.wikipedia.org/wiki/Test_automation" TargetMode="External"/><Relationship Id="rId5" Type="http://schemas.openxmlformats.org/officeDocument/2006/relationships/hyperlink" Target="https://en.wikipedia.org/wiki/Source_code" TargetMode="External"/><Relationship Id="rId6" Type="http://schemas.openxmlformats.org/officeDocument/2006/relationships/hyperlink" Target="https://en.wikipedia.org/wiki/Binary_code" TargetMode="External"/><Relationship Id="rId7" Type="http://schemas.openxmlformats.org/officeDocument/2006/relationships/hyperlink" Target="https://en.wikipedia.org/wiki/Software_package_(installation)" TargetMode="External"/><Relationship Id="rId8" Type="http://schemas.openxmlformats.org/officeDocument/2006/relationships/hyperlink" Target="https://en.wikipedia.org/wiki/Binary_code"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 Id="rId3" Type="http://schemas.openxmlformats.org/officeDocument/2006/relationships/hyperlink" Target="http://tutorials.jenkov.com/maven/maven-tutorial.ht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3.xml"/><Relationship Id="rId3" Type="http://schemas.openxmlformats.org/officeDocument/2006/relationships/hyperlink" Target="http://es.slideshare.net/dgomezg/gradle-comoalternativaa-maven" TargetMode="External"/><Relationship Id="rId4" Type="http://schemas.openxmlformats.org/officeDocument/2006/relationships/hyperlink" Target="http://es.slideshare.net/dgomezg/construccion-de-proyectos-con-gradle" TargetMode="External"/><Relationship Id="rId5" Type="http://schemas.openxmlformats.org/officeDocument/2006/relationships/hyperlink" Target="https://www.keithcirkel.co.uk/how-to-use-npm-as-a-build-too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 Id="rId3" Type="http://schemas.openxmlformats.org/officeDocument/2006/relationships/hyperlink" Target="http://blog.sonatype.com/2009/04/what-is-a-repository/" TargetMode="External"/><Relationship Id="rId4" Type="http://schemas.openxmlformats.org/officeDocument/2006/relationships/image" Target="../media/image1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5.xml"/><Relationship Id="rId3" Type="http://schemas.openxmlformats.org/officeDocument/2006/relationships/hyperlink" Target="http://books.sonatype.com/nexus-book/reference/"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6.xml"/><Relationship Id="rId3" Type="http://schemas.openxmlformats.org/officeDocument/2006/relationships/hyperlink" Target="http://www.slideshare.net/haochenglee/hudson-ci" TargetMode="External"/><Relationship Id="rId4" Type="http://schemas.openxmlformats.org/officeDocument/2006/relationships/hyperlink" Target="http://www.slideshare.net/martinmalek92/ci-and-cd-with-jenkins" TargetMode="External"/><Relationship Id="rId5" Type="http://schemas.openxmlformats.org/officeDocument/2006/relationships/hyperlink" Target="https://jenkins.io/" TargetMode="External"/><Relationship Id="rId6"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7.xml"/><Relationship Id="rId3" Type="http://schemas.openxmlformats.org/officeDocument/2006/relationships/hyperlink" Target="https://www.cloudbees.com" TargetMode="External"/><Relationship Id="rId4" Type="http://schemas.openxmlformats.org/officeDocument/2006/relationships/hyperlink" Target="https://www.solanolabs.com/" TargetMode="External"/><Relationship Id="rId5" Type="http://schemas.openxmlformats.org/officeDocument/2006/relationships/hyperlink" Target="https://codeship.com/" TargetMode="External"/><Relationship Id="rId6"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9.xml"/><Relationship Id="rId3" Type="http://schemas.openxmlformats.org/officeDocument/2006/relationships/hyperlink" Target="https://www.virtualbox.org/manual/ch01.html" TargetMode="External"/><Relationship Id="rId4" Type="http://schemas.openxmlformats.org/officeDocument/2006/relationships/image" Target="../media/image18.png"/><Relationship Id="rId5" Type="http://schemas.openxmlformats.org/officeDocument/2006/relationships/hyperlink" Target="https://www.vmware.com/products/workstation-for-linux.html" TargetMode="External"/><Relationship Id="rId6"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1.xml"/><Relationship Id="rId3" Type="http://schemas.openxmlformats.org/officeDocument/2006/relationships/hyperlink" Target="https://www.getfilecloud.com/blog/2014/08/top-8-configuration-management-tools-for-sys-admins/#.V_4mZ3V96kA" TargetMode="External"/><Relationship Id="rId4" Type="http://schemas.openxmlformats.org/officeDocument/2006/relationships/image" Target="../media/image2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2.xml"/><Relationship Id="rId3" Type="http://schemas.openxmlformats.org/officeDocument/2006/relationships/hyperlink" Target="http://youtube.com/v/CQArQnN6LBc" TargetMode="External"/><Relationship Id="rId4" Type="http://schemas.openxmlformats.org/officeDocument/2006/relationships/image" Target="../media/image19.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3.xml"/><Relationship Id="rId3" Type="http://schemas.openxmlformats.org/officeDocument/2006/relationships/image" Target="../media/image1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6.xml"/><Relationship Id="rId3" Type="http://schemas.openxmlformats.org/officeDocument/2006/relationships/hyperlink" Target="https://aws.amazon.com/cloudformation/" TargetMode="External"/><Relationship Id="rId4" Type="http://schemas.openxmlformats.org/officeDocument/2006/relationships/hyperlink" Target="https://cloud.google.com/deployment-manager/"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7.xml"/><Relationship Id="rId3" Type="http://schemas.openxmlformats.org/officeDocument/2006/relationships/hyperlink" Target="https://www.youtube.com/watch?v=J64PbhirYS0" TargetMode="External"/><Relationship Id="rId4" Type="http://schemas.openxmlformats.org/officeDocument/2006/relationships/hyperlink" Target="https://www.youtube.com/embed/Omppm_YUG2g" TargetMode="External"/><Relationship Id="rId5" Type="http://schemas.openxmlformats.org/officeDocument/2006/relationships/hyperlink" Target="https://www.youtube.com/watch?v=UExbRuGbQpI" TargetMode="External"/><Relationship Id="rId6" Type="http://schemas.openxmlformats.org/officeDocument/2006/relationships/hyperlink" Target="https://www.youtube.com/watch?v=EeduOlNkMyI"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8.xml"/><Relationship Id="rId3" Type="http://schemas.openxmlformats.org/officeDocument/2006/relationships/hyperlink" Target="https://www.terraform.io/" TargetMode="External"/><Relationship Id="rId4" Type="http://schemas.openxmlformats.org/officeDocument/2006/relationships/image" Target="../media/image17.png"/><Relationship Id="rId5" Type="http://schemas.openxmlformats.org/officeDocument/2006/relationships/hyperlink" Target="https://www.vagrantup.com/" TargetMode="External"/><Relationship Id="rId6" Type="http://schemas.openxmlformats.org/officeDocument/2006/relationships/image" Target="../media/image2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9.xml"/><Relationship Id="rId3" Type="http://schemas.openxmlformats.org/officeDocument/2006/relationships/hyperlink" Target="https://atlas.hashicorp.com/boxes/search" TargetMode="External"/><Relationship Id="rId4" Type="http://schemas.openxmlformats.org/officeDocument/2006/relationships/hyperlink" Target="https://www.vagrantup.com/" TargetMode="External"/><Relationship Id="rId5"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5.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0.xml"/><Relationship Id="rId3" Type="http://schemas.openxmlformats.org/officeDocument/2006/relationships/hyperlink" Target="https://juanvicenteherrera.eu/2013/10/08/madrid-devops-2013-september-meeting/"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1.xml"/><Relationship Id="rId3" Type="http://schemas.openxmlformats.org/officeDocument/2006/relationships/hyperlink" Target="https://atlas.hashicorp.com/help/intro/getting-started"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4.xml"/><Relationship Id="rId3" Type="http://schemas.openxmlformats.org/officeDocument/2006/relationships/image" Target="../media/image0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5.xml"/><Relationship Id="rId3" Type="http://schemas.openxmlformats.org/officeDocument/2006/relationships/hyperlink" Target="https://www.ibm.com/devops/method/content/deliver/tool_slack/"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6.xml"/><Relationship Id="rId3" Type="http://schemas.openxmlformats.org/officeDocument/2006/relationships/image" Target="../media/image2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7.xml"/><Relationship Id="rId3" Type="http://schemas.openxmlformats.org/officeDocument/2006/relationships/image" Target="../media/image2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8.xml"/><Relationship Id="rId3" Type="http://schemas.openxmlformats.org/officeDocument/2006/relationships/image" Target="../media/image2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9.xml"/><Relationship Id="rId3" Type="http://schemas.openxmlformats.org/officeDocument/2006/relationships/hyperlink" Target="http://www.testingtools.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0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ctrTitle"/>
          </p:nvPr>
        </p:nvSpPr>
        <p:spPr>
          <a:xfrm>
            <a:off x="-44575" y="766625"/>
            <a:ext cx="9188700" cy="2510100"/>
          </a:xfrm>
          <a:prstGeom prst="rect">
            <a:avLst/>
          </a:prstGeom>
        </p:spPr>
        <p:txBody>
          <a:bodyPr anchorCtr="0" anchor="b" bIns="91425" lIns="91425" rIns="91425" tIns="91425">
            <a:noAutofit/>
          </a:bodyPr>
          <a:lstStyle/>
          <a:p>
            <a:pPr lvl="0" rtl="0">
              <a:spcBef>
                <a:spcPts val="0"/>
              </a:spcBef>
              <a:buNone/>
            </a:pPr>
            <a:r>
              <a:rPr lang="es"/>
              <a:t>DevOps</a:t>
            </a:r>
          </a:p>
        </p:txBody>
      </p:sp>
      <p:sp>
        <p:nvSpPr>
          <p:cNvPr id="236" name="Shape 236"/>
          <p:cNvSpPr txBox="1"/>
          <p:nvPr>
            <p:ph idx="1" type="subTitle"/>
          </p:nvPr>
        </p:nvSpPr>
        <p:spPr>
          <a:xfrm>
            <a:off x="311700" y="3276600"/>
            <a:ext cx="8520600" cy="636600"/>
          </a:xfrm>
          <a:prstGeom prst="rect">
            <a:avLst/>
          </a:prstGeom>
        </p:spPr>
        <p:txBody>
          <a:bodyPr anchorCtr="0" anchor="t" bIns="91425" lIns="91425" rIns="91425" tIns="91425">
            <a:noAutofit/>
          </a:bodyPr>
          <a:lstStyle/>
          <a:p>
            <a:pPr lvl="0" rtl="0">
              <a:spcBef>
                <a:spcPts val="0"/>
              </a:spcBef>
              <a:buNone/>
            </a:pPr>
            <a:r>
              <a:rPr lang="es"/>
              <a:t>Workshop</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x="0" y="0"/>
          <a:ext cx="0" cy="0"/>
          <a:chOff x="0" y="0"/>
          <a:chExt cx="0" cy="0"/>
        </a:xfrm>
      </p:grpSpPr>
      <p:sp>
        <p:nvSpPr>
          <p:cNvPr id="297" name="Shape 29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b="1" lang="es"/>
              <a:t>Phase 4—Enter the Metrics</a:t>
            </a:r>
          </a:p>
          <a:p>
            <a:pPr lvl="0" rtl="0">
              <a:spcBef>
                <a:spcPts val="0"/>
              </a:spcBef>
              <a:buNone/>
            </a:pPr>
            <a:r>
              <a:rPr lang="es"/>
              <a:t>Automated code quality and code coverage metrics are now run to help evaluate the quality of the code base and (to some extent, at least) the relevance and effectiveness of the tests. The code quality build also automatically generates API documentation for the application. All this helps teams keep the quality of the code base high, alerting team members if good testing practices are slipping. The team has also set up a “build radiator,” a dashboard view of the project status that is displayed on a prominent screen visible to all team members. </a:t>
            </a:r>
          </a:p>
        </p:txBody>
      </p:sp>
      <p:sp>
        <p:nvSpPr>
          <p:cNvPr id="298" name="Shape 298"/>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Continuous Integration</a:t>
            </a:r>
          </a:p>
        </p:txBody>
      </p:sp>
      <p:sp>
        <p:nvSpPr>
          <p:cNvPr id="299" name="Shape 299"/>
          <p:cNvSpPr txBox="1"/>
          <p:nvPr>
            <p:ph idx="2" type="subTitle"/>
          </p:nvPr>
        </p:nvSpPr>
        <p:spPr>
          <a:xfrm>
            <a:off x="2249850" y="606800"/>
            <a:ext cx="4644300" cy="244800"/>
          </a:xfrm>
          <a:prstGeom prst="rect">
            <a:avLst/>
          </a:prstGeom>
        </p:spPr>
        <p:txBody>
          <a:bodyPr anchorCtr="0" anchor="t" bIns="91425" lIns="91425" rIns="91425" tIns="91425">
            <a:noAutofit/>
          </a:bodyPr>
          <a:lstStyle/>
          <a:p>
            <a:pPr lvl="0" rtl="0">
              <a:spcBef>
                <a:spcPts val="0"/>
              </a:spcBef>
              <a:buNone/>
            </a:pPr>
            <a:r>
              <a:rPr lang="es"/>
              <a:t>Phase 4</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x="0" y="0"/>
          <a:ext cx="0" cy="0"/>
          <a:chOff x="0" y="0"/>
          <a:chExt cx="0" cy="0"/>
        </a:xfrm>
      </p:grpSpPr>
      <p:sp>
        <p:nvSpPr>
          <p:cNvPr id="304" name="Shape 304"/>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Continuous Integration</a:t>
            </a:r>
          </a:p>
        </p:txBody>
      </p:sp>
      <p:sp>
        <p:nvSpPr>
          <p:cNvPr id="305" name="Shape 305"/>
          <p:cNvSpPr txBox="1"/>
          <p:nvPr>
            <p:ph idx="1" type="subTitle"/>
          </p:nvPr>
        </p:nvSpPr>
        <p:spPr>
          <a:xfrm>
            <a:off x="2249850" y="606800"/>
            <a:ext cx="4644300" cy="244800"/>
          </a:xfrm>
          <a:prstGeom prst="rect">
            <a:avLst/>
          </a:prstGeom>
        </p:spPr>
        <p:txBody>
          <a:bodyPr anchorCtr="0" anchor="t" bIns="91425" lIns="91425" rIns="91425" tIns="91425">
            <a:noAutofit/>
          </a:bodyPr>
          <a:lstStyle/>
          <a:p>
            <a:pPr lvl="0" rtl="0">
              <a:spcBef>
                <a:spcPts val="0"/>
              </a:spcBef>
              <a:buNone/>
            </a:pPr>
            <a:r>
              <a:rPr lang="es"/>
              <a:t>Phase 4</a:t>
            </a:r>
          </a:p>
        </p:txBody>
      </p:sp>
      <p:pic>
        <p:nvPicPr>
          <p:cNvPr descr="ci_phase_4.jpg" id="306" name="Shape 306"/>
          <p:cNvPicPr preferRelativeResize="0"/>
          <p:nvPr/>
        </p:nvPicPr>
        <p:blipFill>
          <a:blip r:embed="rId3">
            <a:alphaModFix/>
          </a:blip>
          <a:stretch>
            <a:fillRect/>
          </a:stretch>
        </p:blipFill>
        <p:spPr>
          <a:xfrm>
            <a:off x="2667000" y="1188225"/>
            <a:ext cx="3810000" cy="3810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0" name="Shape 310"/>
        <p:cNvGrpSpPr/>
        <p:nvPr/>
      </p:nvGrpSpPr>
      <p:grpSpPr>
        <a:xfrm>
          <a:off x="0" y="0"/>
          <a:ext cx="0" cy="0"/>
          <a:chOff x="0" y="0"/>
          <a:chExt cx="0" cy="0"/>
        </a:xfrm>
      </p:grpSpPr>
      <p:sp>
        <p:nvSpPr>
          <p:cNvPr id="311" name="Shape 31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b="1" lang="es"/>
              <a:t>Phase 5—Getting More Serious About Testing</a:t>
            </a:r>
          </a:p>
          <a:p>
            <a:pPr lvl="0" rtl="0">
              <a:spcBef>
                <a:spcPts val="0"/>
              </a:spcBef>
              <a:buClr>
                <a:schemeClr val="dk1"/>
              </a:buClr>
              <a:buSzPct val="61111"/>
              <a:buFont typeface="Arial"/>
              <a:buNone/>
            </a:pPr>
            <a:r>
              <a:rPr lang="es"/>
              <a:t>The benefits of Continuous Integration are closely related to solid testing practices. Now, practices like Test-Driven Development are more widely practiced, resulting in a growing confidence in the results of the automated builds. The application is no longer simply compiled and tested, but if the tests pass, it is automatically deployed to an application server for more comprehensive end-to-end tests and performance tests. </a:t>
            </a:r>
          </a:p>
          <a:p>
            <a:pPr lvl="0" rtl="0">
              <a:spcBef>
                <a:spcPts val="0"/>
              </a:spcBef>
              <a:buNone/>
            </a:pPr>
            <a:r>
              <a:t/>
            </a:r>
            <a:endParaRPr/>
          </a:p>
        </p:txBody>
      </p:sp>
      <p:sp>
        <p:nvSpPr>
          <p:cNvPr id="312" name="Shape 312"/>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Continuous Integration</a:t>
            </a:r>
          </a:p>
        </p:txBody>
      </p:sp>
      <p:sp>
        <p:nvSpPr>
          <p:cNvPr id="313" name="Shape 313"/>
          <p:cNvSpPr txBox="1"/>
          <p:nvPr>
            <p:ph idx="2" type="subTitle"/>
          </p:nvPr>
        </p:nvSpPr>
        <p:spPr>
          <a:xfrm>
            <a:off x="2249850" y="606800"/>
            <a:ext cx="4644300" cy="244800"/>
          </a:xfrm>
          <a:prstGeom prst="rect">
            <a:avLst/>
          </a:prstGeom>
        </p:spPr>
        <p:txBody>
          <a:bodyPr anchorCtr="0" anchor="t" bIns="91425" lIns="91425" rIns="91425" tIns="91425">
            <a:noAutofit/>
          </a:bodyPr>
          <a:lstStyle/>
          <a:p>
            <a:pPr lvl="0" rtl="0">
              <a:spcBef>
                <a:spcPts val="0"/>
              </a:spcBef>
              <a:buNone/>
            </a:pPr>
            <a:r>
              <a:rPr lang="es"/>
              <a:t>Phase 5</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7" name="Shape 317"/>
        <p:cNvGrpSpPr/>
        <p:nvPr/>
      </p:nvGrpSpPr>
      <p:grpSpPr>
        <a:xfrm>
          <a:off x="0" y="0"/>
          <a:ext cx="0" cy="0"/>
          <a:chOff x="0" y="0"/>
          <a:chExt cx="0" cy="0"/>
        </a:xfrm>
      </p:grpSpPr>
      <p:sp>
        <p:nvSpPr>
          <p:cNvPr id="318" name="Shape 318"/>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Continuous Integration</a:t>
            </a:r>
          </a:p>
        </p:txBody>
      </p:sp>
      <p:sp>
        <p:nvSpPr>
          <p:cNvPr id="319" name="Shape 319"/>
          <p:cNvSpPr txBox="1"/>
          <p:nvPr>
            <p:ph idx="1" type="subTitle"/>
          </p:nvPr>
        </p:nvSpPr>
        <p:spPr>
          <a:xfrm>
            <a:off x="2249850" y="606800"/>
            <a:ext cx="4644300" cy="244800"/>
          </a:xfrm>
          <a:prstGeom prst="rect">
            <a:avLst/>
          </a:prstGeom>
        </p:spPr>
        <p:txBody>
          <a:bodyPr anchorCtr="0" anchor="t" bIns="91425" lIns="91425" rIns="91425" tIns="91425">
            <a:noAutofit/>
          </a:bodyPr>
          <a:lstStyle/>
          <a:p>
            <a:pPr lvl="0" rtl="0">
              <a:spcBef>
                <a:spcPts val="0"/>
              </a:spcBef>
              <a:buNone/>
            </a:pPr>
            <a:r>
              <a:rPr lang="es"/>
              <a:t>Phase 5</a:t>
            </a:r>
          </a:p>
        </p:txBody>
      </p:sp>
      <p:pic>
        <p:nvPicPr>
          <p:cNvPr descr="meme-batman-slapping-robin-apache-bench.png" id="320" name="Shape 320"/>
          <p:cNvPicPr preferRelativeResize="0"/>
          <p:nvPr/>
        </p:nvPicPr>
        <p:blipFill>
          <a:blip r:embed="rId3">
            <a:alphaModFix/>
          </a:blip>
          <a:stretch>
            <a:fillRect/>
          </a:stretch>
        </p:blipFill>
        <p:spPr>
          <a:xfrm>
            <a:off x="2667000" y="1107287"/>
            <a:ext cx="3810000" cy="3686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4" name="Shape 324"/>
        <p:cNvGrpSpPr/>
        <p:nvPr/>
      </p:nvGrpSpPr>
      <p:grpSpPr>
        <a:xfrm>
          <a:off x="0" y="0"/>
          <a:ext cx="0" cy="0"/>
          <a:chOff x="0" y="0"/>
          <a:chExt cx="0" cy="0"/>
        </a:xfrm>
      </p:grpSpPr>
      <p:sp>
        <p:nvSpPr>
          <p:cNvPr id="325" name="Shape 32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b="1" lang="es"/>
              <a:t>Phase 6—Automated Acceptance Tests and More Automated Deployment</a:t>
            </a:r>
          </a:p>
          <a:p>
            <a:pPr lvl="0" rtl="0">
              <a:spcBef>
                <a:spcPts val="0"/>
              </a:spcBef>
              <a:buNone/>
            </a:pPr>
            <a:r>
              <a:rPr lang="es" sz="1400"/>
              <a:t>Acceptance-Test Driven Development is practiced, guiding development efforts and providing high-level reporting on the state of the project. These automated tests use Behavior-Driven Development and Acceptance-Test Driven Development tools to act as communication and documentation tools and documentation as much as testing tools, publishing reports on test results in business terms that non-developers can understand. Since these high-level tests are automated at an early stage in the development process, they also provide a clear idea of what features have been implemented, and which remain to be done. The application is automatically deployed into test environments for testing by the QA team either as changes are committed, or on a nightly basis; a version can be deployed (or “promoted”) to UAT and possibly production environments using a manually-triggered build when testers consider it ready. The team is also capable of using the build server to back out a release, rolling back to a previous release, if something goes horribly wrong.</a:t>
            </a:r>
          </a:p>
        </p:txBody>
      </p:sp>
      <p:sp>
        <p:nvSpPr>
          <p:cNvPr id="326" name="Shape 326"/>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Continuous Integration</a:t>
            </a:r>
          </a:p>
        </p:txBody>
      </p:sp>
      <p:sp>
        <p:nvSpPr>
          <p:cNvPr id="327" name="Shape 327"/>
          <p:cNvSpPr txBox="1"/>
          <p:nvPr>
            <p:ph idx="2" type="subTitle"/>
          </p:nvPr>
        </p:nvSpPr>
        <p:spPr>
          <a:xfrm>
            <a:off x="2249850" y="606800"/>
            <a:ext cx="4644300" cy="244800"/>
          </a:xfrm>
          <a:prstGeom prst="rect">
            <a:avLst/>
          </a:prstGeom>
        </p:spPr>
        <p:txBody>
          <a:bodyPr anchorCtr="0" anchor="t" bIns="91425" lIns="91425" rIns="91425" tIns="91425">
            <a:noAutofit/>
          </a:bodyPr>
          <a:lstStyle/>
          <a:p>
            <a:pPr lvl="0" rtl="0">
              <a:spcBef>
                <a:spcPts val="0"/>
              </a:spcBef>
              <a:buNone/>
            </a:pPr>
            <a:r>
              <a:rPr lang="es"/>
              <a:t>Phase 6</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1" name="Shape 331"/>
        <p:cNvGrpSpPr/>
        <p:nvPr/>
      </p:nvGrpSpPr>
      <p:grpSpPr>
        <a:xfrm>
          <a:off x="0" y="0"/>
          <a:ext cx="0" cy="0"/>
          <a:chOff x="0" y="0"/>
          <a:chExt cx="0" cy="0"/>
        </a:xfrm>
      </p:grpSpPr>
      <p:sp>
        <p:nvSpPr>
          <p:cNvPr id="332" name="Shape 332"/>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Continuous Integration</a:t>
            </a:r>
          </a:p>
        </p:txBody>
      </p:sp>
      <p:sp>
        <p:nvSpPr>
          <p:cNvPr id="333" name="Shape 333"/>
          <p:cNvSpPr txBox="1"/>
          <p:nvPr>
            <p:ph idx="1" type="subTitle"/>
          </p:nvPr>
        </p:nvSpPr>
        <p:spPr>
          <a:xfrm>
            <a:off x="2249850" y="606800"/>
            <a:ext cx="4644300" cy="244800"/>
          </a:xfrm>
          <a:prstGeom prst="rect">
            <a:avLst/>
          </a:prstGeom>
        </p:spPr>
        <p:txBody>
          <a:bodyPr anchorCtr="0" anchor="t" bIns="91425" lIns="91425" rIns="91425" tIns="91425">
            <a:noAutofit/>
          </a:bodyPr>
          <a:lstStyle/>
          <a:p>
            <a:pPr lvl="0" rtl="0">
              <a:spcBef>
                <a:spcPts val="0"/>
              </a:spcBef>
              <a:buNone/>
            </a:pPr>
            <a:r>
              <a:rPr lang="es"/>
              <a:t>Phase 6</a:t>
            </a:r>
          </a:p>
        </p:txBody>
      </p:sp>
      <p:pic>
        <p:nvPicPr>
          <p:cNvPr descr="continuous-delivery-deployment.jpg" id="334" name="Shape 334"/>
          <p:cNvPicPr preferRelativeResize="0"/>
          <p:nvPr/>
        </p:nvPicPr>
        <p:blipFill>
          <a:blip r:embed="rId3">
            <a:alphaModFix/>
          </a:blip>
          <a:stretch>
            <a:fillRect/>
          </a:stretch>
        </p:blipFill>
        <p:spPr>
          <a:xfrm>
            <a:off x="1714500" y="1100150"/>
            <a:ext cx="5715000" cy="3429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8" name="Shape 338"/>
        <p:cNvGrpSpPr/>
        <p:nvPr/>
      </p:nvGrpSpPr>
      <p:grpSpPr>
        <a:xfrm>
          <a:off x="0" y="0"/>
          <a:ext cx="0" cy="0"/>
          <a:chOff x="0" y="0"/>
          <a:chExt cx="0" cy="0"/>
        </a:xfrm>
      </p:grpSpPr>
      <p:sp>
        <p:nvSpPr>
          <p:cNvPr id="339" name="Shape 33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b="1" lang="es"/>
              <a:t>Phase 7—Continuous Deployment</a:t>
            </a:r>
          </a:p>
          <a:p>
            <a:pPr lvl="0" rtl="0">
              <a:spcBef>
                <a:spcPts val="0"/>
              </a:spcBef>
              <a:buClr>
                <a:schemeClr val="dk1"/>
              </a:buClr>
              <a:buSzPct val="61111"/>
              <a:buFont typeface="Arial"/>
              <a:buNone/>
            </a:pPr>
            <a:r>
              <a:rPr lang="es"/>
              <a:t>Confidence in the automated unit, integration and acceptance tests is now such that teams can apply the automated deployment techniques developed in the previous phase to push out new changes directly into production.</a:t>
            </a:r>
          </a:p>
          <a:p>
            <a:pPr lvl="0" rtl="0">
              <a:spcBef>
                <a:spcPts val="0"/>
              </a:spcBef>
              <a:buNone/>
            </a:pPr>
            <a:r>
              <a:rPr lang="es"/>
              <a:t>The progression between levels here is of course somewhat approximate, and may not always match real-world situations. For example, you may well introduce automated web tests before integrating code quality and code coverage reporting. However, it should give a general idea of how implementing a Continuous Integration strategy in a real world organization generally works.</a:t>
            </a:r>
          </a:p>
        </p:txBody>
      </p:sp>
      <p:sp>
        <p:nvSpPr>
          <p:cNvPr id="340" name="Shape 340"/>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Continuous Integration</a:t>
            </a:r>
          </a:p>
        </p:txBody>
      </p:sp>
      <p:sp>
        <p:nvSpPr>
          <p:cNvPr id="341" name="Shape 341"/>
          <p:cNvSpPr txBox="1"/>
          <p:nvPr>
            <p:ph idx="2" type="subTitle"/>
          </p:nvPr>
        </p:nvSpPr>
        <p:spPr>
          <a:xfrm>
            <a:off x="2249850" y="606800"/>
            <a:ext cx="4644300" cy="244800"/>
          </a:xfrm>
          <a:prstGeom prst="rect">
            <a:avLst/>
          </a:prstGeom>
        </p:spPr>
        <p:txBody>
          <a:bodyPr anchorCtr="0" anchor="t" bIns="91425" lIns="91425" rIns="91425" tIns="91425">
            <a:noAutofit/>
          </a:bodyPr>
          <a:lstStyle/>
          <a:p>
            <a:pPr lvl="0" rtl="0">
              <a:spcBef>
                <a:spcPts val="0"/>
              </a:spcBef>
              <a:buNone/>
            </a:pPr>
            <a:r>
              <a:rPr lang="es"/>
              <a:t>Phase 7</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5" name="Shape 345"/>
        <p:cNvGrpSpPr/>
        <p:nvPr/>
      </p:nvGrpSpPr>
      <p:grpSpPr>
        <a:xfrm>
          <a:off x="0" y="0"/>
          <a:ext cx="0" cy="0"/>
          <a:chOff x="0" y="0"/>
          <a:chExt cx="0" cy="0"/>
        </a:xfrm>
      </p:grpSpPr>
      <p:sp>
        <p:nvSpPr>
          <p:cNvPr id="346" name="Shape 346"/>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Continuous Delivery</a:t>
            </a:r>
          </a:p>
        </p:txBody>
      </p:sp>
      <p:sp>
        <p:nvSpPr>
          <p:cNvPr id="347" name="Shape 34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“Continuous Delivery is the natural extension of Continuous Integration: an approach in which teams ensure that every change to the system is releasable, and that we can release any version at the push of a button. Continuous Delivery aims to make releases boring, so we can deliver frequently and get fast feedback on what users care about.”</a:t>
            </a:r>
          </a:p>
          <a:p>
            <a:pPr lvl="0" rtl="0">
              <a:spcBef>
                <a:spcPts val="0"/>
              </a:spcBef>
              <a:buNone/>
            </a:pPr>
            <a:r>
              <a:rPr lang="es"/>
              <a:t>https://www.thoughtworks.com/continuous-delivery</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sp>
        <p:nvSpPr>
          <p:cNvPr id="352" name="Shape 352"/>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Continuous Integration</a:t>
            </a:r>
          </a:p>
        </p:txBody>
      </p:sp>
      <p:sp>
        <p:nvSpPr>
          <p:cNvPr id="353" name="Shape 353"/>
          <p:cNvSpPr txBox="1"/>
          <p:nvPr>
            <p:ph idx="1" type="subTitle"/>
          </p:nvPr>
        </p:nvSpPr>
        <p:spPr>
          <a:xfrm>
            <a:off x="2249850" y="606800"/>
            <a:ext cx="4644300" cy="244800"/>
          </a:xfrm>
          <a:prstGeom prst="rect">
            <a:avLst/>
          </a:prstGeom>
        </p:spPr>
        <p:txBody>
          <a:bodyPr anchorCtr="0" anchor="t" bIns="91425" lIns="91425" rIns="91425" tIns="91425">
            <a:noAutofit/>
          </a:bodyPr>
          <a:lstStyle/>
          <a:p>
            <a:pPr lvl="0" rtl="0">
              <a:spcBef>
                <a:spcPts val="0"/>
              </a:spcBef>
              <a:buNone/>
            </a:pPr>
            <a:r>
              <a:rPr lang="es"/>
              <a:t>Phase 7</a:t>
            </a:r>
          </a:p>
        </p:txBody>
      </p:sp>
      <p:pic>
        <p:nvPicPr>
          <p:cNvPr descr="ci_phase_7.jpg" id="354" name="Shape 354"/>
          <p:cNvPicPr preferRelativeResize="0"/>
          <p:nvPr/>
        </p:nvPicPr>
        <p:blipFill>
          <a:blip r:embed="rId3">
            <a:alphaModFix/>
          </a:blip>
          <a:stretch>
            <a:fillRect/>
          </a:stretch>
        </p:blipFill>
        <p:spPr>
          <a:xfrm>
            <a:off x="1604950" y="1459700"/>
            <a:ext cx="5934075" cy="3295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x="0" y="0"/>
          <a:ext cx="0" cy="0"/>
          <a:chOff x="0" y="0"/>
          <a:chExt cx="0" cy="0"/>
        </a:xfrm>
      </p:grpSpPr>
      <p:sp>
        <p:nvSpPr>
          <p:cNvPr id="359" name="Shape 359"/>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Continuous Delivery</a:t>
            </a:r>
          </a:p>
        </p:txBody>
      </p:sp>
      <p:sp>
        <p:nvSpPr>
          <p:cNvPr id="360" name="Shape 36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solidFill>
                  <a:srgbClr val="444444"/>
                </a:solidFill>
                <a:highlight>
                  <a:srgbClr val="FFFFFF"/>
                </a:highlight>
              </a:rPr>
              <a:t>The first step on the journey is setting up builds of your applications into version controlled artifacts that can be deployed to a server.</a:t>
            </a:r>
          </a:p>
          <a:p>
            <a:pPr lvl="0" rtl="0">
              <a:spcBef>
                <a:spcPts val="0"/>
              </a:spcBef>
              <a:buNone/>
            </a:pPr>
            <a:r>
              <a:rPr lang="es">
                <a:solidFill>
                  <a:srgbClr val="444444"/>
                </a:solidFill>
                <a:highlight>
                  <a:srgbClr val="FFFFFF"/>
                </a:highlight>
              </a:rPr>
              <a:t>To accomplish this we need:</a:t>
            </a:r>
          </a:p>
          <a:p>
            <a:pPr indent="-228600" lvl="0" marL="457200" rtl="0">
              <a:spcBef>
                <a:spcPts val="0"/>
              </a:spcBef>
              <a:buClr>
                <a:srgbClr val="444444"/>
              </a:buClr>
            </a:pPr>
            <a:r>
              <a:rPr lang="es">
                <a:solidFill>
                  <a:srgbClr val="444444"/>
                </a:solidFill>
                <a:highlight>
                  <a:srgbClr val="FFFFFF"/>
                </a:highlight>
              </a:rPr>
              <a:t>Automation</a:t>
            </a:r>
          </a:p>
          <a:p>
            <a:pPr indent="-228600" lvl="0" marL="457200" rtl="0">
              <a:spcBef>
                <a:spcPts val="0"/>
              </a:spcBef>
              <a:buClr>
                <a:srgbClr val="444444"/>
              </a:buClr>
            </a:pPr>
            <a:r>
              <a:rPr lang="es">
                <a:solidFill>
                  <a:srgbClr val="444444"/>
                </a:solidFill>
                <a:highlight>
                  <a:srgbClr val="FFFFFF"/>
                </a:highlight>
              </a:rPr>
              <a:t>Version Control</a:t>
            </a:r>
          </a:p>
          <a:p>
            <a:pPr indent="-228600" lvl="0" marL="457200" rtl="0">
              <a:spcBef>
                <a:spcPts val="0"/>
              </a:spcBef>
              <a:buClr>
                <a:srgbClr val="444444"/>
              </a:buClr>
            </a:pPr>
            <a:r>
              <a:rPr lang="es">
                <a:solidFill>
                  <a:srgbClr val="444444"/>
                </a:solidFill>
                <a:highlight>
                  <a:srgbClr val="FFFFFF"/>
                </a:highlight>
              </a:rPr>
              <a:t>Test Systems</a:t>
            </a:r>
          </a:p>
          <a:p>
            <a:pPr indent="-228600" lvl="0" marL="457200" rtl="0">
              <a:spcBef>
                <a:spcPts val="0"/>
              </a:spcBef>
              <a:buClr>
                <a:srgbClr val="444444"/>
              </a:buClr>
            </a:pPr>
            <a:r>
              <a:rPr lang="es">
                <a:solidFill>
                  <a:srgbClr val="444444"/>
                </a:solidFill>
                <a:highlight>
                  <a:srgbClr val="FFFFFF"/>
                </a:highlight>
              </a:rPr>
              <a:t>Build Systems</a:t>
            </a:r>
          </a:p>
          <a:p>
            <a:pPr indent="-228600" lvl="0" marL="457200" rtl="0">
              <a:spcBef>
                <a:spcPts val="0"/>
              </a:spcBef>
              <a:buClr>
                <a:srgbClr val="444444"/>
              </a:buClr>
            </a:pPr>
            <a:r>
              <a:rPr lang="es">
                <a:solidFill>
                  <a:srgbClr val="444444"/>
                </a:solidFill>
                <a:highlight>
                  <a:srgbClr val="FFFFFF"/>
                </a:highlight>
              </a:rPr>
              <a:t>Configurations Systems</a:t>
            </a:r>
          </a:p>
          <a:p>
            <a:pPr indent="-228600" lvl="0" marL="457200" rtl="0">
              <a:spcBef>
                <a:spcPts val="0"/>
              </a:spcBef>
              <a:buClr>
                <a:srgbClr val="444444"/>
              </a:buClr>
            </a:pPr>
            <a:r>
              <a:rPr lang="es">
                <a:solidFill>
                  <a:srgbClr val="444444"/>
                </a:solidFill>
                <a:highlight>
                  <a:srgbClr val="FFFFFF"/>
                </a:highlight>
              </a:rPr>
              <a:t>Deployment Systems</a:t>
            </a:r>
          </a:p>
          <a:p>
            <a:pPr indent="-228600" lvl="0" marL="457200" rtl="0">
              <a:spcBef>
                <a:spcPts val="0"/>
              </a:spcBef>
              <a:buClr>
                <a:srgbClr val="444444"/>
              </a:buClr>
            </a:pPr>
            <a:r>
              <a:rPr lang="es">
                <a:solidFill>
                  <a:srgbClr val="444444"/>
                </a:solidFill>
                <a:highlight>
                  <a:srgbClr val="FFFFFF"/>
                </a:highlight>
              </a:rPr>
              <a:t>Monitoring Systems</a:t>
            </a:r>
          </a:p>
        </p:txBody>
      </p:sp>
      <p:pic>
        <p:nvPicPr>
          <p:cNvPr descr="continuous-integration.png" id="361" name="Shape 361"/>
          <p:cNvPicPr preferRelativeResize="0"/>
          <p:nvPr/>
        </p:nvPicPr>
        <p:blipFill>
          <a:blip r:embed="rId3">
            <a:alphaModFix/>
          </a:blip>
          <a:stretch>
            <a:fillRect/>
          </a:stretch>
        </p:blipFill>
        <p:spPr>
          <a:xfrm>
            <a:off x="4523950" y="1903400"/>
            <a:ext cx="3810000" cy="1914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265500" y="1233175"/>
            <a:ext cx="4045200" cy="1482300"/>
          </a:xfrm>
          <a:prstGeom prst="rect">
            <a:avLst/>
          </a:prstGeom>
        </p:spPr>
        <p:txBody>
          <a:bodyPr anchorCtr="0" anchor="b" bIns="91425" lIns="91425" rIns="91425" tIns="91425">
            <a:noAutofit/>
          </a:bodyPr>
          <a:lstStyle/>
          <a:p>
            <a:pPr lvl="0" rtl="0">
              <a:spcBef>
                <a:spcPts val="0"/>
              </a:spcBef>
              <a:buNone/>
            </a:pPr>
            <a:r>
              <a:rPr lang="es"/>
              <a:t>Module 2</a:t>
            </a:r>
          </a:p>
        </p:txBody>
      </p:sp>
      <p:sp>
        <p:nvSpPr>
          <p:cNvPr id="242" name="Shape 242"/>
          <p:cNvSpPr txBox="1"/>
          <p:nvPr>
            <p:ph idx="2" type="body"/>
          </p:nvPr>
        </p:nvSpPr>
        <p:spPr>
          <a:xfrm>
            <a:off x="4939500" y="724075"/>
            <a:ext cx="3837000" cy="3695100"/>
          </a:xfrm>
          <a:prstGeom prst="rect">
            <a:avLst/>
          </a:prstGeom>
        </p:spPr>
        <p:txBody>
          <a:bodyPr anchorCtr="0" anchor="ctr" bIns="91425" lIns="91425" rIns="91425" tIns="91425">
            <a:noAutofit/>
          </a:bodyPr>
          <a:lstStyle/>
          <a:p>
            <a:pPr lvl="0" rtl="0">
              <a:spcBef>
                <a:spcPts val="0"/>
              </a:spcBef>
              <a:buNone/>
            </a:pPr>
            <a:r>
              <a:rPr lang="es"/>
              <a:t>Objectives</a:t>
            </a:r>
          </a:p>
          <a:p>
            <a:pPr indent="-228600" lvl="0" marL="457200" rtl="0">
              <a:spcBef>
                <a:spcPts val="0"/>
              </a:spcBef>
            </a:pPr>
            <a:r>
              <a:rPr lang="es"/>
              <a:t>Describe what is Continuous Integration</a:t>
            </a:r>
          </a:p>
          <a:p>
            <a:pPr indent="-228600" lvl="0" marL="457200" rtl="0">
              <a:spcBef>
                <a:spcPts val="0"/>
              </a:spcBef>
            </a:pPr>
            <a:r>
              <a:rPr lang="es"/>
              <a:t>Describe what is Continuous Delivery</a:t>
            </a:r>
          </a:p>
          <a:p>
            <a:pPr indent="-228600" lvl="1" marL="914400" rtl="0">
              <a:spcBef>
                <a:spcPts val="0"/>
              </a:spcBef>
            </a:pPr>
            <a:r>
              <a:rPr lang="es"/>
              <a:t>Rethink your architecture</a:t>
            </a:r>
          </a:p>
          <a:p>
            <a:pPr indent="-228600" lvl="0" marL="457200" rtl="0">
              <a:spcBef>
                <a:spcPts val="0"/>
              </a:spcBef>
            </a:pPr>
            <a:r>
              <a:rPr lang="es"/>
              <a:t>Describe what is Infrastructure as Code</a:t>
            </a:r>
          </a:p>
          <a:p>
            <a:pPr indent="-228600" lvl="1" marL="914400" rtl="0">
              <a:spcBef>
                <a:spcPts val="0"/>
              </a:spcBef>
            </a:pPr>
            <a:r>
              <a:rPr lang="es"/>
              <a:t>How cloud and automation can help</a:t>
            </a:r>
          </a:p>
          <a:p>
            <a:pPr lvl="0" rtl="0">
              <a:spcBef>
                <a:spcPts val="0"/>
              </a:spcBef>
              <a:buNone/>
            </a:pPr>
            <a:r>
              <a:t/>
            </a:r>
            <a:endParaRPr/>
          </a:p>
        </p:txBody>
      </p:sp>
      <p:sp>
        <p:nvSpPr>
          <p:cNvPr id="243" name="Shape 243"/>
          <p:cNvSpPr txBox="1"/>
          <p:nvPr>
            <p:ph idx="1" type="subTitle"/>
          </p:nvPr>
        </p:nvSpPr>
        <p:spPr>
          <a:xfrm>
            <a:off x="265500" y="2803075"/>
            <a:ext cx="4045200" cy="1235100"/>
          </a:xfrm>
          <a:prstGeom prst="rect">
            <a:avLst/>
          </a:prstGeom>
        </p:spPr>
        <p:txBody>
          <a:bodyPr anchorCtr="0" anchor="t" bIns="91425" lIns="91425" rIns="91425" tIns="91425">
            <a:noAutofit/>
          </a:bodyPr>
          <a:lstStyle/>
          <a:p>
            <a:pPr lvl="0" rtl="0" algn="l">
              <a:lnSpc>
                <a:spcPct val="115000"/>
              </a:lnSpc>
              <a:spcBef>
                <a:spcPts val="0"/>
              </a:spcBef>
              <a:spcAft>
                <a:spcPts val="1600"/>
              </a:spcAft>
              <a:buClr>
                <a:schemeClr val="dk1"/>
              </a:buClr>
              <a:buSzPct val="61111"/>
              <a:buFont typeface="Arial"/>
              <a:buNone/>
            </a:pPr>
            <a:r>
              <a:rPr lang="es" sz="1800"/>
              <a:t>The First Way and the System Thinking</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5" name="Shape 365"/>
        <p:cNvGrpSpPr/>
        <p:nvPr/>
      </p:nvGrpSpPr>
      <p:grpSpPr>
        <a:xfrm>
          <a:off x="0" y="0"/>
          <a:ext cx="0" cy="0"/>
          <a:chOff x="0" y="0"/>
          <a:chExt cx="0" cy="0"/>
        </a:xfrm>
      </p:grpSpPr>
      <p:sp>
        <p:nvSpPr>
          <p:cNvPr id="366" name="Shape 366"/>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Continuous Delivery</a:t>
            </a:r>
          </a:p>
        </p:txBody>
      </p:sp>
      <p:sp>
        <p:nvSpPr>
          <p:cNvPr id="367" name="Shape 367"/>
          <p:cNvSpPr/>
          <p:nvPr/>
        </p:nvSpPr>
        <p:spPr>
          <a:xfrm>
            <a:off x="1671900" y="1243987"/>
            <a:ext cx="1360200" cy="6834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s"/>
              <a:t>Watch Code</a:t>
            </a:r>
          </a:p>
        </p:txBody>
      </p:sp>
      <p:sp>
        <p:nvSpPr>
          <p:cNvPr id="368" name="Shape 368"/>
          <p:cNvSpPr/>
          <p:nvPr/>
        </p:nvSpPr>
        <p:spPr>
          <a:xfrm>
            <a:off x="3032100" y="2230050"/>
            <a:ext cx="1360200" cy="6834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s"/>
              <a:t>Build Product</a:t>
            </a:r>
          </a:p>
        </p:txBody>
      </p:sp>
      <p:sp>
        <p:nvSpPr>
          <p:cNvPr id="369" name="Shape 369"/>
          <p:cNvSpPr/>
          <p:nvPr/>
        </p:nvSpPr>
        <p:spPr>
          <a:xfrm>
            <a:off x="1671900" y="3216100"/>
            <a:ext cx="1360200" cy="6834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s"/>
              <a:t>Run Tests</a:t>
            </a:r>
          </a:p>
        </p:txBody>
      </p:sp>
      <p:sp>
        <p:nvSpPr>
          <p:cNvPr id="370" name="Shape 370"/>
          <p:cNvSpPr/>
          <p:nvPr/>
        </p:nvSpPr>
        <p:spPr>
          <a:xfrm>
            <a:off x="311700" y="2230075"/>
            <a:ext cx="1360200" cy="6834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s"/>
              <a:t>Publish Results</a:t>
            </a:r>
          </a:p>
        </p:txBody>
      </p:sp>
      <p:sp>
        <p:nvSpPr>
          <p:cNvPr id="371" name="Shape 371"/>
          <p:cNvSpPr/>
          <p:nvPr/>
        </p:nvSpPr>
        <p:spPr>
          <a:xfrm rot="2968688">
            <a:off x="2747723" y="1795119"/>
            <a:ext cx="586851" cy="572794"/>
          </a:xfrm>
          <a:prstGeom prst="rightArrow">
            <a:avLst>
              <a:gd fmla="val 51781"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372" name="Shape 372"/>
          <p:cNvSpPr/>
          <p:nvPr/>
        </p:nvSpPr>
        <p:spPr>
          <a:xfrm rot="-7924719">
            <a:off x="1312098" y="2824290"/>
            <a:ext cx="586883" cy="572857"/>
          </a:xfrm>
          <a:prstGeom prst="rightArrow">
            <a:avLst>
              <a:gd fmla="val 51781"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373" name="Shape 373"/>
          <p:cNvSpPr/>
          <p:nvPr/>
        </p:nvSpPr>
        <p:spPr>
          <a:xfrm rot="-2779529">
            <a:off x="1312084" y="1740893"/>
            <a:ext cx="586914" cy="572700"/>
          </a:xfrm>
          <a:prstGeom prst="rightArrow">
            <a:avLst>
              <a:gd fmla="val 51781"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374" name="Shape 374"/>
          <p:cNvSpPr/>
          <p:nvPr/>
        </p:nvSpPr>
        <p:spPr>
          <a:xfrm rot="7798909">
            <a:off x="2747701" y="2824416"/>
            <a:ext cx="586885" cy="572634"/>
          </a:xfrm>
          <a:prstGeom prst="rightArrow">
            <a:avLst>
              <a:gd fmla="val 51781"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375" name="Shape 375"/>
          <p:cNvSpPr txBox="1"/>
          <p:nvPr/>
        </p:nvSpPr>
        <p:spPr>
          <a:xfrm>
            <a:off x="835375" y="4170025"/>
            <a:ext cx="3017100" cy="683400"/>
          </a:xfrm>
          <a:prstGeom prst="rect">
            <a:avLst/>
          </a:prstGeom>
          <a:noFill/>
          <a:ln>
            <a:noFill/>
          </a:ln>
        </p:spPr>
        <p:txBody>
          <a:bodyPr anchorCtr="0" anchor="t" bIns="91425" lIns="91425" rIns="91425" tIns="91425">
            <a:noAutofit/>
          </a:bodyPr>
          <a:lstStyle/>
          <a:p>
            <a:pPr lvl="0" rtl="0" algn="ctr">
              <a:spcBef>
                <a:spcPts val="0"/>
              </a:spcBef>
              <a:buNone/>
            </a:pPr>
            <a:r>
              <a:rPr lang="es"/>
              <a:t>From Continuous Integration...</a:t>
            </a:r>
          </a:p>
        </p:txBody>
      </p:sp>
      <p:sp>
        <p:nvSpPr>
          <p:cNvPr id="376" name="Shape 376"/>
          <p:cNvSpPr/>
          <p:nvPr/>
        </p:nvSpPr>
        <p:spPr>
          <a:xfrm>
            <a:off x="6111900" y="1243987"/>
            <a:ext cx="1360200" cy="6834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s" sz="1200"/>
              <a:t>Continuous Integration</a:t>
            </a:r>
          </a:p>
        </p:txBody>
      </p:sp>
      <p:sp>
        <p:nvSpPr>
          <p:cNvPr id="377" name="Shape 377"/>
          <p:cNvSpPr/>
          <p:nvPr/>
        </p:nvSpPr>
        <p:spPr>
          <a:xfrm>
            <a:off x="7472100" y="2230050"/>
            <a:ext cx="1360200" cy="6834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s"/>
              <a:t>Deploy Product</a:t>
            </a:r>
          </a:p>
        </p:txBody>
      </p:sp>
      <p:sp>
        <p:nvSpPr>
          <p:cNvPr id="378" name="Shape 378"/>
          <p:cNvSpPr/>
          <p:nvPr/>
        </p:nvSpPr>
        <p:spPr>
          <a:xfrm>
            <a:off x="6111900" y="3216100"/>
            <a:ext cx="1360200" cy="6834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s"/>
              <a:t>Run Tests</a:t>
            </a:r>
          </a:p>
        </p:txBody>
      </p:sp>
      <p:sp>
        <p:nvSpPr>
          <p:cNvPr id="379" name="Shape 379"/>
          <p:cNvSpPr/>
          <p:nvPr/>
        </p:nvSpPr>
        <p:spPr>
          <a:xfrm>
            <a:off x="4751700" y="2230075"/>
            <a:ext cx="1360200" cy="6834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s"/>
              <a:t>Publish Results</a:t>
            </a:r>
          </a:p>
        </p:txBody>
      </p:sp>
      <p:sp>
        <p:nvSpPr>
          <p:cNvPr id="380" name="Shape 380"/>
          <p:cNvSpPr/>
          <p:nvPr/>
        </p:nvSpPr>
        <p:spPr>
          <a:xfrm rot="2968688">
            <a:off x="7187723" y="1795119"/>
            <a:ext cx="586851" cy="572794"/>
          </a:xfrm>
          <a:prstGeom prst="rightArrow">
            <a:avLst>
              <a:gd fmla="val 51781"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381" name="Shape 381"/>
          <p:cNvSpPr/>
          <p:nvPr/>
        </p:nvSpPr>
        <p:spPr>
          <a:xfrm rot="-7924719">
            <a:off x="5752098" y="2824290"/>
            <a:ext cx="586883" cy="572857"/>
          </a:xfrm>
          <a:prstGeom prst="rightArrow">
            <a:avLst>
              <a:gd fmla="val 51781"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382" name="Shape 382"/>
          <p:cNvSpPr/>
          <p:nvPr/>
        </p:nvSpPr>
        <p:spPr>
          <a:xfrm rot="-2779529">
            <a:off x="5752084" y="1740893"/>
            <a:ext cx="586914" cy="572700"/>
          </a:xfrm>
          <a:prstGeom prst="rightArrow">
            <a:avLst>
              <a:gd fmla="val 51781"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383" name="Shape 383"/>
          <p:cNvSpPr/>
          <p:nvPr/>
        </p:nvSpPr>
        <p:spPr>
          <a:xfrm rot="7798909">
            <a:off x="7187701" y="2824416"/>
            <a:ext cx="586885" cy="572634"/>
          </a:xfrm>
          <a:prstGeom prst="rightArrow">
            <a:avLst>
              <a:gd fmla="val 51781"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384" name="Shape 384"/>
          <p:cNvSpPr txBox="1"/>
          <p:nvPr/>
        </p:nvSpPr>
        <p:spPr>
          <a:xfrm>
            <a:off x="5275375" y="4170025"/>
            <a:ext cx="3017100" cy="683400"/>
          </a:xfrm>
          <a:prstGeom prst="rect">
            <a:avLst/>
          </a:prstGeom>
          <a:noFill/>
          <a:ln>
            <a:noFill/>
          </a:ln>
        </p:spPr>
        <p:txBody>
          <a:bodyPr anchorCtr="0" anchor="t" bIns="91425" lIns="91425" rIns="91425" tIns="91425">
            <a:noAutofit/>
          </a:bodyPr>
          <a:lstStyle/>
          <a:p>
            <a:pPr lvl="0" rtl="0" algn="ctr">
              <a:spcBef>
                <a:spcPts val="0"/>
              </a:spcBef>
              <a:buNone/>
            </a:pPr>
            <a:r>
              <a:rPr lang="es"/>
              <a:t>To Continuous Delivery</a:t>
            </a:r>
          </a:p>
        </p:txBody>
      </p:sp>
      <p:sp>
        <p:nvSpPr>
          <p:cNvPr id="385" name="Shape 385"/>
          <p:cNvSpPr/>
          <p:nvPr/>
        </p:nvSpPr>
        <p:spPr>
          <a:xfrm>
            <a:off x="4173300" y="1806300"/>
            <a:ext cx="738600" cy="4419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9" name="Shape 389"/>
        <p:cNvGrpSpPr/>
        <p:nvPr/>
      </p:nvGrpSpPr>
      <p:grpSpPr>
        <a:xfrm>
          <a:off x="0" y="0"/>
          <a:ext cx="0" cy="0"/>
          <a:chOff x="0" y="0"/>
          <a:chExt cx="0" cy="0"/>
        </a:xfrm>
      </p:grpSpPr>
      <p:sp>
        <p:nvSpPr>
          <p:cNvPr id="390" name="Shape 390"/>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Continuous Delivery Principles</a:t>
            </a:r>
          </a:p>
        </p:txBody>
      </p:sp>
      <p:sp>
        <p:nvSpPr>
          <p:cNvPr id="391" name="Shape 39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s"/>
              <a:t>The process for releasing/deploying software MUST be repeatable and reliable</a:t>
            </a:r>
          </a:p>
          <a:p>
            <a:pPr indent="-228600" lvl="0" marL="457200" rtl="0">
              <a:spcBef>
                <a:spcPts val="0"/>
              </a:spcBef>
              <a:buAutoNum type="arabicPeriod"/>
            </a:pPr>
            <a:r>
              <a:rPr lang="es"/>
              <a:t>Automate Everything</a:t>
            </a:r>
          </a:p>
          <a:p>
            <a:pPr indent="-228600" lvl="0" marL="457200" rtl="0">
              <a:spcBef>
                <a:spcPts val="0"/>
              </a:spcBef>
              <a:buAutoNum type="arabicPeriod"/>
            </a:pPr>
            <a:r>
              <a:rPr lang="es"/>
              <a:t>If something is difficult or painful, do it more often</a:t>
            </a:r>
          </a:p>
          <a:p>
            <a:pPr indent="-228600" lvl="0" marL="457200" rtl="0">
              <a:spcBef>
                <a:spcPts val="0"/>
              </a:spcBef>
              <a:buAutoNum type="arabicPeriod"/>
            </a:pPr>
            <a:r>
              <a:rPr lang="es"/>
              <a:t>Keep everything in source control</a:t>
            </a:r>
          </a:p>
          <a:p>
            <a:pPr indent="-228600" lvl="0" marL="457200" rtl="0">
              <a:spcBef>
                <a:spcPts val="0"/>
              </a:spcBef>
              <a:buAutoNum type="arabicPeriod"/>
            </a:pPr>
            <a:r>
              <a:rPr lang="es"/>
              <a:t>Done means “released”</a:t>
            </a:r>
          </a:p>
          <a:p>
            <a:pPr indent="-228600" lvl="0" marL="457200" rtl="0">
              <a:spcBef>
                <a:spcPts val="0"/>
              </a:spcBef>
              <a:buAutoNum type="arabicPeriod"/>
            </a:pPr>
            <a:r>
              <a:rPr lang="es"/>
              <a:t>Build quality in</a:t>
            </a:r>
          </a:p>
          <a:p>
            <a:pPr indent="-228600" lvl="0" marL="457200" rtl="0">
              <a:spcBef>
                <a:spcPts val="0"/>
              </a:spcBef>
              <a:buAutoNum type="arabicPeriod"/>
            </a:pPr>
            <a:r>
              <a:rPr lang="es"/>
              <a:t>Everybody has responsibility for the release process</a:t>
            </a:r>
          </a:p>
          <a:p>
            <a:pPr indent="-228600" lvl="0" marL="457200" rtl="0">
              <a:spcBef>
                <a:spcPts val="0"/>
              </a:spcBef>
              <a:buAutoNum type="arabicPeriod"/>
            </a:pPr>
            <a:r>
              <a:rPr lang="es"/>
              <a:t>Improve continuously</a:t>
            </a:r>
          </a:p>
          <a:p>
            <a:pPr lvl="0" rtl="0">
              <a:spcBef>
                <a:spcPts val="0"/>
              </a:spcBef>
              <a:buNone/>
            </a:pPr>
            <a:r>
              <a:t/>
            </a:r>
            <a:endParaRPr/>
          </a:p>
          <a:p>
            <a:pPr lvl="0" rt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5" name="Shape 395"/>
        <p:cNvGrpSpPr/>
        <p:nvPr/>
      </p:nvGrpSpPr>
      <p:grpSpPr>
        <a:xfrm>
          <a:off x="0" y="0"/>
          <a:ext cx="0" cy="0"/>
          <a:chOff x="0" y="0"/>
          <a:chExt cx="0" cy="0"/>
        </a:xfrm>
      </p:grpSpPr>
      <p:sp>
        <p:nvSpPr>
          <p:cNvPr id="396" name="Shape 39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s"/>
              <a:t>Testing is a critical process in Continuous Integration and Delivery.</a:t>
            </a:r>
          </a:p>
          <a:p>
            <a:pPr lvl="0" rtl="0">
              <a:spcBef>
                <a:spcPts val="0"/>
              </a:spcBef>
              <a:buClr>
                <a:schemeClr val="dk1"/>
              </a:buClr>
              <a:buSzPct val="61111"/>
              <a:buFont typeface="Arial"/>
              <a:buNone/>
            </a:pPr>
            <a:r>
              <a:rPr lang="es"/>
              <a:t>Without testing, nobody knows what works and does not work in production.</a:t>
            </a:r>
          </a:p>
          <a:p>
            <a:pPr lvl="0" rtl="0">
              <a:spcBef>
                <a:spcPts val="0"/>
              </a:spcBef>
              <a:buClr>
                <a:schemeClr val="dk1"/>
              </a:buClr>
              <a:buSzPct val="61111"/>
              <a:buFont typeface="Arial"/>
              <a:buNone/>
            </a:pPr>
            <a:r>
              <a:rPr lang="es"/>
              <a:t>The later a defect is found, the more difficult and expensive to solve it becomes.</a:t>
            </a:r>
          </a:p>
          <a:p>
            <a:pPr lvl="0" rtl="0">
              <a:spcBef>
                <a:spcPts val="0"/>
              </a:spcBef>
              <a:buNone/>
            </a:pPr>
            <a:r>
              <a:rPr lang="es"/>
              <a:t>QA (Quality Assurance) job is to determine if the product works as expected.</a:t>
            </a:r>
          </a:p>
        </p:txBody>
      </p:sp>
      <p:sp>
        <p:nvSpPr>
          <p:cNvPr id="397" name="Shape 397"/>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About Quality</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1" name="Shape 401"/>
        <p:cNvGrpSpPr/>
        <p:nvPr/>
      </p:nvGrpSpPr>
      <p:grpSpPr>
        <a:xfrm>
          <a:off x="0" y="0"/>
          <a:ext cx="0" cy="0"/>
          <a:chOff x="0" y="0"/>
          <a:chExt cx="0" cy="0"/>
        </a:xfrm>
      </p:grpSpPr>
      <p:sp>
        <p:nvSpPr>
          <p:cNvPr id="402" name="Shape 40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In the DevOps (DevSecOps) culture/revolution, Security mission is to help:</a:t>
            </a:r>
          </a:p>
          <a:p>
            <a:pPr indent="-228600" lvl="0" marL="457200" rtl="0">
              <a:spcBef>
                <a:spcPts val="0"/>
              </a:spcBef>
            </a:pPr>
            <a:r>
              <a:rPr lang="es"/>
              <a:t>Development teams to enforce data protection laws compliancy and early detection of exploits and vulnerabilities in the code.</a:t>
            </a:r>
          </a:p>
          <a:p>
            <a:pPr indent="-228600" lvl="0" marL="457200" rtl="0">
              <a:spcBef>
                <a:spcPts val="0"/>
              </a:spcBef>
            </a:pPr>
            <a:r>
              <a:rPr lang="es"/>
              <a:t>Operations teams to detect unauthorized access to business resources and early fraud detection, and improve total security.</a:t>
            </a:r>
          </a:p>
          <a:p>
            <a:pPr indent="-228600" lvl="0" marL="457200" rtl="0">
              <a:spcBef>
                <a:spcPts val="0"/>
              </a:spcBef>
            </a:pPr>
            <a:r>
              <a:rPr lang="es"/>
              <a:t>QA teams to define better tests suites.</a:t>
            </a:r>
          </a:p>
        </p:txBody>
      </p:sp>
      <p:sp>
        <p:nvSpPr>
          <p:cNvPr id="403" name="Shape 403"/>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solidFill>
                  <a:schemeClr val="dk2"/>
                </a:solidFill>
              </a:rPr>
              <a:t>About Security</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7" name="Shape 407"/>
        <p:cNvGrpSpPr/>
        <p:nvPr/>
      </p:nvGrpSpPr>
      <p:grpSpPr>
        <a:xfrm>
          <a:off x="0" y="0"/>
          <a:ext cx="0" cy="0"/>
          <a:chOff x="0" y="0"/>
          <a:chExt cx="0" cy="0"/>
        </a:xfrm>
      </p:grpSpPr>
      <p:sp>
        <p:nvSpPr>
          <p:cNvPr id="408" name="Shape 40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sz="1600"/>
              <a:t>Security tasks</a:t>
            </a:r>
          </a:p>
          <a:p>
            <a:pPr indent="-330200" lvl="0" marL="457200" rtl="0">
              <a:spcBef>
                <a:spcPts val="0"/>
              </a:spcBef>
              <a:buSzPct val="100000"/>
            </a:pPr>
            <a:r>
              <a:rPr lang="es" sz="1600"/>
              <a:t>System hardening (in all environments) with automation provisioning systems</a:t>
            </a:r>
          </a:p>
          <a:p>
            <a:pPr indent="-330200" lvl="0" marL="457200" rtl="0">
              <a:spcBef>
                <a:spcPts val="0"/>
              </a:spcBef>
              <a:buSzPct val="100000"/>
            </a:pPr>
            <a:r>
              <a:rPr lang="es" sz="1600"/>
              <a:t>Security Monitoring, detecting attacks</a:t>
            </a:r>
          </a:p>
          <a:p>
            <a:pPr indent="-330200" lvl="0" marL="457200" rtl="0">
              <a:spcBef>
                <a:spcPts val="0"/>
              </a:spcBef>
              <a:buSzPct val="100000"/>
            </a:pPr>
            <a:r>
              <a:rPr lang="es" sz="1600"/>
              <a:t>Define secure practices in software development</a:t>
            </a:r>
          </a:p>
          <a:p>
            <a:pPr indent="-330200" lvl="0" marL="457200" rtl="0">
              <a:spcBef>
                <a:spcPts val="0"/>
              </a:spcBef>
              <a:buSzPct val="100000"/>
            </a:pPr>
            <a:r>
              <a:rPr lang="es" sz="1600"/>
              <a:t>Define secure practices in user management</a:t>
            </a:r>
          </a:p>
          <a:p>
            <a:pPr indent="-330200" lvl="0" marL="457200" rtl="0">
              <a:spcBef>
                <a:spcPts val="0"/>
              </a:spcBef>
              <a:buSzPct val="100000"/>
            </a:pPr>
            <a:r>
              <a:rPr lang="es" sz="1600"/>
              <a:t>Test the whole system security, looking for vulnerabilities</a:t>
            </a:r>
          </a:p>
          <a:p>
            <a:pPr indent="-330200" lvl="0" marL="457200" rtl="0">
              <a:spcBef>
                <a:spcPts val="0"/>
              </a:spcBef>
              <a:buSzPct val="100000"/>
            </a:pPr>
            <a:r>
              <a:rPr lang="es" sz="1600"/>
              <a:t>Create recommendations to improve resilience of the system</a:t>
            </a:r>
          </a:p>
          <a:p>
            <a:pPr lvl="0" rtl="0">
              <a:spcBef>
                <a:spcPts val="0"/>
              </a:spcBef>
              <a:buNone/>
            </a:pPr>
            <a:r>
              <a:t/>
            </a:r>
            <a:endParaRPr sz="1600"/>
          </a:p>
        </p:txBody>
      </p:sp>
      <p:sp>
        <p:nvSpPr>
          <p:cNvPr id="409" name="Shape 409"/>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About Security</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3" name="Shape 413"/>
        <p:cNvGrpSpPr/>
        <p:nvPr/>
      </p:nvGrpSpPr>
      <p:grpSpPr>
        <a:xfrm>
          <a:off x="0" y="0"/>
          <a:ext cx="0" cy="0"/>
          <a:chOff x="0" y="0"/>
          <a:chExt cx="0" cy="0"/>
        </a:xfrm>
      </p:grpSpPr>
      <p:sp>
        <p:nvSpPr>
          <p:cNvPr id="414" name="Shape 414"/>
          <p:cNvSpPr txBox="1"/>
          <p:nvPr>
            <p:ph type="title"/>
          </p:nvPr>
        </p:nvSpPr>
        <p:spPr>
          <a:xfrm>
            <a:off x="311700" y="2150850"/>
            <a:ext cx="8520600" cy="841800"/>
          </a:xfrm>
          <a:prstGeom prst="rect">
            <a:avLst/>
          </a:prstGeom>
        </p:spPr>
        <p:txBody>
          <a:bodyPr anchorCtr="0" anchor="ctr" bIns="91425" lIns="91425" rIns="91425" tIns="91425">
            <a:noAutofit/>
          </a:bodyPr>
          <a:lstStyle/>
          <a:p>
            <a:pPr lvl="0" rtl="0">
              <a:spcBef>
                <a:spcPts val="0"/>
              </a:spcBef>
              <a:buNone/>
            </a:pPr>
            <a:r>
              <a:rPr lang="es"/>
              <a:t>Tools for Continuous Delivery</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8" name="Shape 418"/>
        <p:cNvGrpSpPr/>
        <p:nvPr/>
      </p:nvGrpSpPr>
      <p:grpSpPr>
        <a:xfrm>
          <a:off x="0" y="0"/>
          <a:ext cx="0" cy="0"/>
          <a:chOff x="0" y="0"/>
          <a:chExt cx="0" cy="0"/>
        </a:xfrm>
      </p:grpSpPr>
      <p:sp>
        <p:nvSpPr>
          <p:cNvPr id="419" name="Shape 419"/>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Devops</a:t>
            </a:r>
          </a:p>
        </p:txBody>
      </p:sp>
      <p:sp>
        <p:nvSpPr>
          <p:cNvPr id="420" name="Shape 42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Agile Development together with Agile in Operations = Continuous Delivery</a:t>
            </a:r>
          </a:p>
          <a:p>
            <a:pPr lvl="0" rtl="0">
              <a:spcBef>
                <a:spcPts val="0"/>
              </a:spcBef>
              <a:buNone/>
            </a:pPr>
            <a:r>
              <a:t/>
            </a:r>
            <a:endParaRPr/>
          </a:p>
          <a:p>
            <a:pPr lvl="0" rtl="0">
              <a:spcBef>
                <a:spcPts val="0"/>
              </a:spcBef>
              <a:buNone/>
            </a:pPr>
            <a:r>
              <a:t/>
            </a:r>
            <a:endParaRPr/>
          </a:p>
          <a:p>
            <a:pPr indent="-228600" lvl="0" marL="457200" rtl="0">
              <a:spcBef>
                <a:spcPts val="0"/>
              </a:spcBef>
            </a:pPr>
            <a:r>
              <a:rPr lang="es"/>
              <a:t>Small batches</a:t>
            </a:r>
          </a:p>
          <a:p>
            <a:pPr indent="-228600" lvl="0" marL="457200" rtl="0">
              <a:spcBef>
                <a:spcPts val="0"/>
              </a:spcBef>
            </a:pPr>
            <a:r>
              <a:rPr lang="es"/>
              <a:t>Reduce risks</a:t>
            </a:r>
          </a:p>
          <a:p>
            <a:pPr indent="-228600" lvl="0" marL="457200" rtl="0">
              <a:spcBef>
                <a:spcPts val="0"/>
              </a:spcBef>
            </a:pPr>
            <a:r>
              <a:rPr lang="es"/>
              <a:t>Pull the trigger</a:t>
            </a:r>
          </a:p>
          <a:p>
            <a:pPr indent="-228600" lvl="0" marL="457200" rtl="0">
              <a:spcBef>
                <a:spcPts val="0"/>
              </a:spcBef>
            </a:pPr>
            <a:r>
              <a:rPr lang="es"/>
              <a:t>Keep the flow</a:t>
            </a:r>
          </a:p>
          <a:p>
            <a:pPr indent="-228600" lvl="0" marL="457200" rtl="0">
              <a:spcBef>
                <a:spcPts val="0"/>
              </a:spcBef>
            </a:pPr>
            <a:r>
              <a:rPr lang="es"/>
              <a:t>Better audits</a:t>
            </a:r>
          </a:p>
          <a:p>
            <a:pPr lvl="0" rtl="0">
              <a:spcBef>
                <a:spcPts val="0"/>
              </a:spcBef>
              <a:buNone/>
            </a:pPr>
            <a:r>
              <a:t/>
            </a:r>
            <a:endParaRPr/>
          </a:p>
          <a:p>
            <a:pPr lvl="0" rtl="0">
              <a:spcBef>
                <a:spcPts val="0"/>
              </a:spcBef>
              <a:buNone/>
            </a:pPr>
            <a:r>
              <a:t/>
            </a:r>
            <a:endParaRPr/>
          </a:p>
        </p:txBody>
      </p:sp>
      <p:sp>
        <p:nvSpPr>
          <p:cNvPr id="421" name="Shape 421"/>
          <p:cNvSpPr/>
          <p:nvPr/>
        </p:nvSpPr>
        <p:spPr>
          <a:xfrm>
            <a:off x="809625" y="1877075"/>
            <a:ext cx="1271100" cy="761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s"/>
              <a:t>Development</a:t>
            </a:r>
          </a:p>
        </p:txBody>
      </p:sp>
      <p:sp>
        <p:nvSpPr>
          <p:cNvPr id="422" name="Shape 422"/>
          <p:cNvSpPr/>
          <p:nvPr/>
        </p:nvSpPr>
        <p:spPr>
          <a:xfrm>
            <a:off x="3947550" y="1877075"/>
            <a:ext cx="1248900" cy="761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s"/>
              <a:t>Operations</a:t>
            </a:r>
          </a:p>
        </p:txBody>
      </p:sp>
      <p:sp>
        <p:nvSpPr>
          <p:cNvPr id="423" name="Shape 423"/>
          <p:cNvSpPr/>
          <p:nvPr/>
        </p:nvSpPr>
        <p:spPr>
          <a:xfrm>
            <a:off x="7063375" y="1877075"/>
            <a:ext cx="1248900" cy="761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s"/>
              <a:t>Production</a:t>
            </a:r>
          </a:p>
        </p:txBody>
      </p:sp>
      <p:grpSp>
        <p:nvGrpSpPr>
          <p:cNvPr id="424" name="Shape 424"/>
          <p:cNvGrpSpPr/>
          <p:nvPr/>
        </p:nvGrpSpPr>
        <p:grpSpPr>
          <a:xfrm>
            <a:off x="2091750" y="2261350"/>
            <a:ext cx="1855800" cy="376900"/>
            <a:chOff x="2235500" y="2268750"/>
            <a:chExt cx="1855800" cy="376900"/>
          </a:xfrm>
        </p:grpSpPr>
        <p:sp>
          <p:nvSpPr>
            <p:cNvPr id="425" name="Shape 425"/>
            <p:cNvSpPr/>
            <p:nvPr/>
          </p:nvSpPr>
          <p:spPr>
            <a:xfrm>
              <a:off x="2235500" y="2423950"/>
              <a:ext cx="1844700" cy="2217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6" name="Shape 426"/>
            <p:cNvSpPr/>
            <p:nvPr/>
          </p:nvSpPr>
          <p:spPr>
            <a:xfrm>
              <a:off x="2235500" y="2427700"/>
              <a:ext cx="221700" cy="214200"/>
            </a:xfrm>
            <a:prstGeom prst="flowChartSummingJunction">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7" name="Shape 427"/>
            <p:cNvSpPr/>
            <p:nvPr/>
          </p:nvSpPr>
          <p:spPr>
            <a:xfrm>
              <a:off x="2993900" y="2427700"/>
              <a:ext cx="221700" cy="214200"/>
            </a:xfrm>
            <a:prstGeom prst="flowChartSummingJunction">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8" name="Shape 428"/>
            <p:cNvSpPr/>
            <p:nvPr/>
          </p:nvSpPr>
          <p:spPr>
            <a:xfrm>
              <a:off x="3869600" y="2427700"/>
              <a:ext cx="221700" cy="214200"/>
            </a:xfrm>
            <a:prstGeom prst="flowChartSummingJunction">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9" name="Shape 429"/>
            <p:cNvSpPr/>
            <p:nvPr/>
          </p:nvSpPr>
          <p:spPr>
            <a:xfrm>
              <a:off x="3399450" y="2268750"/>
              <a:ext cx="221700" cy="155100"/>
            </a:xfrm>
            <a:prstGeom prst="hexagon">
              <a:avLst>
                <a:gd fmla="val 25000" name="adj"/>
                <a:gd fmla="val 115470"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30" name="Shape 430"/>
            <p:cNvSpPr/>
            <p:nvPr/>
          </p:nvSpPr>
          <p:spPr>
            <a:xfrm>
              <a:off x="3086250" y="2268750"/>
              <a:ext cx="221700" cy="155100"/>
            </a:xfrm>
            <a:prstGeom prst="hexagon">
              <a:avLst>
                <a:gd fmla="val 25000" name="adj"/>
                <a:gd fmla="val 115470"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31" name="Shape 431"/>
            <p:cNvSpPr/>
            <p:nvPr/>
          </p:nvSpPr>
          <p:spPr>
            <a:xfrm>
              <a:off x="2773037" y="2268750"/>
              <a:ext cx="221700" cy="155100"/>
            </a:xfrm>
            <a:prstGeom prst="hexagon">
              <a:avLst>
                <a:gd fmla="val 25000" name="adj"/>
                <a:gd fmla="val 115470"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432" name="Shape 432"/>
          <p:cNvGrpSpPr/>
          <p:nvPr/>
        </p:nvGrpSpPr>
        <p:grpSpPr>
          <a:xfrm>
            <a:off x="5202012" y="2261350"/>
            <a:ext cx="1855800" cy="376900"/>
            <a:chOff x="2235500" y="2268750"/>
            <a:chExt cx="1855800" cy="376900"/>
          </a:xfrm>
        </p:grpSpPr>
        <p:sp>
          <p:nvSpPr>
            <p:cNvPr id="433" name="Shape 433"/>
            <p:cNvSpPr/>
            <p:nvPr/>
          </p:nvSpPr>
          <p:spPr>
            <a:xfrm>
              <a:off x="2235500" y="2423950"/>
              <a:ext cx="1844700" cy="2217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34" name="Shape 434"/>
            <p:cNvSpPr/>
            <p:nvPr/>
          </p:nvSpPr>
          <p:spPr>
            <a:xfrm>
              <a:off x="2235500" y="2427700"/>
              <a:ext cx="221700" cy="214200"/>
            </a:xfrm>
            <a:prstGeom prst="flowChartSummingJunction">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35" name="Shape 435"/>
            <p:cNvSpPr/>
            <p:nvPr/>
          </p:nvSpPr>
          <p:spPr>
            <a:xfrm>
              <a:off x="2993900" y="2427700"/>
              <a:ext cx="221700" cy="214200"/>
            </a:xfrm>
            <a:prstGeom prst="flowChartSummingJunction">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36" name="Shape 436"/>
            <p:cNvSpPr/>
            <p:nvPr/>
          </p:nvSpPr>
          <p:spPr>
            <a:xfrm>
              <a:off x="3869600" y="2427700"/>
              <a:ext cx="221700" cy="214200"/>
            </a:xfrm>
            <a:prstGeom prst="flowChartSummingJunction">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37" name="Shape 437"/>
            <p:cNvSpPr/>
            <p:nvPr/>
          </p:nvSpPr>
          <p:spPr>
            <a:xfrm>
              <a:off x="3399450" y="2268750"/>
              <a:ext cx="221700" cy="155100"/>
            </a:xfrm>
            <a:prstGeom prst="hexagon">
              <a:avLst>
                <a:gd fmla="val 25000" name="adj"/>
                <a:gd fmla="val 115470"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38" name="Shape 438"/>
            <p:cNvSpPr/>
            <p:nvPr/>
          </p:nvSpPr>
          <p:spPr>
            <a:xfrm>
              <a:off x="3086250" y="2268750"/>
              <a:ext cx="221700" cy="155100"/>
            </a:xfrm>
            <a:prstGeom prst="hexagon">
              <a:avLst>
                <a:gd fmla="val 25000" name="adj"/>
                <a:gd fmla="val 115470"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39" name="Shape 439"/>
            <p:cNvSpPr/>
            <p:nvPr/>
          </p:nvSpPr>
          <p:spPr>
            <a:xfrm>
              <a:off x="2773037" y="2268750"/>
              <a:ext cx="221700" cy="155100"/>
            </a:xfrm>
            <a:prstGeom prst="hexagon">
              <a:avLst>
                <a:gd fmla="val 25000" name="adj"/>
                <a:gd fmla="val 115470" name="vf"/>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440" name="Shape 440"/>
          <p:cNvSpPr txBox="1"/>
          <p:nvPr/>
        </p:nvSpPr>
        <p:spPr>
          <a:xfrm>
            <a:off x="3739375" y="3244250"/>
            <a:ext cx="4572900" cy="11454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Clr>
                <a:schemeClr val="dk1"/>
              </a:buClr>
              <a:buSzPct val="61111"/>
              <a:buFont typeface="Arial"/>
              <a:buNone/>
            </a:pPr>
            <a:r>
              <a:rPr lang="es" sz="1800">
                <a:solidFill>
                  <a:schemeClr val="dk2"/>
                </a:solidFill>
              </a:rPr>
              <a:t>To improve your deploy process you must use </a:t>
            </a:r>
            <a:r>
              <a:rPr b="1" lang="es" sz="1800">
                <a:solidFill>
                  <a:schemeClr val="dk2"/>
                </a:solidFill>
              </a:rPr>
              <a:t>tools and communication</a:t>
            </a:r>
            <a:r>
              <a:rPr lang="es" sz="1800">
                <a:solidFill>
                  <a:schemeClr val="dk2"/>
                </a:solidFill>
              </a:rPr>
              <a:t> within your team.</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4" name="Shape 444"/>
        <p:cNvGrpSpPr/>
        <p:nvPr/>
      </p:nvGrpSpPr>
      <p:grpSpPr>
        <a:xfrm>
          <a:off x="0" y="0"/>
          <a:ext cx="0" cy="0"/>
          <a:chOff x="0" y="0"/>
          <a:chExt cx="0" cy="0"/>
        </a:xfrm>
      </p:grpSpPr>
      <p:sp>
        <p:nvSpPr>
          <p:cNvPr id="445" name="Shape 445"/>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Examples of toolchains</a:t>
            </a:r>
          </a:p>
        </p:txBody>
      </p:sp>
      <p:sp>
        <p:nvSpPr>
          <p:cNvPr id="446" name="Shape 44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t/>
            </a:r>
            <a:endParaRPr sz="1100">
              <a:solidFill>
                <a:schemeClr val="dk1"/>
              </a:solidFill>
            </a:endParaRPr>
          </a:p>
          <a:p>
            <a:pPr lvl="0" rtl="0">
              <a:lnSpc>
                <a:spcPct val="100000"/>
              </a:lnSpc>
              <a:spcBef>
                <a:spcPts val="0"/>
              </a:spcBef>
              <a:spcAft>
                <a:spcPts val="0"/>
              </a:spcAft>
              <a:buNone/>
            </a:pPr>
            <a:r>
              <a:t/>
            </a:r>
            <a:endParaRPr sz="1100">
              <a:solidFill>
                <a:schemeClr val="dk1"/>
              </a:solidFill>
            </a:endParaRPr>
          </a:p>
          <a:p>
            <a:pPr lvl="0" rtl="0">
              <a:lnSpc>
                <a:spcPct val="100000"/>
              </a:lnSpc>
              <a:spcBef>
                <a:spcPts val="0"/>
              </a:spcBef>
              <a:spcAft>
                <a:spcPts val="0"/>
              </a:spcAft>
              <a:buNone/>
            </a:pPr>
            <a:r>
              <a:t/>
            </a:r>
            <a:endParaRPr sz="1100">
              <a:solidFill>
                <a:schemeClr val="dk1"/>
              </a:solidFill>
            </a:endParaRPr>
          </a:p>
          <a:p>
            <a:pPr lvl="0" rtl="0">
              <a:lnSpc>
                <a:spcPct val="100000"/>
              </a:lnSpc>
              <a:spcBef>
                <a:spcPts val="0"/>
              </a:spcBef>
              <a:spcAft>
                <a:spcPts val="0"/>
              </a:spcAft>
              <a:buNone/>
            </a:pPr>
            <a:r>
              <a:t/>
            </a:r>
            <a:endParaRPr sz="1100">
              <a:solidFill>
                <a:schemeClr val="dk1"/>
              </a:solidFill>
            </a:endParaRPr>
          </a:p>
          <a:p>
            <a:pPr lvl="0" rtl="0">
              <a:lnSpc>
                <a:spcPct val="100000"/>
              </a:lnSpc>
              <a:spcBef>
                <a:spcPts val="0"/>
              </a:spcBef>
              <a:spcAft>
                <a:spcPts val="0"/>
              </a:spcAft>
              <a:buNone/>
            </a:pPr>
            <a:r>
              <a:t/>
            </a:r>
            <a:endParaRPr sz="1100">
              <a:solidFill>
                <a:schemeClr val="dk1"/>
              </a:solidFill>
            </a:endParaRPr>
          </a:p>
          <a:p>
            <a:pPr lvl="0" rtl="0">
              <a:lnSpc>
                <a:spcPct val="100000"/>
              </a:lnSpc>
              <a:spcBef>
                <a:spcPts val="0"/>
              </a:spcBef>
              <a:spcAft>
                <a:spcPts val="0"/>
              </a:spcAft>
              <a:buNone/>
            </a:pPr>
            <a:r>
              <a:t/>
            </a:r>
            <a:endParaRPr sz="1100">
              <a:solidFill>
                <a:schemeClr val="dk1"/>
              </a:solidFill>
            </a:endParaRPr>
          </a:p>
          <a:p>
            <a:pPr lvl="0" rtl="0">
              <a:lnSpc>
                <a:spcPct val="100000"/>
              </a:lnSpc>
              <a:spcBef>
                <a:spcPts val="0"/>
              </a:spcBef>
              <a:spcAft>
                <a:spcPts val="0"/>
              </a:spcAft>
              <a:buNone/>
            </a:pPr>
            <a:r>
              <a:t/>
            </a:r>
            <a:endParaRPr sz="1100">
              <a:solidFill>
                <a:schemeClr val="dk1"/>
              </a:solidFill>
            </a:endParaRPr>
          </a:p>
          <a:p>
            <a:pPr lvl="0" rtl="0">
              <a:lnSpc>
                <a:spcPct val="100000"/>
              </a:lnSpc>
              <a:spcBef>
                <a:spcPts val="0"/>
              </a:spcBef>
              <a:spcAft>
                <a:spcPts val="0"/>
              </a:spcAft>
              <a:buNone/>
            </a:pPr>
            <a:r>
              <a:t/>
            </a:r>
            <a:endParaRPr sz="1100">
              <a:solidFill>
                <a:schemeClr val="dk1"/>
              </a:solidFill>
            </a:endParaRPr>
          </a:p>
          <a:p>
            <a:pPr lvl="0" rtl="0">
              <a:lnSpc>
                <a:spcPct val="100000"/>
              </a:lnSpc>
              <a:spcBef>
                <a:spcPts val="0"/>
              </a:spcBef>
              <a:spcAft>
                <a:spcPts val="0"/>
              </a:spcAft>
              <a:buNone/>
            </a:pPr>
            <a:r>
              <a:t/>
            </a:r>
            <a:endParaRPr sz="1100">
              <a:solidFill>
                <a:schemeClr val="dk1"/>
              </a:solidFill>
            </a:endParaRPr>
          </a:p>
          <a:p>
            <a:pPr lvl="0" rtl="0">
              <a:lnSpc>
                <a:spcPct val="100000"/>
              </a:lnSpc>
              <a:spcBef>
                <a:spcPts val="0"/>
              </a:spcBef>
              <a:spcAft>
                <a:spcPts val="0"/>
              </a:spcAft>
              <a:buNone/>
            </a:pPr>
            <a:r>
              <a:t/>
            </a:r>
            <a:endParaRPr sz="1100">
              <a:solidFill>
                <a:schemeClr val="dk1"/>
              </a:solidFill>
            </a:endParaRPr>
          </a:p>
          <a:p>
            <a:pPr lvl="0" rtl="0">
              <a:lnSpc>
                <a:spcPct val="100000"/>
              </a:lnSpc>
              <a:spcBef>
                <a:spcPts val="0"/>
              </a:spcBef>
              <a:spcAft>
                <a:spcPts val="0"/>
              </a:spcAft>
              <a:buNone/>
            </a:pPr>
            <a:r>
              <a:t/>
            </a:r>
            <a:endParaRPr sz="1100">
              <a:solidFill>
                <a:schemeClr val="dk1"/>
              </a:solidFill>
            </a:endParaRPr>
          </a:p>
          <a:p>
            <a:pPr lvl="0" rtl="0">
              <a:lnSpc>
                <a:spcPct val="100000"/>
              </a:lnSpc>
              <a:spcBef>
                <a:spcPts val="0"/>
              </a:spcBef>
              <a:spcAft>
                <a:spcPts val="0"/>
              </a:spcAft>
              <a:buNone/>
            </a:pPr>
            <a:r>
              <a:t/>
            </a:r>
            <a:endParaRPr sz="1100">
              <a:solidFill>
                <a:schemeClr val="dk1"/>
              </a:solidFill>
            </a:endParaRPr>
          </a:p>
          <a:p>
            <a:pPr lvl="0" rtl="0">
              <a:lnSpc>
                <a:spcPct val="100000"/>
              </a:lnSpc>
              <a:spcBef>
                <a:spcPts val="0"/>
              </a:spcBef>
              <a:spcAft>
                <a:spcPts val="0"/>
              </a:spcAft>
              <a:buNone/>
            </a:pPr>
            <a:r>
              <a:t/>
            </a:r>
            <a:endParaRPr sz="1100">
              <a:solidFill>
                <a:schemeClr val="dk1"/>
              </a:solidFill>
            </a:endParaRPr>
          </a:p>
          <a:p>
            <a:pPr lvl="0" rtl="0">
              <a:lnSpc>
                <a:spcPct val="100000"/>
              </a:lnSpc>
              <a:spcBef>
                <a:spcPts val="0"/>
              </a:spcBef>
              <a:spcAft>
                <a:spcPts val="0"/>
              </a:spcAft>
              <a:buNone/>
            </a:pPr>
            <a:r>
              <a:t/>
            </a:r>
            <a:endParaRPr sz="1100">
              <a:solidFill>
                <a:schemeClr val="dk1"/>
              </a:solidFill>
            </a:endParaRPr>
          </a:p>
          <a:p>
            <a:pPr lvl="0" rtl="0">
              <a:lnSpc>
                <a:spcPct val="100000"/>
              </a:lnSpc>
              <a:spcBef>
                <a:spcPts val="0"/>
              </a:spcBef>
              <a:spcAft>
                <a:spcPts val="0"/>
              </a:spcAft>
              <a:buNone/>
            </a:pPr>
            <a:r>
              <a:t/>
            </a:r>
            <a:endParaRPr sz="1100">
              <a:solidFill>
                <a:schemeClr val="dk1"/>
              </a:solidFill>
            </a:endParaRPr>
          </a:p>
          <a:p>
            <a:pPr lvl="0" rtl="0">
              <a:lnSpc>
                <a:spcPct val="100000"/>
              </a:lnSpc>
              <a:spcBef>
                <a:spcPts val="0"/>
              </a:spcBef>
              <a:spcAft>
                <a:spcPts val="0"/>
              </a:spcAft>
              <a:buNone/>
            </a:pPr>
            <a:r>
              <a:t/>
            </a:r>
            <a:endParaRPr sz="1100">
              <a:solidFill>
                <a:schemeClr val="dk1"/>
              </a:solidFill>
            </a:endParaRPr>
          </a:p>
          <a:p>
            <a:pPr lvl="0" rtl="0">
              <a:lnSpc>
                <a:spcPct val="100000"/>
              </a:lnSpc>
              <a:spcBef>
                <a:spcPts val="0"/>
              </a:spcBef>
              <a:spcAft>
                <a:spcPts val="0"/>
              </a:spcAft>
              <a:buNone/>
            </a:pPr>
            <a:r>
              <a:t/>
            </a:r>
            <a:endParaRPr sz="1100">
              <a:solidFill>
                <a:schemeClr val="dk1"/>
              </a:solidFill>
            </a:endParaRPr>
          </a:p>
          <a:p>
            <a:pPr lvl="0" rtl="0">
              <a:lnSpc>
                <a:spcPct val="100000"/>
              </a:lnSpc>
              <a:spcBef>
                <a:spcPts val="0"/>
              </a:spcBef>
              <a:spcAft>
                <a:spcPts val="0"/>
              </a:spcAft>
              <a:buNone/>
            </a:pPr>
            <a:r>
              <a:t/>
            </a:r>
            <a:endParaRPr sz="1100">
              <a:solidFill>
                <a:schemeClr val="dk1"/>
              </a:solidFill>
            </a:endParaRPr>
          </a:p>
          <a:p>
            <a:pPr lvl="0" rtl="0">
              <a:lnSpc>
                <a:spcPct val="100000"/>
              </a:lnSpc>
              <a:spcBef>
                <a:spcPts val="0"/>
              </a:spcBef>
              <a:spcAft>
                <a:spcPts val="0"/>
              </a:spcAft>
              <a:buClr>
                <a:schemeClr val="dk1"/>
              </a:buClr>
              <a:buSzPct val="100000"/>
              <a:buFont typeface="Arial"/>
              <a:buNone/>
            </a:pPr>
            <a:r>
              <a:rPr lang="es" sz="1100">
                <a:solidFill>
                  <a:schemeClr val="dk1"/>
                </a:solidFill>
              </a:rPr>
              <a:t>Architectures: </a:t>
            </a:r>
            <a:r>
              <a:rPr lang="es" sz="1100" u="sng">
                <a:solidFill>
                  <a:schemeClr val="accent5"/>
                </a:solidFill>
                <a:hlinkClick r:id="rId3"/>
              </a:rPr>
              <a:t>http://www.slideshare.net/SonatypeCorp/nexus-and-continuous-delivery</a:t>
            </a:r>
          </a:p>
        </p:txBody>
      </p:sp>
      <p:pic>
        <p:nvPicPr>
          <p:cNvPr descr="ContinousDeliverypipeline.png" id="447" name="Shape 447"/>
          <p:cNvPicPr preferRelativeResize="0"/>
          <p:nvPr/>
        </p:nvPicPr>
        <p:blipFill>
          <a:blip r:embed="rId4">
            <a:alphaModFix/>
          </a:blip>
          <a:stretch>
            <a:fillRect/>
          </a:stretch>
        </p:blipFill>
        <p:spPr>
          <a:xfrm>
            <a:off x="2032274" y="1021876"/>
            <a:ext cx="5589375" cy="30997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1" name="Shape 451"/>
        <p:cNvGrpSpPr/>
        <p:nvPr/>
      </p:nvGrpSpPr>
      <p:grpSpPr>
        <a:xfrm>
          <a:off x="0" y="0"/>
          <a:ext cx="0" cy="0"/>
          <a:chOff x="0" y="0"/>
          <a:chExt cx="0" cy="0"/>
        </a:xfrm>
      </p:grpSpPr>
      <p:sp>
        <p:nvSpPr>
          <p:cNvPr id="452" name="Shape 452"/>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Categories of tools</a:t>
            </a:r>
          </a:p>
        </p:txBody>
      </p:sp>
      <p:grpSp>
        <p:nvGrpSpPr>
          <p:cNvPr id="453" name="Shape 453"/>
          <p:cNvGrpSpPr/>
          <p:nvPr/>
        </p:nvGrpSpPr>
        <p:grpSpPr>
          <a:xfrm>
            <a:off x="1617318" y="886703"/>
            <a:ext cx="1074420" cy="1578280"/>
            <a:chOff x="1678293" y="886703"/>
            <a:chExt cx="1074420" cy="1578280"/>
          </a:xfrm>
        </p:grpSpPr>
        <p:grpSp>
          <p:nvGrpSpPr>
            <p:cNvPr id="454" name="Shape 454"/>
            <p:cNvGrpSpPr/>
            <p:nvPr/>
          </p:nvGrpSpPr>
          <p:grpSpPr>
            <a:xfrm>
              <a:off x="1678293" y="886703"/>
              <a:ext cx="1074420" cy="1578280"/>
              <a:chOff x="673248" y="1939416"/>
              <a:chExt cx="1336344" cy="2216063"/>
            </a:xfrm>
          </p:grpSpPr>
          <p:sp>
            <p:nvSpPr>
              <p:cNvPr id="455" name="Shape 455"/>
              <p:cNvSpPr/>
              <p:nvPr/>
            </p:nvSpPr>
            <p:spPr>
              <a:xfrm>
                <a:off x="673248" y="1939425"/>
                <a:ext cx="1320600" cy="1320600"/>
              </a:xfrm>
              <a:prstGeom prst="ellipse">
                <a:avLst/>
              </a:prstGeom>
              <a:solidFill>
                <a:srgbClr val="595959">
                  <a:alpha val="14620"/>
                </a:srgbClr>
              </a:solidFill>
              <a:ln>
                <a:noFill/>
              </a:ln>
            </p:spPr>
            <p:txBody>
              <a:bodyPr anchorCtr="0" anchor="ctr" bIns="91425" lIns="91425" rIns="91425" tIns="91425">
                <a:noAutofit/>
              </a:bodyPr>
              <a:lstStyle/>
              <a:p>
                <a:pPr lvl="0" rtl="0">
                  <a:spcBef>
                    <a:spcPts val="0"/>
                  </a:spcBef>
                  <a:buNone/>
                </a:pPr>
                <a:r>
                  <a:t/>
                </a:r>
                <a:endParaRPr sz="1200">
                  <a:latin typeface="Muli"/>
                  <a:ea typeface="Muli"/>
                  <a:cs typeface="Muli"/>
                  <a:sym typeface="Muli"/>
                </a:endParaRPr>
              </a:p>
            </p:txBody>
          </p:sp>
          <p:sp>
            <p:nvSpPr>
              <p:cNvPr id="456" name="Shape 456"/>
              <p:cNvSpPr/>
              <p:nvPr/>
            </p:nvSpPr>
            <p:spPr>
              <a:xfrm>
                <a:off x="682550" y="1939416"/>
                <a:ext cx="1261500" cy="1261500"/>
              </a:xfrm>
              <a:prstGeom prst="ellipse">
                <a:avLst/>
              </a:prstGeom>
              <a:solidFill>
                <a:srgbClr val="5477A7"/>
              </a:solidFill>
              <a:ln>
                <a:noFill/>
              </a:ln>
            </p:spPr>
            <p:txBody>
              <a:bodyPr anchorCtr="0" anchor="ctr" bIns="91425" lIns="91425" rIns="91425" tIns="91425">
                <a:noAutofit/>
              </a:bodyPr>
              <a:lstStyle/>
              <a:p>
                <a:pPr lvl="0" rtl="0">
                  <a:spcBef>
                    <a:spcPts val="0"/>
                  </a:spcBef>
                  <a:buNone/>
                </a:pPr>
                <a:r>
                  <a:t/>
                </a:r>
                <a:endParaRPr sz="1200">
                  <a:latin typeface="Muli"/>
                  <a:ea typeface="Muli"/>
                  <a:cs typeface="Muli"/>
                  <a:sym typeface="Muli"/>
                </a:endParaRPr>
              </a:p>
            </p:txBody>
          </p:sp>
          <p:sp>
            <p:nvSpPr>
              <p:cNvPr id="457" name="Shape 457"/>
              <p:cNvSpPr/>
              <p:nvPr/>
            </p:nvSpPr>
            <p:spPr>
              <a:xfrm>
                <a:off x="700993" y="3538380"/>
                <a:ext cx="1308600" cy="617100"/>
              </a:xfrm>
              <a:prstGeom prst="rect">
                <a:avLst/>
              </a:prstGeom>
              <a:solidFill>
                <a:srgbClr val="4E6E9A">
                  <a:alpha val="80380"/>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sz="1200">
                  <a:latin typeface="Muli"/>
                  <a:ea typeface="Muli"/>
                  <a:cs typeface="Muli"/>
                  <a:sym typeface="Muli"/>
                </a:endParaRPr>
              </a:p>
            </p:txBody>
          </p:sp>
          <p:sp>
            <p:nvSpPr>
              <p:cNvPr id="458" name="Shape 458"/>
              <p:cNvSpPr txBox="1"/>
              <p:nvPr/>
            </p:nvSpPr>
            <p:spPr>
              <a:xfrm>
                <a:off x="679242" y="3538364"/>
                <a:ext cx="1308600" cy="617100"/>
              </a:xfrm>
              <a:prstGeom prst="rect">
                <a:avLst/>
              </a:prstGeom>
              <a:noFill/>
              <a:ln>
                <a:noFill/>
              </a:ln>
            </p:spPr>
            <p:txBody>
              <a:bodyPr anchorCtr="0" anchor="t" bIns="91425" lIns="91425" rIns="91425" tIns="91425">
                <a:noAutofit/>
              </a:bodyPr>
              <a:lstStyle/>
              <a:p>
                <a:pPr lvl="0" rtl="0" algn="ctr">
                  <a:spcBef>
                    <a:spcPts val="0"/>
                  </a:spcBef>
                  <a:buNone/>
                </a:pPr>
                <a:r>
                  <a:rPr lang="es" sz="900">
                    <a:solidFill>
                      <a:schemeClr val="lt1"/>
                    </a:solidFill>
                    <a:latin typeface="Muli"/>
                    <a:ea typeface="Muli"/>
                    <a:cs typeface="Muli"/>
                    <a:sym typeface="Muli"/>
                  </a:rPr>
                  <a:t>Version </a:t>
                </a:r>
                <a:r>
                  <a:rPr lang="es" sz="900">
                    <a:solidFill>
                      <a:srgbClr val="FFFFFF"/>
                    </a:solidFill>
                    <a:latin typeface="Muli"/>
                    <a:ea typeface="Muli"/>
                    <a:cs typeface="Muli"/>
                    <a:sym typeface="Muli"/>
                  </a:rPr>
                  <a:t>Control Systems</a:t>
                </a:r>
              </a:p>
            </p:txBody>
          </p:sp>
        </p:grpSp>
        <p:sp>
          <p:nvSpPr>
            <p:cNvPr id="459" name="Shape 459"/>
            <p:cNvSpPr/>
            <p:nvPr/>
          </p:nvSpPr>
          <p:spPr>
            <a:xfrm>
              <a:off x="1867976" y="1021150"/>
              <a:ext cx="649800" cy="648900"/>
            </a:xfrm>
            <a:custGeom>
              <a:pathLst>
                <a:path extrusionOk="0" h="120000" w="120000">
                  <a:moveTo>
                    <a:pt x="79097" y="66614"/>
                  </a:moveTo>
                  <a:lnTo>
                    <a:pt x="100950" y="66614"/>
                  </a:lnTo>
                  <a:cubicBezTo>
                    <a:pt x="102594" y="66614"/>
                    <a:pt x="103658" y="65314"/>
                    <a:pt x="103658" y="63307"/>
                  </a:cubicBezTo>
                  <a:cubicBezTo>
                    <a:pt x="103658" y="61299"/>
                    <a:pt x="102594" y="60000"/>
                    <a:pt x="100950" y="60000"/>
                  </a:cubicBezTo>
                  <a:lnTo>
                    <a:pt x="79097" y="60000"/>
                  </a:lnTo>
                  <a:cubicBezTo>
                    <a:pt x="77453" y="60000"/>
                    <a:pt x="76390" y="61299"/>
                    <a:pt x="76390" y="63307"/>
                  </a:cubicBezTo>
                  <a:cubicBezTo>
                    <a:pt x="76390" y="65314"/>
                    <a:pt x="77453" y="66614"/>
                    <a:pt x="79097" y="66614"/>
                  </a:cubicBezTo>
                  <a:close/>
                  <a:moveTo>
                    <a:pt x="79097" y="53385"/>
                  </a:moveTo>
                  <a:lnTo>
                    <a:pt x="90024" y="53385"/>
                  </a:lnTo>
                  <a:cubicBezTo>
                    <a:pt x="91668" y="53385"/>
                    <a:pt x="92731" y="51968"/>
                    <a:pt x="92731" y="49960"/>
                  </a:cubicBezTo>
                  <a:cubicBezTo>
                    <a:pt x="92731" y="47952"/>
                    <a:pt x="91668" y="46653"/>
                    <a:pt x="90024" y="46653"/>
                  </a:cubicBezTo>
                  <a:lnTo>
                    <a:pt x="79097" y="46653"/>
                  </a:lnTo>
                  <a:cubicBezTo>
                    <a:pt x="77453" y="46653"/>
                    <a:pt x="76390" y="47952"/>
                    <a:pt x="76390" y="49960"/>
                  </a:cubicBezTo>
                  <a:cubicBezTo>
                    <a:pt x="76390" y="51968"/>
                    <a:pt x="77453" y="53385"/>
                    <a:pt x="79097" y="53385"/>
                  </a:cubicBezTo>
                  <a:close/>
                  <a:moveTo>
                    <a:pt x="79097" y="79960"/>
                  </a:moveTo>
                  <a:lnTo>
                    <a:pt x="90024" y="79960"/>
                  </a:lnTo>
                  <a:cubicBezTo>
                    <a:pt x="91668" y="79960"/>
                    <a:pt x="92731" y="78661"/>
                    <a:pt x="92731" y="76653"/>
                  </a:cubicBezTo>
                  <a:cubicBezTo>
                    <a:pt x="92731" y="74645"/>
                    <a:pt x="91668" y="73346"/>
                    <a:pt x="90024" y="73346"/>
                  </a:cubicBezTo>
                  <a:lnTo>
                    <a:pt x="79097" y="73346"/>
                  </a:lnTo>
                  <a:cubicBezTo>
                    <a:pt x="77453" y="73346"/>
                    <a:pt x="76390" y="74645"/>
                    <a:pt x="76390" y="76653"/>
                  </a:cubicBezTo>
                  <a:cubicBezTo>
                    <a:pt x="76390" y="78661"/>
                    <a:pt x="77453" y="79960"/>
                    <a:pt x="79097" y="79960"/>
                  </a:cubicBezTo>
                  <a:close/>
                  <a:moveTo>
                    <a:pt x="13634" y="86692"/>
                  </a:moveTo>
                  <a:lnTo>
                    <a:pt x="5414" y="86692"/>
                  </a:lnTo>
                  <a:lnTo>
                    <a:pt x="5414" y="6614"/>
                  </a:lnTo>
                  <a:lnTo>
                    <a:pt x="92731" y="6614"/>
                  </a:lnTo>
                  <a:lnTo>
                    <a:pt x="92731" y="16653"/>
                  </a:lnTo>
                  <a:cubicBezTo>
                    <a:pt x="92731" y="18661"/>
                    <a:pt x="93795" y="19960"/>
                    <a:pt x="95439" y="19960"/>
                  </a:cubicBezTo>
                  <a:cubicBezTo>
                    <a:pt x="97082" y="19960"/>
                    <a:pt x="98243" y="18661"/>
                    <a:pt x="98243" y="16653"/>
                  </a:cubicBezTo>
                  <a:lnTo>
                    <a:pt x="98243" y="6614"/>
                  </a:lnTo>
                  <a:cubicBezTo>
                    <a:pt x="98243" y="2952"/>
                    <a:pt x="95729" y="0"/>
                    <a:pt x="92731" y="0"/>
                  </a:cubicBezTo>
                  <a:lnTo>
                    <a:pt x="5414" y="0"/>
                  </a:lnTo>
                  <a:cubicBezTo>
                    <a:pt x="2417" y="0"/>
                    <a:pt x="0" y="2952"/>
                    <a:pt x="0" y="6614"/>
                  </a:cubicBezTo>
                  <a:lnTo>
                    <a:pt x="0" y="86692"/>
                  </a:lnTo>
                  <a:cubicBezTo>
                    <a:pt x="0" y="90354"/>
                    <a:pt x="2417" y="93307"/>
                    <a:pt x="5414" y="93307"/>
                  </a:cubicBezTo>
                  <a:lnTo>
                    <a:pt x="13634" y="93307"/>
                  </a:lnTo>
                  <a:cubicBezTo>
                    <a:pt x="15278" y="93307"/>
                    <a:pt x="16341" y="92007"/>
                    <a:pt x="16341" y="90000"/>
                  </a:cubicBezTo>
                  <a:cubicBezTo>
                    <a:pt x="16341" y="87992"/>
                    <a:pt x="15278" y="86692"/>
                    <a:pt x="13634" y="86692"/>
                  </a:cubicBezTo>
                  <a:close/>
                  <a:moveTo>
                    <a:pt x="40902" y="79960"/>
                  </a:moveTo>
                  <a:lnTo>
                    <a:pt x="62755" y="79960"/>
                  </a:lnTo>
                  <a:cubicBezTo>
                    <a:pt x="64399" y="79960"/>
                    <a:pt x="65463" y="78661"/>
                    <a:pt x="65463" y="76653"/>
                  </a:cubicBezTo>
                  <a:cubicBezTo>
                    <a:pt x="65463" y="74645"/>
                    <a:pt x="64399" y="73346"/>
                    <a:pt x="62755" y="73346"/>
                  </a:cubicBezTo>
                  <a:lnTo>
                    <a:pt x="40902" y="73346"/>
                  </a:lnTo>
                  <a:cubicBezTo>
                    <a:pt x="39258" y="73346"/>
                    <a:pt x="38195" y="74645"/>
                    <a:pt x="38195" y="76653"/>
                  </a:cubicBezTo>
                  <a:cubicBezTo>
                    <a:pt x="38195" y="78661"/>
                    <a:pt x="39258" y="79960"/>
                    <a:pt x="40902" y="79960"/>
                  </a:cubicBezTo>
                  <a:close/>
                  <a:moveTo>
                    <a:pt x="114585" y="26692"/>
                  </a:moveTo>
                  <a:lnTo>
                    <a:pt x="27268" y="26692"/>
                  </a:lnTo>
                  <a:cubicBezTo>
                    <a:pt x="24270" y="26692"/>
                    <a:pt x="21756" y="29645"/>
                    <a:pt x="21756" y="33307"/>
                  </a:cubicBezTo>
                  <a:lnTo>
                    <a:pt x="21756" y="113385"/>
                  </a:lnTo>
                  <a:cubicBezTo>
                    <a:pt x="21756" y="117047"/>
                    <a:pt x="24270" y="120000"/>
                    <a:pt x="27268" y="120000"/>
                  </a:cubicBezTo>
                  <a:lnTo>
                    <a:pt x="114585" y="120000"/>
                  </a:lnTo>
                  <a:cubicBezTo>
                    <a:pt x="117582" y="120000"/>
                    <a:pt x="120000" y="117047"/>
                    <a:pt x="120000" y="113385"/>
                  </a:cubicBezTo>
                  <a:lnTo>
                    <a:pt x="120000" y="33307"/>
                  </a:lnTo>
                  <a:cubicBezTo>
                    <a:pt x="120000" y="29645"/>
                    <a:pt x="117582" y="26692"/>
                    <a:pt x="114585" y="26692"/>
                  </a:cubicBezTo>
                  <a:close/>
                  <a:moveTo>
                    <a:pt x="114585" y="113385"/>
                  </a:moveTo>
                  <a:lnTo>
                    <a:pt x="92731" y="113385"/>
                  </a:lnTo>
                  <a:lnTo>
                    <a:pt x="92731" y="106653"/>
                  </a:lnTo>
                  <a:lnTo>
                    <a:pt x="95439" y="106653"/>
                  </a:lnTo>
                  <a:cubicBezTo>
                    <a:pt x="97082" y="106653"/>
                    <a:pt x="98243" y="105354"/>
                    <a:pt x="98243" y="103346"/>
                  </a:cubicBezTo>
                  <a:cubicBezTo>
                    <a:pt x="98243" y="101338"/>
                    <a:pt x="97082" y="100039"/>
                    <a:pt x="95439" y="100039"/>
                  </a:cubicBezTo>
                  <a:lnTo>
                    <a:pt x="84512" y="100039"/>
                  </a:lnTo>
                  <a:cubicBezTo>
                    <a:pt x="82965" y="100039"/>
                    <a:pt x="81804" y="101338"/>
                    <a:pt x="81804" y="103346"/>
                  </a:cubicBezTo>
                  <a:cubicBezTo>
                    <a:pt x="81804" y="105354"/>
                    <a:pt x="82965" y="106653"/>
                    <a:pt x="84512" y="106653"/>
                  </a:cubicBezTo>
                  <a:lnTo>
                    <a:pt x="87316" y="106653"/>
                  </a:lnTo>
                  <a:lnTo>
                    <a:pt x="87316" y="113385"/>
                  </a:lnTo>
                  <a:lnTo>
                    <a:pt x="54536" y="113385"/>
                  </a:lnTo>
                  <a:lnTo>
                    <a:pt x="54536" y="106653"/>
                  </a:lnTo>
                  <a:lnTo>
                    <a:pt x="57244" y="106653"/>
                  </a:lnTo>
                  <a:cubicBezTo>
                    <a:pt x="58887" y="106653"/>
                    <a:pt x="59951" y="105354"/>
                    <a:pt x="59951" y="103346"/>
                  </a:cubicBezTo>
                  <a:cubicBezTo>
                    <a:pt x="59951" y="101338"/>
                    <a:pt x="58887" y="100039"/>
                    <a:pt x="57244" y="100039"/>
                  </a:cubicBezTo>
                  <a:lnTo>
                    <a:pt x="46317" y="100039"/>
                  </a:lnTo>
                  <a:cubicBezTo>
                    <a:pt x="44673" y="100039"/>
                    <a:pt x="43609" y="101338"/>
                    <a:pt x="43609" y="103346"/>
                  </a:cubicBezTo>
                  <a:cubicBezTo>
                    <a:pt x="43609" y="105354"/>
                    <a:pt x="44673" y="106653"/>
                    <a:pt x="46317" y="106653"/>
                  </a:cubicBezTo>
                  <a:lnTo>
                    <a:pt x="49121" y="106653"/>
                  </a:lnTo>
                  <a:lnTo>
                    <a:pt x="49121" y="113385"/>
                  </a:lnTo>
                  <a:lnTo>
                    <a:pt x="27268" y="113385"/>
                  </a:lnTo>
                  <a:lnTo>
                    <a:pt x="27268" y="33307"/>
                  </a:lnTo>
                  <a:lnTo>
                    <a:pt x="114585" y="33307"/>
                  </a:lnTo>
                  <a:lnTo>
                    <a:pt x="114585" y="113385"/>
                  </a:lnTo>
                  <a:close/>
                  <a:moveTo>
                    <a:pt x="40902" y="66614"/>
                  </a:moveTo>
                  <a:lnTo>
                    <a:pt x="51829" y="66614"/>
                  </a:lnTo>
                  <a:cubicBezTo>
                    <a:pt x="53473" y="66614"/>
                    <a:pt x="54536" y="65314"/>
                    <a:pt x="54536" y="63307"/>
                  </a:cubicBezTo>
                  <a:cubicBezTo>
                    <a:pt x="54536" y="61299"/>
                    <a:pt x="53473" y="60000"/>
                    <a:pt x="51829" y="60000"/>
                  </a:cubicBezTo>
                  <a:lnTo>
                    <a:pt x="40902" y="60000"/>
                  </a:lnTo>
                  <a:cubicBezTo>
                    <a:pt x="39258" y="60000"/>
                    <a:pt x="38195" y="61299"/>
                    <a:pt x="38195" y="63307"/>
                  </a:cubicBezTo>
                  <a:cubicBezTo>
                    <a:pt x="38195" y="65314"/>
                    <a:pt x="39258" y="66614"/>
                    <a:pt x="40902" y="66614"/>
                  </a:cubicBezTo>
                  <a:close/>
                  <a:moveTo>
                    <a:pt x="40902" y="53385"/>
                  </a:moveTo>
                  <a:lnTo>
                    <a:pt x="62755" y="53385"/>
                  </a:lnTo>
                  <a:cubicBezTo>
                    <a:pt x="64399" y="53385"/>
                    <a:pt x="65463" y="51968"/>
                    <a:pt x="65463" y="49960"/>
                  </a:cubicBezTo>
                  <a:cubicBezTo>
                    <a:pt x="65463" y="47952"/>
                    <a:pt x="64399" y="46653"/>
                    <a:pt x="62755" y="46653"/>
                  </a:cubicBezTo>
                  <a:lnTo>
                    <a:pt x="40902" y="46653"/>
                  </a:lnTo>
                  <a:cubicBezTo>
                    <a:pt x="39258" y="46653"/>
                    <a:pt x="38195" y="47952"/>
                    <a:pt x="38195" y="49960"/>
                  </a:cubicBezTo>
                  <a:cubicBezTo>
                    <a:pt x="38195" y="51968"/>
                    <a:pt x="39258" y="53385"/>
                    <a:pt x="40902" y="53385"/>
                  </a:cubicBezTo>
                  <a:close/>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Calibri"/>
                <a:ea typeface="Calibri"/>
                <a:cs typeface="Calibri"/>
                <a:sym typeface="Calibri"/>
              </a:endParaRPr>
            </a:p>
          </p:txBody>
        </p:sp>
      </p:grpSp>
      <p:sp>
        <p:nvSpPr>
          <p:cNvPr id="460" name="Shape 460"/>
          <p:cNvSpPr/>
          <p:nvPr/>
        </p:nvSpPr>
        <p:spPr>
          <a:xfrm>
            <a:off x="3492605" y="1031728"/>
            <a:ext cx="572700" cy="616200"/>
          </a:xfrm>
          <a:custGeom>
            <a:pathLst>
              <a:path extrusionOk="0" h="120000" w="120000">
                <a:moveTo>
                  <a:pt x="115951" y="47903"/>
                </a:moveTo>
                <a:lnTo>
                  <a:pt x="110168" y="46554"/>
                </a:lnTo>
                <a:cubicBezTo>
                  <a:pt x="109108" y="42216"/>
                  <a:pt x="107180" y="37879"/>
                  <a:pt x="105060" y="34024"/>
                </a:cubicBezTo>
                <a:lnTo>
                  <a:pt x="108048" y="28915"/>
                </a:lnTo>
                <a:cubicBezTo>
                  <a:pt x="108819" y="26987"/>
                  <a:pt x="109686" y="24771"/>
                  <a:pt x="108048" y="23132"/>
                </a:cubicBezTo>
                <a:lnTo>
                  <a:pt x="96867" y="12048"/>
                </a:lnTo>
                <a:cubicBezTo>
                  <a:pt x="96096" y="11180"/>
                  <a:pt x="95228" y="10891"/>
                  <a:pt x="94457" y="10891"/>
                </a:cubicBezTo>
                <a:cubicBezTo>
                  <a:pt x="93301" y="10891"/>
                  <a:pt x="92240" y="11469"/>
                  <a:pt x="91180" y="12048"/>
                </a:cubicBezTo>
                <a:lnTo>
                  <a:pt x="85975" y="15036"/>
                </a:lnTo>
                <a:cubicBezTo>
                  <a:pt x="82216" y="12819"/>
                  <a:pt x="77879" y="10891"/>
                  <a:pt x="73445" y="9831"/>
                </a:cubicBezTo>
                <a:lnTo>
                  <a:pt x="72096" y="4144"/>
                </a:lnTo>
                <a:cubicBezTo>
                  <a:pt x="71614" y="2216"/>
                  <a:pt x="70265" y="0"/>
                  <a:pt x="68048" y="0"/>
                </a:cubicBezTo>
                <a:lnTo>
                  <a:pt x="51951" y="0"/>
                </a:lnTo>
                <a:cubicBezTo>
                  <a:pt x="49831" y="0"/>
                  <a:pt x="48481" y="1927"/>
                  <a:pt x="47903" y="4144"/>
                </a:cubicBezTo>
                <a:lnTo>
                  <a:pt x="46554" y="9831"/>
                </a:lnTo>
                <a:cubicBezTo>
                  <a:pt x="42216" y="10891"/>
                  <a:pt x="37879" y="12819"/>
                  <a:pt x="34024" y="15036"/>
                </a:cubicBezTo>
                <a:lnTo>
                  <a:pt x="28915" y="12048"/>
                </a:lnTo>
                <a:cubicBezTo>
                  <a:pt x="28048" y="11469"/>
                  <a:pt x="26698" y="10891"/>
                  <a:pt x="25638" y="10891"/>
                </a:cubicBezTo>
                <a:cubicBezTo>
                  <a:pt x="24771" y="10891"/>
                  <a:pt x="24000" y="11180"/>
                  <a:pt x="23132" y="12048"/>
                </a:cubicBezTo>
                <a:lnTo>
                  <a:pt x="12048" y="23132"/>
                </a:lnTo>
                <a:cubicBezTo>
                  <a:pt x="10409" y="24771"/>
                  <a:pt x="11180" y="26987"/>
                  <a:pt x="12048" y="28915"/>
                </a:cubicBezTo>
                <a:lnTo>
                  <a:pt x="15036" y="34024"/>
                </a:lnTo>
                <a:cubicBezTo>
                  <a:pt x="12819" y="37879"/>
                  <a:pt x="10891" y="42216"/>
                  <a:pt x="9831" y="46554"/>
                </a:cubicBezTo>
                <a:lnTo>
                  <a:pt x="4144" y="47903"/>
                </a:lnTo>
                <a:cubicBezTo>
                  <a:pt x="2216" y="48481"/>
                  <a:pt x="0" y="49831"/>
                  <a:pt x="0" y="51951"/>
                </a:cubicBezTo>
                <a:lnTo>
                  <a:pt x="0" y="68048"/>
                </a:lnTo>
                <a:cubicBezTo>
                  <a:pt x="0" y="70265"/>
                  <a:pt x="1927" y="71325"/>
                  <a:pt x="4144" y="72096"/>
                </a:cubicBezTo>
                <a:lnTo>
                  <a:pt x="9831" y="73445"/>
                </a:lnTo>
                <a:cubicBezTo>
                  <a:pt x="10891" y="77879"/>
                  <a:pt x="12819" y="82216"/>
                  <a:pt x="15036" y="85975"/>
                </a:cubicBezTo>
                <a:lnTo>
                  <a:pt x="12048" y="91180"/>
                </a:lnTo>
                <a:cubicBezTo>
                  <a:pt x="10891" y="92819"/>
                  <a:pt x="10409" y="95228"/>
                  <a:pt x="12048" y="96867"/>
                </a:cubicBezTo>
                <a:lnTo>
                  <a:pt x="23132" y="108048"/>
                </a:lnTo>
                <a:cubicBezTo>
                  <a:pt x="24000" y="108819"/>
                  <a:pt x="24771" y="108819"/>
                  <a:pt x="25638" y="108819"/>
                </a:cubicBezTo>
                <a:cubicBezTo>
                  <a:pt x="26698" y="108819"/>
                  <a:pt x="27759" y="108337"/>
                  <a:pt x="28915" y="108048"/>
                </a:cubicBezTo>
                <a:lnTo>
                  <a:pt x="34024" y="105060"/>
                </a:lnTo>
                <a:cubicBezTo>
                  <a:pt x="37879" y="107180"/>
                  <a:pt x="42216" y="109108"/>
                  <a:pt x="46554" y="110168"/>
                </a:cubicBezTo>
                <a:lnTo>
                  <a:pt x="47903" y="115951"/>
                </a:lnTo>
                <a:cubicBezTo>
                  <a:pt x="48481" y="117783"/>
                  <a:pt x="49831" y="120000"/>
                  <a:pt x="51951" y="120000"/>
                </a:cubicBezTo>
                <a:lnTo>
                  <a:pt x="68048" y="120000"/>
                </a:lnTo>
                <a:cubicBezTo>
                  <a:pt x="70265" y="120000"/>
                  <a:pt x="71325" y="118072"/>
                  <a:pt x="72096" y="115951"/>
                </a:cubicBezTo>
                <a:lnTo>
                  <a:pt x="73445" y="110168"/>
                </a:lnTo>
                <a:cubicBezTo>
                  <a:pt x="77879" y="109108"/>
                  <a:pt x="82216" y="107180"/>
                  <a:pt x="85975" y="105060"/>
                </a:cubicBezTo>
                <a:lnTo>
                  <a:pt x="91180" y="108048"/>
                </a:lnTo>
                <a:cubicBezTo>
                  <a:pt x="92240" y="108626"/>
                  <a:pt x="93301" y="108819"/>
                  <a:pt x="94457" y="108819"/>
                </a:cubicBezTo>
                <a:cubicBezTo>
                  <a:pt x="95228" y="108819"/>
                  <a:pt x="96096" y="108626"/>
                  <a:pt x="96867" y="108048"/>
                </a:cubicBezTo>
                <a:lnTo>
                  <a:pt x="108048" y="96867"/>
                </a:lnTo>
                <a:cubicBezTo>
                  <a:pt x="109686" y="95228"/>
                  <a:pt x="109108" y="93108"/>
                  <a:pt x="108048" y="91180"/>
                </a:cubicBezTo>
                <a:lnTo>
                  <a:pt x="105060" y="85975"/>
                </a:lnTo>
                <a:cubicBezTo>
                  <a:pt x="107180" y="82216"/>
                  <a:pt x="109108" y="77879"/>
                  <a:pt x="110168" y="73445"/>
                </a:cubicBezTo>
                <a:lnTo>
                  <a:pt x="115951" y="72096"/>
                </a:lnTo>
                <a:cubicBezTo>
                  <a:pt x="117783" y="71614"/>
                  <a:pt x="120000" y="70265"/>
                  <a:pt x="120000" y="68048"/>
                </a:cubicBezTo>
                <a:lnTo>
                  <a:pt x="120000" y="51951"/>
                </a:lnTo>
                <a:cubicBezTo>
                  <a:pt x="120000" y="49831"/>
                  <a:pt x="118072" y="48481"/>
                  <a:pt x="115951" y="47903"/>
                </a:cubicBezTo>
                <a:close/>
                <a:moveTo>
                  <a:pt x="114602" y="66698"/>
                </a:moveTo>
                <a:lnTo>
                  <a:pt x="114602" y="66698"/>
                </a:lnTo>
                <a:lnTo>
                  <a:pt x="108819" y="68048"/>
                </a:lnTo>
                <a:cubicBezTo>
                  <a:pt x="106987" y="68626"/>
                  <a:pt x="105349" y="69975"/>
                  <a:pt x="105060" y="71903"/>
                </a:cubicBezTo>
                <a:cubicBezTo>
                  <a:pt x="103903" y="75662"/>
                  <a:pt x="102361" y="79518"/>
                  <a:pt x="100433" y="82987"/>
                </a:cubicBezTo>
                <a:cubicBezTo>
                  <a:pt x="99373" y="84626"/>
                  <a:pt x="99373" y="86843"/>
                  <a:pt x="100433" y="88481"/>
                </a:cubicBezTo>
                <a:lnTo>
                  <a:pt x="103421" y="93301"/>
                </a:lnTo>
                <a:lnTo>
                  <a:pt x="93879" y="102843"/>
                </a:lnTo>
                <a:lnTo>
                  <a:pt x="93879" y="102843"/>
                </a:lnTo>
                <a:lnTo>
                  <a:pt x="88963" y="99855"/>
                </a:lnTo>
                <a:cubicBezTo>
                  <a:pt x="88192" y="99373"/>
                  <a:pt x="87132" y="99084"/>
                  <a:pt x="86265" y="99084"/>
                </a:cubicBezTo>
                <a:cubicBezTo>
                  <a:pt x="85493" y="99084"/>
                  <a:pt x="84337" y="99373"/>
                  <a:pt x="83566" y="99855"/>
                </a:cubicBezTo>
                <a:cubicBezTo>
                  <a:pt x="80000" y="101783"/>
                  <a:pt x="76240" y="103421"/>
                  <a:pt x="72385" y="104481"/>
                </a:cubicBezTo>
                <a:cubicBezTo>
                  <a:pt x="70457" y="105060"/>
                  <a:pt x="69108" y="106409"/>
                  <a:pt x="68626" y="108337"/>
                </a:cubicBezTo>
                <a:lnTo>
                  <a:pt x="67180" y="114024"/>
                </a:lnTo>
                <a:lnTo>
                  <a:pt x="67180" y="114024"/>
                </a:lnTo>
                <a:lnTo>
                  <a:pt x="53879" y="114024"/>
                </a:lnTo>
                <a:lnTo>
                  <a:pt x="52530" y="108337"/>
                </a:lnTo>
                <a:cubicBezTo>
                  <a:pt x="51951" y="106409"/>
                  <a:pt x="50602" y="104771"/>
                  <a:pt x="48771" y="104481"/>
                </a:cubicBezTo>
                <a:cubicBezTo>
                  <a:pt x="44915" y="103421"/>
                  <a:pt x="41156" y="101783"/>
                  <a:pt x="37590" y="99855"/>
                </a:cubicBezTo>
                <a:cubicBezTo>
                  <a:pt x="36722" y="99373"/>
                  <a:pt x="35662" y="99084"/>
                  <a:pt x="34891" y="99084"/>
                </a:cubicBezTo>
                <a:cubicBezTo>
                  <a:pt x="33734" y="99084"/>
                  <a:pt x="32963" y="99373"/>
                  <a:pt x="32096" y="99855"/>
                </a:cubicBezTo>
                <a:lnTo>
                  <a:pt x="27277" y="102843"/>
                </a:lnTo>
                <a:lnTo>
                  <a:pt x="27277" y="102843"/>
                </a:lnTo>
                <a:lnTo>
                  <a:pt x="17734" y="93301"/>
                </a:lnTo>
                <a:lnTo>
                  <a:pt x="20722" y="88481"/>
                </a:lnTo>
                <a:cubicBezTo>
                  <a:pt x="21783" y="86843"/>
                  <a:pt x="21783" y="84626"/>
                  <a:pt x="20722" y="82987"/>
                </a:cubicBezTo>
                <a:cubicBezTo>
                  <a:pt x="18506" y="79518"/>
                  <a:pt x="17156" y="75662"/>
                  <a:pt x="16096" y="71903"/>
                </a:cubicBezTo>
                <a:cubicBezTo>
                  <a:pt x="15518" y="69975"/>
                  <a:pt x="14168" y="68626"/>
                  <a:pt x="12240" y="68048"/>
                </a:cubicBezTo>
                <a:lnTo>
                  <a:pt x="6843" y="66698"/>
                </a:lnTo>
                <a:lnTo>
                  <a:pt x="6843" y="66698"/>
                </a:lnTo>
                <a:lnTo>
                  <a:pt x="6843" y="53397"/>
                </a:lnTo>
                <a:lnTo>
                  <a:pt x="12530" y="51951"/>
                </a:lnTo>
                <a:cubicBezTo>
                  <a:pt x="14457" y="51469"/>
                  <a:pt x="16096" y="50120"/>
                  <a:pt x="16385" y="48192"/>
                </a:cubicBezTo>
                <a:cubicBezTo>
                  <a:pt x="17445" y="44337"/>
                  <a:pt x="19084" y="40578"/>
                  <a:pt x="21012" y="37012"/>
                </a:cubicBezTo>
                <a:cubicBezTo>
                  <a:pt x="22072" y="35373"/>
                  <a:pt x="22072" y="33253"/>
                  <a:pt x="21012" y="31614"/>
                </a:cubicBezTo>
                <a:lnTo>
                  <a:pt x="18024" y="26698"/>
                </a:lnTo>
                <a:lnTo>
                  <a:pt x="18024" y="26698"/>
                </a:lnTo>
                <a:lnTo>
                  <a:pt x="27469" y="17156"/>
                </a:lnTo>
                <a:lnTo>
                  <a:pt x="32385" y="20144"/>
                </a:lnTo>
                <a:cubicBezTo>
                  <a:pt x="33253" y="20722"/>
                  <a:pt x="34313" y="21012"/>
                  <a:pt x="35084" y="21012"/>
                </a:cubicBezTo>
                <a:cubicBezTo>
                  <a:pt x="35951" y="21012"/>
                  <a:pt x="37012" y="20722"/>
                  <a:pt x="37879" y="20144"/>
                </a:cubicBezTo>
                <a:cubicBezTo>
                  <a:pt x="41349" y="18313"/>
                  <a:pt x="45204" y="16674"/>
                  <a:pt x="48963" y="15518"/>
                </a:cubicBezTo>
                <a:cubicBezTo>
                  <a:pt x="50891" y="15036"/>
                  <a:pt x="52240" y="13686"/>
                  <a:pt x="52819" y="11759"/>
                </a:cubicBezTo>
                <a:lnTo>
                  <a:pt x="54168" y="6072"/>
                </a:lnTo>
                <a:lnTo>
                  <a:pt x="67469" y="6072"/>
                </a:lnTo>
                <a:lnTo>
                  <a:pt x="67469" y="6072"/>
                </a:lnTo>
                <a:lnTo>
                  <a:pt x="68819" y="11759"/>
                </a:lnTo>
                <a:cubicBezTo>
                  <a:pt x="69397" y="13686"/>
                  <a:pt x="70746" y="15228"/>
                  <a:pt x="72674" y="15518"/>
                </a:cubicBezTo>
                <a:cubicBezTo>
                  <a:pt x="76433" y="16674"/>
                  <a:pt x="80289" y="18313"/>
                  <a:pt x="83855" y="20144"/>
                </a:cubicBezTo>
                <a:cubicBezTo>
                  <a:pt x="84626" y="20722"/>
                  <a:pt x="85686" y="21012"/>
                  <a:pt x="86554" y="21012"/>
                </a:cubicBezTo>
                <a:cubicBezTo>
                  <a:pt x="87614" y="21012"/>
                  <a:pt x="88481" y="20722"/>
                  <a:pt x="89253" y="20144"/>
                </a:cubicBezTo>
                <a:lnTo>
                  <a:pt x="94168" y="17156"/>
                </a:lnTo>
                <a:lnTo>
                  <a:pt x="103710" y="26698"/>
                </a:lnTo>
                <a:lnTo>
                  <a:pt x="103710" y="26698"/>
                </a:lnTo>
                <a:lnTo>
                  <a:pt x="100722" y="31614"/>
                </a:lnTo>
                <a:cubicBezTo>
                  <a:pt x="99566" y="33253"/>
                  <a:pt x="99566" y="35373"/>
                  <a:pt x="100722" y="37012"/>
                </a:cubicBezTo>
                <a:cubicBezTo>
                  <a:pt x="102554" y="40578"/>
                  <a:pt x="104192" y="44337"/>
                  <a:pt x="105349" y="48192"/>
                </a:cubicBezTo>
                <a:cubicBezTo>
                  <a:pt x="105831" y="50120"/>
                  <a:pt x="107180" y="51469"/>
                  <a:pt x="109108" y="51951"/>
                </a:cubicBezTo>
                <a:lnTo>
                  <a:pt x="114795" y="53397"/>
                </a:lnTo>
                <a:lnTo>
                  <a:pt x="114795" y="66698"/>
                </a:lnTo>
                <a:lnTo>
                  <a:pt x="114602" y="66698"/>
                </a:lnTo>
                <a:close/>
                <a:moveTo>
                  <a:pt x="60144" y="32674"/>
                </a:moveTo>
                <a:cubicBezTo>
                  <a:pt x="45204" y="32674"/>
                  <a:pt x="32963" y="44915"/>
                  <a:pt x="32963" y="59855"/>
                </a:cubicBezTo>
                <a:cubicBezTo>
                  <a:pt x="32963" y="74891"/>
                  <a:pt x="45204" y="87132"/>
                  <a:pt x="60144" y="87132"/>
                </a:cubicBezTo>
                <a:cubicBezTo>
                  <a:pt x="75084" y="87132"/>
                  <a:pt x="87325" y="74891"/>
                  <a:pt x="87325" y="59855"/>
                </a:cubicBezTo>
                <a:cubicBezTo>
                  <a:pt x="87325" y="44915"/>
                  <a:pt x="75084" y="32674"/>
                  <a:pt x="60144" y="32674"/>
                </a:cubicBezTo>
                <a:close/>
                <a:moveTo>
                  <a:pt x="60144" y="81638"/>
                </a:moveTo>
                <a:cubicBezTo>
                  <a:pt x="48192" y="81638"/>
                  <a:pt x="38361" y="71903"/>
                  <a:pt x="38361" y="59855"/>
                </a:cubicBezTo>
                <a:cubicBezTo>
                  <a:pt x="38361" y="47903"/>
                  <a:pt x="48192" y="38168"/>
                  <a:pt x="60144" y="38168"/>
                </a:cubicBezTo>
                <a:cubicBezTo>
                  <a:pt x="72096" y="38168"/>
                  <a:pt x="81927" y="47903"/>
                  <a:pt x="81927" y="59855"/>
                </a:cubicBezTo>
                <a:cubicBezTo>
                  <a:pt x="81927" y="71903"/>
                  <a:pt x="72096" y="81638"/>
                  <a:pt x="60144" y="81638"/>
                </a:cubicBezTo>
                <a:close/>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Calibri"/>
              <a:ea typeface="Calibri"/>
              <a:cs typeface="Calibri"/>
              <a:sym typeface="Calibri"/>
            </a:endParaRPr>
          </a:p>
        </p:txBody>
      </p:sp>
      <p:grpSp>
        <p:nvGrpSpPr>
          <p:cNvPr id="461" name="Shape 461"/>
          <p:cNvGrpSpPr/>
          <p:nvPr/>
        </p:nvGrpSpPr>
        <p:grpSpPr>
          <a:xfrm>
            <a:off x="4866168" y="886703"/>
            <a:ext cx="1074420" cy="1578280"/>
            <a:chOff x="4866168" y="886703"/>
            <a:chExt cx="1074420" cy="1578280"/>
          </a:xfrm>
        </p:grpSpPr>
        <p:grpSp>
          <p:nvGrpSpPr>
            <p:cNvPr id="462" name="Shape 462"/>
            <p:cNvGrpSpPr/>
            <p:nvPr/>
          </p:nvGrpSpPr>
          <p:grpSpPr>
            <a:xfrm>
              <a:off x="4866168" y="886703"/>
              <a:ext cx="1074420" cy="1578280"/>
              <a:chOff x="673248" y="1939416"/>
              <a:chExt cx="1336344" cy="2216063"/>
            </a:xfrm>
          </p:grpSpPr>
          <p:sp>
            <p:nvSpPr>
              <p:cNvPr id="463" name="Shape 463"/>
              <p:cNvSpPr/>
              <p:nvPr/>
            </p:nvSpPr>
            <p:spPr>
              <a:xfrm>
                <a:off x="673248" y="1939425"/>
                <a:ext cx="1320600" cy="1320600"/>
              </a:xfrm>
              <a:prstGeom prst="ellipse">
                <a:avLst/>
              </a:prstGeom>
              <a:solidFill>
                <a:srgbClr val="595959">
                  <a:alpha val="14620"/>
                </a:srgbClr>
              </a:solidFill>
              <a:ln>
                <a:noFill/>
              </a:ln>
            </p:spPr>
            <p:txBody>
              <a:bodyPr anchorCtr="0" anchor="ctr" bIns="91425" lIns="91425" rIns="91425" tIns="91425">
                <a:noAutofit/>
              </a:bodyPr>
              <a:lstStyle/>
              <a:p>
                <a:pPr lvl="0" rtl="0">
                  <a:spcBef>
                    <a:spcPts val="0"/>
                  </a:spcBef>
                  <a:buNone/>
                </a:pPr>
                <a:r>
                  <a:t/>
                </a:r>
                <a:endParaRPr sz="1200">
                  <a:latin typeface="Muli"/>
                  <a:ea typeface="Muli"/>
                  <a:cs typeface="Muli"/>
                  <a:sym typeface="Muli"/>
                </a:endParaRPr>
              </a:p>
            </p:txBody>
          </p:sp>
          <p:sp>
            <p:nvSpPr>
              <p:cNvPr id="464" name="Shape 464"/>
              <p:cNvSpPr/>
              <p:nvPr/>
            </p:nvSpPr>
            <p:spPr>
              <a:xfrm>
                <a:off x="682550" y="1939416"/>
                <a:ext cx="1261500" cy="1261500"/>
              </a:xfrm>
              <a:prstGeom prst="ellipse">
                <a:avLst/>
              </a:prstGeom>
              <a:solidFill>
                <a:srgbClr val="5477A7"/>
              </a:solidFill>
              <a:ln>
                <a:noFill/>
              </a:ln>
            </p:spPr>
            <p:txBody>
              <a:bodyPr anchorCtr="0" anchor="ctr" bIns="91425" lIns="91425" rIns="91425" tIns="91425">
                <a:noAutofit/>
              </a:bodyPr>
              <a:lstStyle/>
              <a:p>
                <a:pPr lvl="0" rtl="0">
                  <a:spcBef>
                    <a:spcPts val="0"/>
                  </a:spcBef>
                  <a:buNone/>
                </a:pPr>
                <a:r>
                  <a:t/>
                </a:r>
                <a:endParaRPr sz="1200">
                  <a:latin typeface="Muli"/>
                  <a:ea typeface="Muli"/>
                  <a:cs typeface="Muli"/>
                  <a:sym typeface="Muli"/>
                </a:endParaRPr>
              </a:p>
            </p:txBody>
          </p:sp>
          <p:sp>
            <p:nvSpPr>
              <p:cNvPr id="465" name="Shape 465"/>
              <p:cNvSpPr/>
              <p:nvPr/>
            </p:nvSpPr>
            <p:spPr>
              <a:xfrm>
                <a:off x="700993" y="3538380"/>
                <a:ext cx="1308600" cy="617100"/>
              </a:xfrm>
              <a:prstGeom prst="rect">
                <a:avLst/>
              </a:prstGeom>
              <a:solidFill>
                <a:srgbClr val="4E6E9A">
                  <a:alpha val="80380"/>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sz="1200">
                  <a:latin typeface="Muli"/>
                  <a:ea typeface="Muli"/>
                  <a:cs typeface="Muli"/>
                  <a:sym typeface="Muli"/>
                </a:endParaRPr>
              </a:p>
            </p:txBody>
          </p:sp>
          <p:sp>
            <p:nvSpPr>
              <p:cNvPr id="466" name="Shape 466"/>
              <p:cNvSpPr txBox="1"/>
              <p:nvPr/>
            </p:nvSpPr>
            <p:spPr>
              <a:xfrm>
                <a:off x="679242" y="3538364"/>
                <a:ext cx="1308600" cy="617100"/>
              </a:xfrm>
              <a:prstGeom prst="rect">
                <a:avLst/>
              </a:prstGeom>
              <a:noFill/>
              <a:ln>
                <a:noFill/>
              </a:ln>
            </p:spPr>
            <p:txBody>
              <a:bodyPr anchorCtr="0" anchor="t" bIns="91425" lIns="91425" rIns="91425" tIns="91425">
                <a:noAutofit/>
              </a:bodyPr>
              <a:lstStyle/>
              <a:p>
                <a:pPr lvl="0" rtl="0" algn="ctr">
                  <a:spcBef>
                    <a:spcPts val="0"/>
                  </a:spcBef>
                  <a:buNone/>
                </a:pPr>
                <a:r>
                  <a:rPr lang="es" sz="900">
                    <a:solidFill>
                      <a:schemeClr val="lt1"/>
                    </a:solidFill>
                    <a:latin typeface="Muli"/>
                    <a:ea typeface="Muli"/>
                    <a:cs typeface="Muli"/>
                    <a:sym typeface="Muli"/>
                  </a:rPr>
                  <a:t>Automation Systems</a:t>
                </a:r>
              </a:p>
            </p:txBody>
          </p:sp>
        </p:grpSp>
        <p:sp>
          <p:nvSpPr>
            <p:cNvPr id="467" name="Shape 467"/>
            <p:cNvSpPr/>
            <p:nvPr/>
          </p:nvSpPr>
          <p:spPr>
            <a:xfrm>
              <a:off x="5087094" y="1074477"/>
              <a:ext cx="572700" cy="530700"/>
            </a:xfrm>
            <a:custGeom>
              <a:pathLst>
                <a:path extrusionOk="0" h="120000" w="120000">
                  <a:moveTo>
                    <a:pt x="115951" y="47903"/>
                  </a:moveTo>
                  <a:lnTo>
                    <a:pt x="110168" y="46554"/>
                  </a:lnTo>
                  <a:cubicBezTo>
                    <a:pt x="109108" y="42216"/>
                    <a:pt x="107180" y="37879"/>
                    <a:pt x="105060" y="34024"/>
                  </a:cubicBezTo>
                  <a:lnTo>
                    <a:pt x="108048" y="28915"/>
                  </a:lnTo>
                  <a:cubicBezTo>
                    <a:pt x="108819" y="26987"/>
                    <a:pt x="109686" y="24771"/>
                    <a:pt x="108048" y="23132"/>
                  </a:cubicBezTo>
                  <a:lnTo>
                    <a:pt x="96867" y="12048"/>
                  </a:lnTo>
                  <a:cubicBezTo>
                    <a:pt x="96096" y="11180"/>
                    <a:pt x="95228" y="10891"/>
                    <a:pt x="94457" y="10891"/>
                  </a:cubicBezTo>
                  <a:cubicBezTo>
                    <a:pt x="93301" y="10891"/>
                    <a:pt x="92240" y="11469"/>
                    <a:pt x="91180" y="12048"/>
                  </a:cubicBezTo>
                  <a:lnTo>
                    <a:pt x="85975" y="15036"/>
                  </a:lnTo>
                  <a:cubicBezTo>
                    <a:pt x="82216" y="12819"/>
                    <a:pt x="77879" y="10891"/>
                    <a:pt x="73445" y="9831"/>
                  </a:cubicBezTo>
                  <a:lnTo>
                    <a:pt x="72096" y="4144"/>
                  </a:lnTo>
                  <a:cubicBezTo>
                    <a:pt x="71614" y="2216"/>
                    <a:pt x="70265" y="0"/>
                    <a:pt x="68048" y="0"/>
                  </a:cubicBezTo>
                  <a:lnTo>
                    <a:pt x="51951" y="0"/>
                  </a:lnTo>
                  <a:cubicBezTo>
                    <a:pt x="49831" y="0"/>
                    <a:pt x="48481" y="1927"/>
                    <a:pt x="47903" y="4144"/>
                  </a:cubicBezTo>
                  <a:lnTo>
                    <a:pt x="46554" y="9831"/>
                  </a:lnTo>
                  <a:cubicBezTo>
                    <a:pt x="42216" y="10891"/>
                    <a:pt x="37879" y="12819"/>
                    <a:pt x="34024" y="15036"/>
                  </a:cubicBezTo>
                  <a:lnTo>
                    <a:pt x="28915" y="12048"/>
                  </a:lnTo>
                  <a:cubicBezTo>
                    <a:pt x="28048" y="11469"/>
                    <a:pt x="26698" y="10891"/>
                    <a:pt x="25638" y="10891"/>
                  </a:cubicBezTo>
                  <a:cubicBezTo>
                    <a:pt x="24771" y="10891"/>
                    <a:pt x="24000" y="11180"/>
                    <a:pt x="23132" y="12048"/>
                  </a:cubicBezTo>
                  <a:lnTo>
                    <a:pt x="12048" y="23132"/>
                  </a:lnTo>
                  <a:cubicBezTo>
                    <a:pt x="10409" y="24771"/>
                    <a:pt x="11180" y="26987"/>
                    <a:pt x="12048" y="28915"/>
                  </a:cubicBezTo>
                  <a:lnTo>
                    <a:pt x="15036" y="34024"/>
                  </a:lnTo>
                  <a:cubicBezTo>
                    <a:pt x="12819" y="37879"/>
                    <a:pt x="10891" y="42216"/>
                    <a:pt x="9831" y="46554"/>
                  </a:cubicBezTo>
                  <a:lnTo>
                    <a:pt x="4144" y="47903"/>
                  </a:lnTo>
                  <a:cubicBezTo>
                    <a:pt x="2216" y="48481"/>
                    <a:pt x="0" y="49831"/>
                    <a:pt x="0" y="51951"/>
                  </a:cubicBezTo>
                  <a:lnTo>
                    <a:pt x="0" y="68048"/>
                  </a:lnTo>
                  <a:cubicBezTo>
                    <a:pt x="0" y="70265"/>
                    <a:pt x="1927" y="71325"/>
                    <a:pt x="4144" y="72096"/>
                  </a:cubicBezTo>
                  <a:lnTo>
                    <a:pt x="9831" y="73445"/>
                  </a:lnTo>
                  <a:cubicBezTo>
                    <a:pt x="10891" y="77879"/>
                    <a:pt x="12819" y="82216"/>
                    <a:pt x="15036" y="85975"/>
                  </a:cubicBezTo>
                  <a:lnTo>
                    <a:pt x="12048" y="91180"/>
                  </a:lnTo>
                  <a:cubicBezTo>
                    <a:pt x="10891" y="92819"/>
                    <a:pt x="10409" y="95228"/>
                    <a:pt x="12048" y="96867"/>
                  </a:cubicBezTo>
                  <a:lnTo>
                    <a:pt x="23132" y="108048"/>
                  </a:lnTo>
                  <a:cubicBezTo>
                    <a:pt x="24000" y="108819"/>
                    <a:pt x="24771" y="108819"/>
                    <a:pt x="25638" y="108819"/>
                  </a:cubicBezTo>
                  <a:cubicBezTo>
                    <a:pt x="26698" y="108819"/>
                    <a:pt x="27759" y="108337"/>
                    <a:pt x="28915" y="108048"/>
                  </a:cubicBezTo>
                  <a:lnTo>
                    <a:pt x="34024" y="105060"/>
                  </a:lnTo>
                  <a:cubicBezTo>
                    <a:pt x="37879" y="107180"/>
                    <a:pt x="42216" y="109108"/>
                    <a:pt x="46554" y="110168"/>
                  </a:cubicBezTo>
                  <a:lnTo>
                    <a:pt x="47903" y="115951"/>
                  </a:lnTo>
                  <a:cubicBezTo>
                    <a:pt x="48481" y="117783"/>
                    <a:pt x="49831" y="120000"/>
                    <a:pt x="51951" y="120000"/>
                  </a:cubicBezTo>
                  <a:lnTo>
                    <a:pt x="68048" y="120000"/>
                  </a:lnTo>
                  <a:cubicBezTo>
                    <a:pt x="70265" y="120000"/>
                    <a:pt x="71325" y="118072"/>
                    <a:pt x="72096" y="115951"/>
                  </a:cubicBezTo>
                  <a:lnTo>
                    <a:pt x="73445" y="110168"/>
                  </a:lnTo>
                  <a:cubicBezTo>
                    <a:pt x="77879" y="109108"/>
                    <a:pt x="82216" y="107180"/>
                    <a:pt x="85975" y="105060"/>
                  </a:cubicBezTo>
                  <a:lnTo>
                    <a:pt x="91180" y="108048"/>
                  </a:lnTo>
                  <a:cubicBezTo>
                    <a:pt x="92240" y="108626"/>
                    <a:pt x="93301" y="108819"/>
                    <a:pt x="94457" y="108819"/>
                  </a:cubicBezTo>
                  <a:cubicBezTo>
                    <a:pt x="95228" y="108819"/>
                    <a:pt x="96096" y="108626"/>
                    <a:pt x="96867" y="108048"/>
                  </a:cubicBezTo>
                  <a:lnTo>
                    <a:pt x="108048" y="96867"/>
                  </a:lnTo>
                  <a:cubicBezTo>
                    <a:pt x="109686" y="95228"/>
                    <a:pt x="109108" y="93108"/>
                    <a:pt x="108048" y="91180"/>
                  </a:cubicBezTo>
                  <a:lnTo>
                    <a:pt x="105060" y="85975"/>
                  </a:lnTo>
                  <a:cubicBezTo>
                    <a:pt x="107180" y="82216"/>
                    <a:pt x="109108" y="77879"/>
                    <a:pt x="110168" y="73445"/>
                  </a:cubicBezTo>
                  <a:lnTo>
                    <a:pt x="115951" y="72096"/>
                  </a:lnTo>
                  <a:cubicBezTo>
                    <a:pt x="117783" y="71614"/>
                    <a:pt x="120000" y="70265"/>
                    <a:pt x="120000" y="68048"/>
                  </a:cubicBezTo>
                  <a:lnTo>
                    <a:pt x="120000" y="51951"/>
                  </a:lnTo>
                  <a:cubicBezTo>
                    <a:pt x="120000" y="49831"/>
                    <a:pt x="118072" y="48481"/>
                    <a:pt x="115951" y="47903"/>
                  </a:cubicBezTo>
                  <a:close/>
                  <a:moveTo>
                    <a:pt x="114602" y="66698"/>
                  </a:moveTo>
                  <a:lnTo>
                    <a:pt x="114602" y="66698"/>
                  </a:lnTo>
                  <a:lnTo>
                    <a:pt x="108819" y="68048"/>
                  </a:lnTo>
                  <a:cubicBezTo>
                    <a:pt x="106987" y="68626"/>
                    <a:pt x="105349" y="69975"/>
                    <a:pt x="105060" y="71903"/>
                  </a:cubicBezTo>
                  <a:cubicBezTo>
                    <a:pt x="103903" y="75662"/>
                    <a:pt x="102361" y="79518"/>
                    <a:pt x="100433" y="82987"/>
                  </a:cubicBezTo>
                  <a:cubicBezTo>
                    <a:pt x="99373" y="84626"/>
                    <a:pt x="99373" y="86843"/>
                    <a:pt x="100433" y="88481"/>
                  </a:cubicBezTo>
                  <a:lnTo>
                    <a:pt x="103421" y="93301"/>
                  </a:lnTo>
                  <a:lnTo>
                    <a:pt x="93879" y="102843"/>
                  </a:lnTo>
                  <a:lnTo>
                    <a:pt x="93879" y="102843"/>
                  </a:lnTo>
                  <a:lnTo>
                    <a:pt x="88963" y="99855"/>
                  </a:lnTo>
                  <a:cubicBezTo>
                    <a:pt x="88192" y="99373"/>
                    <a:pt x="87132" y="99084"/>
                    <a:pt x="86265" y="99084"/>
                  </a:cubicBezTo>
                  <a:cubicBezTo>
                    <a:pt x="85493" y="99084"/>
                    <a:pt x="84337" y="99373"/>
                    <a:pt x="83566" y="99855"/>
                  </a:cubicBezTo>
                  <a:cubicBezTo>
                    <a:pt x="80000" y="101783"/>
                    <a:pt x="76240" y="103421"/>
                    <a:pt x="72385" y="104481"/>
                  </a:cubicBezTo>
                  <a:cubicBezTo>
                    <a:pt x="70457" y="105060"/>
                    <a:pt x="69108" y="106409"/>
                    <a:pt x="68626" y="108337"/>
                  </a:cubicBezTo>
                  <a:lnTo>
                    <a:pt x="67180" y="114024"/>
                  </a:lnTo>
                  <a:lnTo>
                    <a:pt x="67180" y="114024"/>
                  </a:lnTo>
                  <a:lnTo>
                    <a:pt x="53879" y="114024"/>
                  </a:lnTo>
                  <a:lnTo>
                    <a:pt x="52530" y="108337"/>
                  </a:lnTo>
                  <a:cubicBezTo>
                    <a:pt x="51951" y="106409"/>
                    <a:pt x="50602" y="104771"/>
                    <a:pt x="48771" y="104481"/>
                  </a:cubicBezTo>
                  <a:cubicBezTo>
                    <a:pt x="44915" y="103421"/>
                    <a:pt x="41156" y="101783"/>
                    <a:pt x="37590" y="99855"/>
                  </a:cubicBezTo>
                  <a:cubicBezTo>
                    <a:pt x="36722" y="99373"/>
                    <a:pt x="35662" y="99084"/>
                    <a:pt x="34891" y="99084"/>
                  </a:cubicBezTo>
                  <a:cubicBezTo>
                    <a:pt x="33734" y="99084"/>
                    <a:pt x="32963" y="99373"/>
                    <a:pt x="32096" y="99855"/>
                  </a:cubicBezTo>
                  <a:lnTo>
                    <a:pt x="27277" y="102843"/>
                  </a:lnTo>
                  <a:lnTo>
                    <a:pt x="27277" y="102843"/>
                  </a:lnTo>
                  <a:lnTo>
                    <a:pt x="17734" y="93301"/>
                  </a:lnTo>
                  <a:lnTo>
                    <a:pt x="20722" y="88481"/>
                  </a:lnTo>
                  <a:cubicBezTo>
                    <a:pt x="21783" y="86843"/>
                    <a:pt x="21783" y="84626"/>
                    <a:pt x="20722" y="82987"/>
                  </a:cubicBezTo>
                  <a:cubicBezTo>
                    <a:pt x="18506" y="79518"/>
                    <a:pt x="17156" y="75662"/>
                    <a:pt x="16096" y="71903"/>
                  </a:cubicBezTo>
                  <a:cubicBezTo>
                    <a:pt x="15518" y="69975"/>
                    <a:pt x="14168" y="68626"/>
                    <a:pt x="12240" y="68048"/>
                  </a:cubicBezTo>
                  <a:lnTo>
                    <a:pt x="6843" y="66698"/>
                  </a:lnTo>
                  <a:lnTo>
                    <a:pt x="6843" y="66698"/>
                  </a:lnTo>
                  <a:lnTo>
                    <a:pt x="6843" y="53397"/>
                  </a:lnTo>
                  <a:lnTo>
                    <a:pt x="12530" y="51951"/>
                  </a:lnTo>
                  <a:cubicBezTo>
                    <a:pt x="14457" y="51469"/>
                    <a:pt x="16096" y="50120"/>
                    <a:pt x="16385" y="48192"/>
                  </a:cubicBezTo>
                  <a:cubicBezTo>
                    <a:pt x="17445" y="44337"/>
                    <a:pt x="19084" y="40578"/>
                    <a:pt x="21012" y="37012"/>
                  </a:cubicBezTo>
                  <a:cubicBezTo>
                    <a:pt x="22072" y="35373"/>
                    <a:pt x="22072" y="33253"/>
                    <a:pt x="21012" y="31614"/>
                  </a:cubicBezTo>
                  <a:lnTo>
                    <a:pt x="18024" y="26698"/>
                  </a:lnTo>
                  <a:lnTo>
                    <a:pt x="18024" y="26698"/>
                  </a:lnTo>
                  <a:lnTo>
                    <a:pt x="27469" y="17156"/>
                  </a:lnTo>
                  <a:lnTo>
                    <a:pt x="32385" y="20144"/>
                  </a:lnTo>
                  <a:cubicBezTo>
                    <a:pt x="33253" y="20722"/>
                    <a:pt x="34313" y="21012"/>
                    <a:pt x="35084" y="21012"/>
                  </a:cubicBezTo>
                  <a:cubicBezTo>
                    <a:pt x="35951" y="21012"/>
                    <a:pt x="37012" y="20722"/>
                    <a:pt x="37879" y="20144"/>
                  </a:cubicBezTo>
                  <a:cubicBezTo>
                    <a:pt x="41349" y="18313"/>
                    <a:pt x="45204" y="16674"/>
                    <a:pt x="48963" y="15518"/>
                  </a:cubicBezTo>
                  <a:cubicBezTo>
                    <a:pt x="50891" y="15036"/>
                    <a:pt x="52240" y="13686"/>
                    <a:pt x="52819" y="11759"/>
                  </a:cubicBezTo>
                  <a:lnTo>
                    <a:pt x="54168" y="6072"/>
                  </a:lnTo>
                  <a:lnTo>
                    <a:pt x="67469" y="6072"/>
                  </a:lnTo>
                  <a:lnTo>
                    <a:pt x="67469" y="6072"/>
                  </a:lnTo>
                  <a:lnTo>
                    <a:pt x="68819" y="11759"/>
                  </a:lnTo>
                  <a:cubicBezTo>
                    <a:pt x="69397" y="13686"/>
                    <a:pt x="70746" y="15228"/>
                    <a:pt x="72674" y="15518"/>
                  </a:cubicBezTo>
                  <a:cubicBezTo>
                    <a:pt x="76433" y="16674"/>
                    <a:pt x="80289" y="18313"/>
                    <a:pt x="83855" y="20144"/>
                  </a:cubicBezTo>
                  <a:cubicBezTo>
                    <a:pt x="84626" y="20722"/>
                    <a:pt x="85686" y="21012"/>
                    <a:pt x="86554" y="21012"/>
                  </a:cubicBezTo>
                  <a:cubicBezTo>
                    <a:pt x="87614" y="21012"/>
                    <a:pt x="88481" y="20722"/>
                    <a:pt x="89253" y="20144"/>
                  </a:cubicBezTo>
                  <a:lnTo>
                    <a:pt x="94168" y="17156"/>
                  </a:lnTo>
                  <a:lnTo>
                    <a:pt x="103710" y="26698"/>
                  </a:lnTo>
                  <a:lnTo>
                    <a:pt x="103710" y="26698"/>
                  </a:lnTo>
                  <a:lnTo>
                    <a:pt x="100722" y="31614"/>
                  </a:lnTo>
                  <a:cubicBezTo>
                    <a:pt x="99566" y="33253"/>
                    <a:pt x="99566" y="35373"/>
                    <a:pt x="100722" y="37012"/>
                  </a:cubicBezTo>
                  <a:cubicBezTo>
                    <a:pt x="102554" y="40578"/>
                    <a:pt x="104192" y="44337"/>
                    <a:pt x="105349" y="48192"/>
                  </a:cubicBezTo>
                  <a:cubicBezTo>
                    <a:pt x="105831" y="50120"/>
                    <a:pt x="107180" y="51469"/>
                    <a:pt x="109108" y="51951"/>
                  </a:cubicBezTo>
                  <a:lnTo>
                    <a:pt x="114795" y="53397"/>
                  </a:lnTo>
                  <a:lnTo>
                    <a:pt x="114795" y="66698"/>
                  </a:lnTo>
                  <a:lnTo>
                    <a:pt x="114602" y="66698"/>
                  </a:lnTo>
                  <a:close/>
                  <a:moveTo>
                    <a:pt x="60144" y="32674"/>
                  </a:moveTo>
                  <a:cubicBezTo>
                    <a:pt x="45204" y="32674"/>
                    <a:pt x="32963" y="44915"/>
                    <a:pt x="32963" y="59855"/>
                  </a:cubicBezTo>
                  <a:cubicBezTo>
                    <a:pt x="32963" y="74891"/>
                    <a:pt x="45204" y="87132"/>
                    <a:pt x="60144" y="87132"/>
                  </a:cubicBezTo>
                  <a:cubicBezTo>
                    <a:pt x="75084" y="87132"/>
                    <a:pt x="87325" y="74891"/>
                    <a:pt x="87325" y="59855"/>
                  </a:cubicBezTo>
                  <a:cubicBezTo>
                    <a:pt x="87325" y="44915"/>
                    <a:pt x="75084" y="32674"/>
                    <a:pt x="60144" y="32674"/>
                  </a:cubicBezTo>
                  <a:close/>
                  <a:moveTo>
                    <a:pt x="60144" y="81638"/>
                  </a:moveTo>
                  <a:cubicBezTo>
                    <a:pt x="48192" y="81638"/>
                    <a:pt x="38361" y="71903"/>
                    <a:pt x="38361" y="59855"/>
                  </a:cubicBezTo>
                  <a:cubicBezTo>
                    <a:pt x="38361" y="47903"/>
                    <a:pt x="48192" y="38168"/>
                    <a:pt x="60144" y="38168"/>
                  </a:cubicBezTo>
                  <a:cubicBezTo>
                    <a:pt x="72096" y="38168"/>
                    <a:pt x="81927" y="47903"/>
                    <a:pt x="81927" y="59855"/>
                  </a:cubicBezTo>
                  <a:cubicBezTo>
                    <a:pt x="81927" y="71903"/>
                    <a:pt x="72096" y="81638"/>
                    <a:pt x="60144" y="81638"/>
                  </a:cubicBezTo>
                  <a:close/>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Calibri"/>
                <a:ea typeface="Calibri"/>
                <a:cs typeface="Calibri"/>
                <a:sym typeface="Calibri"/>
              </a:endParaRPr>
            </a:p>
          </p:txBody>
        </p:sp>
      </p:grpSp>
      <p:grpSp>
        <p:nvGrpSpPr>
          <p:cNvPr id="468" name="Shape 468"/>
          <p:cNvGrpSpPr/>
          <p:nvPr/>
        </p:nvGrpSpPr>
        <p:grpSpPr>
          <a:xfrm>
            <a:off x="3241743" y="886703"/>
            <a:ext cx="1074420" cy="1578280"/>
            <a:chOff x="3241743" y="886703"/>
            <a:chExt cx="1074420" cy="1578280"/>
          </a:xfrm>
        </p:grpSpPr>
        <p:grpSp>
          <p:nvGrpSpPr>
            <p:cNvPr id="469" name="Shape 469"/>
            <p:cNvGrpSpPr/>
            <p:nvPr/>
          </p:nvGrpSpPr>
          <p:grpSpPr>
            <a:xfrm>
              <a:off x="3241743" y="886703"/>
              <a:ext cx="1074420" cy="1578280"/>
              <a:chOff x="673248" y="1939416"/>
              <a:chExt cx="1336344" cy="2216063"/>
            </a:xfrm>
          </p:grpSpPr>
          <p:sp>
            <p:nvSpPr>
              <p:cNvPr id="470" name="Shape 470"/>
              <p:cNvSpPr/>
              <p:nvPr/>
            </p:nvSpPr>
            <p:spPr>
              <a:xfrm>
                <a:off x="673248" y="1939425"/>
                <a:ext cx="1320600" cy="1320600"/>
              </a:xfrm>
              <a:prstGeom prst="ellipse">
                <a:avLst/>
              </a:prstGeom>
              <a:solidFill>
                <a:srgbClr val="595959">
                  <a:alpha val="14620"/>
                </a:srgbClr>
              </a:solidFill>
              <a:ln>
                <a:noFill/>
              </a:ln>
            </p:spPr>
            <p:txBody>
              <a:bodyPr anchorCtr="0" anchor="ctr" bIns="91425" lIns="91425" rIns="91425" tIns="91425">
                <a:noAutofit/>
              </a:bodyPr>
              <a:lstStyle/>
              <a:p>
                <a:pPr lvl="0" rtl="0">
                  <a:spcBef>
                    <a:spcPts val="0"/>
                  </a:spcBef>
                  <a:buNone/>
                </a:pPr>
                <a:r>
                  <a:t/>
                </a:r>
                <a:endParaRPr sz="1200">
                  <a:latin typeface="Muli"/>
                  <a:ea typeface="Muli"/>
                  <a:cs typeface="Muli"/>
                  <a:sym typeface="Muli"/>
                </a:endParaRPr>
              </a:p>
            </p:txBody>
          </p:sp>
          <p:sp>
            <p:nvSpPr>
              <p:cNvPr id="471" name="Shape 471"/>
              <p:cNvSpPr/>
              <p:nvPr/>
            </p:nvSpPr>
            <p:spPr>
              <a:xfrm>
                <a:off x="682550" y="1939416"/>
                <a:ext cx="1261500" cy="1261500"/>
              </a:xfrm>
              <a:prstGeom prst="ellipse">
                <a:avLst/>
              </a:prstGeom>
              <a:solidFill>
                <a:srgbClr val="5477A7"/>
              </a:solidFill>
              <a:ln>
                <a:noFill/>
              </a:ln>
            </p:spPr>
            <p:txBody>
              <a:bodyPr anchorCtr="0" anchor="ctr" bIns="91425" lIns="91425" rIns="91425" tIns="91425">
                <a:noAutofit/>
              </a:bodyPr>
              <a:lstStyle/>
              <a:p>
                <a:pPr lvl="0" rtl="0">
                  <a:spcBef>
                    <a:spcPts val="0"/>
                  </a:spcBef>
                  <a:buNone/>
                </a:pPr>
                <a:r>
                  <a:t/>
                </a:r>
                <a:endParaRPr sz="1200">
                  <a:latin typeface="Muli"/>
                  <a:ea typeface="Muli"/>
                  <a:cs typeface="Muli"/>
                  <a:sym typeface="Muli"/>
                </a:endParaRPr>
              </a:p>
            </p:txBody>
          </p:sp>
          <p:sp>
            <p:nvSpPr>
              <p:cNvPr id="472" name="Shape 472"/>
              <p:cNvSpPr/>
              <p:nvPr/>
            </p:nvSpPr>
            <p:spPr>
              <a:xfrm>
                <a:off x="700993" y="3538380"/>
                <a:ext cx="1308600" cy="617100"/>
              </a:xfrm>
              <a:prstGeom prst="rect">
                <a:avLst/>
              </a:prstGeom>
              <a:solidFill>
                <a:srgbClr val="4E6E9A">
                  <a:alpha val="80380"/>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sz="1200">
                  <a:latin typeface="Muli"/>
                  <a:ea typeface="Muli"/>
                  <a:cs typeface="Muli"/>
                  <a:sym typeface="Muli"/>
                </a:endParaRPr>
              </a:p>
            </p:txBody>
          </p:sp>
          <p:sp>
            <p:nvSpPr>
              <p:cNvPr id="473" name="Shape 473"/>
              <p:cNvSpPr txBox="1"/>
              <p:nvPr/>
            </p:nvSpPr>
            <p:spPr>
              <a:xfrm>
                <a:off x="679242" y="3538364"/>
                <a:ext cx="1308600" cy="617100"/>
              </a:xfrm>
              <a:prstGeom prst="rect">
                <a:avLst/>
              </a:prstGeom>
              <a:noFill/>
              <a:ln>
                <a:noFill/>
              </a:ln>
            </p:spPr>
            <p:txBody>
              <a:bodyPr anchorCtr="0" anchor="t" bIns="91425" lIns="91425" rIns="91425" tIns="91425">
                <a:noAutofit/>
              </a:bodyPr>
              <a:lstStyle/>
              <a:p>
                <a:pPr lvl="0" rtl="0" algn="ctr">
                  <a:spcBef>
                    <a:spcPts val="0"/>
                  </a:spcBef>
                  <a:buNone/>
                </a:pPr>
                <a:r>
                  <a:rPr lang="es" sz="900">
                    <a:solidFill>
                      <a:schemeClr val="lt1"/>
                    </a:solidFill>
                    <a:latin typeface="Muli"/>
                    <a:ea typeface="Muli"/>
                    <a:cs typeface="Muli"/>
                    <a:sym typeface="Muli"/>
                  </a:rPr>
                  <a:t>Build Automation</a:t>
                </a:r>
              </a:p>
            </p:txBody>
          </p:sp>
        </p:grpSp>
        <p:sp>
          <p:nvSpPr>
            <p:cNvPr id="474" name="Shape 474"/>
            <p:cNvSpPr/>
            <p:nvPr/>
          </p:nvSpPr>
          <p:spPr>
            <a:xfrm>
              <a:off x="3457850" y="1078897"/>
              <a:ext cx="607500" cy="517200"/>
            </a:xfrm>
            <a:custGeom>
              <a:pathLst>
                <a:path extrusionOk="0" h="120000" w="120000">
                  <a:moveTo>
                    <a:pt x="113843" y="23980"/>
                  </a:moveTo>
                  <a:lnTo>
                    <a:pt x="111665" y="26204"/>
                  </a:lnTo>
                  <a:lnTo>
                    <a:pt x="111665" y="26204"/>
                  </a:lnTo>
                  <a:lnTo>
                    <a:pt x="98310" y="39838"/>
                  </a:lnTo>
                  <a:lnTo>
                    <a:pt x="98310" y="39838"/>
                  </a:lnTo>
                  <a:cubicBezTo>
                    <a:pt x="95943" y="42256"/>
                    <a:pt x="92722" y="43900"/>
                    <a:pt x="88934" y="43900"/>
                  </a:cubicBezTo>
                  <a:cubicBezTo>
                    <a:pt x="81452" y="43900"/>
                    <a:pt x="75580" y="37904"/>
                    <a:pt x="75580" y="30265"/>
                  </a:cubicBezTo>
                  <a:cubicBezTo>
                    <a:pt x="75580" y="26398"/>
                    <a:pt x="77190" y="23207"/>
                    <a:pt x="79652" y="20692"/>
                  </a:cubicBezTo>
                  <a:lnTo>
                    <a:pt x="75864" y="16921"/>
                  </a:lnTo>
                  <a:cubicBezTo>
                    <a:pt x="72359" y="20402"/>
                    <a:pt x="70276" y="25044"/>
                    <a:pt x="70276" y="30265"/>
                  </a:cubicBezTo>
                  <a:cubicBezTo>
                    <a:pt x="70276" y="40902"/>
                    <a:pt x="78516" y="49315"/>
                    <a:pt x="88934" y="49315"/>
                  </a:cubicBezTo>
                  <a:cubicBezTo>
                    <a:pt x="94048" y="49315"/>
                    <a:pt x="98879" y="47187"/>
                    <a:pt x="102099" y="43609"/>
                  </a:cubicBezTo>
                  <a:lnTo>
                    <a:pt x="102099" y="43609"/>
                  </a:lnTo>
                  <a:lnTo>
                    <a:pt x="111949" y="33553"/>
                  </a:lnTo>
                  <a:cubicBezTo>
                    <a:pt x="114127" y="41192"/>
                    <a:pt x="112991" y="48251"/>
                    <a:pt x="108445" y="52892"/>
                  </a:cubicBezTo>
                  <a:lnTo>
                    <a:pt x="94048" y="67880"/>
                  </a:lnTo>
                  <a:cubicBezTo>
                    <a:pt x="92154" y="69814"/>
                    <a:pt x="89502" y="71168"/>
                    <a:pt x="86566" y="71168"/>
                  </a:cubicBezTo>
                  <a:cubicBezTo>
                    <a:pt x="86566" y="71168"/>
                    <a:pt x="77474" y="70684"/>
                    <a:pt x="68382" y="64593"/>
                  </a:cubicBezTo>
                  <a:lnTo>
                    <a:pt x="68382" y="64593"/>
                  </a:lnTo>
                  <a:cubicBezTo>
                    <a:pt x="67813" y="64399"/>
                    <a:pt x="67624" y="64109"/>
                    <a:pt x="67056" y="64109"/>
                  </a:cubicBezTo>
                  <a:cubicBezTo>
                    <a:pt x="66203" y="64109"/>
                    <a:pt x="65445" y="64593"/>
                    <a:pt x="64877" y="65173"/>
                  </a:cubicBezTo>
                  <a:lnTo>
                    <a:pt x="64877" y="65173"/>
                  </a:lnTo>
                  <a:lnTo>
                    <a:pt x="24056" y="111297"/>
                  </a:lnTo>
                  <a:cubicBezTo>
                    <a:pt x="22162" y="113231"/>
                    <a:pt x="19510" y="114585"/>
                    <a:pt x="16574" y="114585"/>
                  </a:cubicBezTo>
                  <a:cubicBezTo>
                    <a:pt x="10607" y="114585"/>
                    <a:pt x="5872" y="109653"/>
                    <a:pt x="5872" y="103658"/>
                  </a:cubicBezTo>
                  <a:cubicBezTo>
                    <a:pt x="5872" y="100660"/>
                    <a:pt x="6913" y="97953"/>
                    <a:pt x="9092" y="96019"/>
                  </a:cubicBezTo>
                  <a:lnTo>
                    <a:pt x="53985" y="54826"/>
                  </a:lnTo>
                  <a:lnTo>
                    <a:pt x="53985" y="54826"/>
                  </a:lnTo>
                  <a:cubicBezTo>
                    <a:pt x="54743" y="54246"/>
                    <a:pt x="55027" y="53473"/>
                    <a:pt x="55027" y="52602"/>
                  </a:cubicBezTo>
                  <a:cubicBezTo>
                    <a:pt x="55027" y="52119"/>
                    <a:pt x="54743" y="51539"/>
                    <a:pt x="54459" y="50958"/>
                  </a:cubicBezTo>
                  <a:lnTo>
                    <a:pt x="54459" y="50958"/>
                  </a:lnTo>
                  <a:cubicBezTo>
                    <a:pt x="46692" y="40612"/>
                    <a:pt x="46503" y="32683"/>
                    <a:pt x="53133" y="25334"/>
                  </a:cubicBezTo>
                  <a:lnTo>
                    <a:pt x="67340" y="10346"/>
                  </a:lnTo>
                  <a:cubicBezTo>
                    <a:pt x="71033" y="6478"/>
                    <a:pt x="75580" y="5705"/>
                    <a:pt x="79084" y="5705"/>
                  </a:cubicBezTo>
                  <a:lnTo>
                    <a:pt x="79084" y="5705"/>
                  </a:lnTo>
                  <a:cubicBezTo>
                    <a:pt x="81262" y="5705"/>
                    <a:pt x="83062" y="5995"/>
                    <a:pt x="85240" y="6478"/>
                  </a:cubicBezTo>
                  <a:lnTo>
                    <a:pt x="75295" y="16631"/>
                  </a:lnTo>
                  <a:lnTo>
                    <a:pt x="79084" y="20402"/>
                  </a:lnTo>
                  <a:lnTo>
                    <a:pt x="92438" y="6768"/>
                  </a:lnTo>
                  <a:lnTo>
                    <a:pt x="92438" y="6768"/>
                  </a:lnTo>
                  <a:lnTo>
                    <a:pt x="94806" y="4351"/>
                  </a:lnTo>
                  <a:cubicBezTo>
                    <a:pt x="89786" y="1643"/>
                    <a:pt x="84198" y="0"/>
                    <a:pt x="79084" y="0"/>
                  </a:cubicBezTo>
                  <a:lnTo>
                    <a:pt x="79084" y="0"/>
                  </a:lnTo>
                  <a:cubicBezTo>
                    <a:pt x="73212" y="0"/>
                    <a:pt x="67624" y="1837"/>
                    <a:pt x="63551" y="6285"/>
                  </a:cubicBezTo>
                  <a:lnTo>
                    <a:pt x="49155" y="21273"/>
                  </a:lnTo>
                  <a:cubicBezTo>
                    <a:pt x="39779" y="31619"/>
                    <a:pt x="42146" y="42256"/>
                    <a:pt x="48587" y="51829"/>
                  </a:cubicBezTo>
                  <a:lnTo>
                    <a:pt x="4735" y="92248"/>
                  </a:lnTo>
                  <a:cubicBezTo>
                    <a:pt x="1799" y="95245"/>
                    <a:pt x="0" y="99307"/>
                    <a:pt x="0" y="103658"/>
                  </a:cubicBezTo>
                  <a:cubicBezTo>
                    <a:pt x="0" y="112651"/>
                    <a:pt x="7198" y="120000"/>
                    <a:pt x="16006" y="120000"/>
                  </a:cubicBezTo>
                  <a:cubicBezTo>
                    <a:pt x="20552" y="120000"/>
                    <a:pt x="24530" y="118162"/>
                    <a:pt x="27182" y="115165"/>
                  </a:cubicBezTo>
                  <a:lnTo>
                    <a:pt x="67056" y="70104"/>
                  </a:lnTo>
                  <a:cubicBezTo>
                    <a:pt x="76148" y="75326"/>
                    <a:pt x="84672" y="76099"/>
                    <a:pt x="85998" y="76099"/>
                  </a:cubicBezTo>
                  <a:cubicBezTo>
                    <a:pt x="90071" y="76099"/>
                    <a:pt x="94048" y="74456"/>
                    <a:pt x="97269" y="71458"/>
                  </a:cubicBezTo>
                  <a:lnTo>
                    <a:pt x="111665" y="56470"/>
                  </a:lnTo>
                  <a:cubicBezTo>
                    <a:pt x="119715" y="49121"/>
                    <a:pt x="120000" y="35970"/>
                    <a:pt x="113843" y="23980"/>
                  </a:cubicBezTo>
                  <a:close/>
                  <a:moveTo>
                    <a:pt x="14680" y="102014"/>
                  </a:moveTo>
                  <a:cubicBezTo>
                    <a:pt x="14112" y="102594"/>
                    <a:pt x="13827" y="103078"/>
                    <a:pt x="13827" y="103948"/>
                  </a:cubicBezTo>
                  <a:cubicBezTo>
                    <a:pt x="13827" y="105592"/>
                    <a:pt x="14964" y="106655"/>
                    <a:pt x="16574" y="106655"/>
                  </a:cubicBezTo>
                  <a:cubicBezTo>
                    <a:pt x="18089" y="106655"/>
                    <a:pt x="19226" y="105592"/>
                    <a:pt x="19226" y="103948"/>
                  </a:cubicBezTo>
                  <a:cubicBezTo>
                    <a:pt x="19226" y="102304"/>
                    <a:pt x="18089" y="101240"/>
                    <a:pt x="16574" y="101240"/>
                  </a:cubicBezTo>
                  <a:cubicBezTo>
                    <a:pt x="15722" y="101240"/>
                    <a:pt x="15153" y="101434"/>
                    <a:pt x="14680" y="102014"/>
                  </a:cubicBezTo>
                  <a:close/>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Calibri"/>
                <a:ea typeface="Calibri"/>
                <a:cs typeface="Calibri"/>
                <a:sym typeface="Calibri"/>
              </a:endParaRPr>
            </a:p>
          </p:txBody>
        </p:sp>
      </p:grpSp>
      <p:grpSp>
        <p:nvGrpSpPr>
          <p:cNvPr id="475" name="Shape 475"/>
          <p:cNvGrpSpPr/>
          <p:nvPr/>
        </p:nvGrpSpPr>
        <p:grpSpPr>
          <a:xfrm>
            <a:off x="6490593" y="886703"/>
            <a:ext cx="1074420" cy="1578280"/>
            <a:chOff x="6490593" y="886703"/>
            <a:chExt cx="1074420" cy="1578280"/>
          </a:xfrm>
        </p:grpSpPr>
        <p:grpSp>
          <p:nvGrpSpPr>
            <p:cNvPr id="476" name="Shape 476"/>
            <p:cNvGrpSpPr/>
            <p:nvPr/>
          </p:nvGrpSpPr>
          <p:grpSpPr>
            <a:xfrm>
              <a:off x="6490593" y="886703"/>
              <a:ext cx="1074420" cy="1578280"/>
              <a:chOff x="673248" y="1939416"/>
              <a:chExt cx="1336344" cy="2216063"/>
            </a:xfrm>
          </p:grpSpPr>
          <p:sp>
            <p:nvSpPr>
              <p:cNvPr id="477" name="Shape 477"/>
              <p:cNvSpPr/>
              <p:nvPr/>
            </p:nvSpPr>
            <p:spPr>
              <a:xfrm>
                <a:off x="673248" y="1939425"/>
                <a:ext cx="1320600" cy="1320600"/>
              </a:xfrm>
              <a:prstGeom prst="ellipse">
                <a:avLst/>
              </a:prstGeom>
              <a:solidFill>
                <a:srgbClr val="595959">
                  <a:alpha val="14620"/>
                </a:srgbClr>
              </a:solidFill>
              <a:ln>
                <a:noFill/>
              </a:ln>
            </p:spPr>
            <p:txBody>
              <a:bodyPr anchorCtr="0" anchor="ctr" bIns="91425" lIns="91425" rIns="91425" tIns="91425">
                <a:noAutofit/>
              </a:bodyPr>
              <a:lstStyle/>
              <a:p>
                <a:pPr lvl="0" rtl="0">
                  <a:spcBef>
                    <a:spcPts val="0"/>
                  </a:spcBef>
                  <a:buNone/>
                </a:pPr>
                <a:r>
                  <a:t/>
                </a:r>
                <a:endParaRPr sz="1200">
                  <a:latin typeface="Muli"/>
                  <a:ea typeface="Muli"/>
                  <a:cs typeface="Muli"/>
                  <a:sym typeface="Muli"/>
                </a:endParaRPr>
              </a:p>
            </p:txBody>
          </p:sp>
          <p:sp>
            <p:nvSpPr>
              <p:cNvPr id="478" name="Shape 478"/>
              <p:cNvSpPr/>
              <p:nvPr/>
            </p:nvSpPr>
            <p:spPr>
              <a:xfrm>
                <a:off x="682550" y="1939416"/>
                <a:ext cx="1261500" cy="1261500"/>
              </a:xfrm>
              <a:prstGeom prst="ellipse">
                <a:avLst/>
              </a:prstGeom>
              <a:solidFill>
                <a:srgbClr val="5477A7"/>
              </a:solidFill>
              <a:ln>
                <a:noFill/>
              </a:ln>
            </p:spPr>
            <p:txBody>
              <a:bodyPr anchorCtr="0" anchor="ctr" bIns="91425" lIns="91425" rIns="91425" tIns="91425">
                <a:noAutofit/>
              </a:bodyPr>
              <a:lstStyle/>
              <a:p>
                <a:pPr lvl="0" rtl="0">
                  <a:spcBef>
                    <a:spcPts val="0"/>
                  </a:spcBef>
                  <a:buNone/>
                </a:pPr>
                <a:r>
                  <a:t/>
                </a:r>
                <a:endParaRPr sz="1200">
                  <a:latin typeface="Muli"/>
                  <a:ea typeface="Muli"/>
                  <a:cs typeface="Muli"/>
                  <a:sym typeface="Muli"/>
                </a:endParaRPr>
              </a:p>
            </p:txBody>
          </p:sp>
          <p:sp>
            <p:nvSpPr>
              <p:cNvPr id="479" name="Shape 479"/>
              <p:cNvSpPr/>
              <p:nvPr/>
            </p:nvSpPr>
            <p:spPr>
              <a:xfrm>
                <a:off x="700993" y="3538380"/>
                <a:ext cx="1308600" cy="617100"/>
              </a:xfrm>
              <a:prstGeom prst="rect">
                <a:avLst/>
              </a:prstGeom>
              <a:solidFill>
                <a:srgbClr val="4E6E9A">
                  <a:alpha val="80380"/>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sz="1200">
                  <a:latin typeface="Muli"/>
                  <a:ea typeface="Muli"/>
                  <a:cs typeface="Muli"/>
                  <a:sym typeface="Muli"/>
                </a:endParaRPr>
              </a:p>
            </p:txBody>
          </p:sp>
          <p:sp>
            <p:nvSpPr>
              <p:cNvPr id="480" name="Shape 480"/>
              <p:cNvSpPr txBox="1"/>
              <p:nvPr/>
            </p:nvSpPr>
            <p:spPr>
              <a:xfrm>
                <a:off x="679242" y="3538364"/>
                <a:ext cx="1308600" cy="617100"/>
              </a:xfrm>
              <a:prstGeom prst="rect">
                <a:avLst/>
              </a:prstGeom>
              <a:noFill/>
              <a:ln>
                <a:noFill/>
              </a:ln>
            </p:spPr>
            <p:txBody>
              <a:bodyPr anchorCtr="0" anchor="t" bIns="91425" lIns="91425" rIns="91425" tIns="91425">
                <a:noAutofit/>
              </a:bodyPr>
              <a:lstStyle/>
              <a:p>
                <a:pPr lvl="0" rtl="0" algn="ctr">
                  <a:spcBef>
                    <a:spcPts val="0"/>
                  </a:spcBef>
                  <a:buNone/>
                </a:pPr>
                <a:r>
                  <a:rPr lang="es" sz="900">
                    <a:solidFill>
                      <a:schemeClr val="lt1"/>
                    </a:solidFill>
                    <a:latin typeface="Muli"/>
                    <a:ea typeface="Muli"/>
                    <a:cs typeface="Muli"/>
                    <a:sym typeface="Muli"/>
                  </a:rPr>
                  <a:t>Virtualization</a:t>
                </a:r>
              </a:p>
            </p:txBody>
          </p:sp>
        </p:grpSp>
        <p:sp>
          <p:nvSpPr>
            <p:cNvPr id="481" name="Shape 481"/>
            <p:cNvSpPr/>
            <p:nvPr/>
          </p:nvSpPr>
          <p:spPr>
            <a:xfrm>
              <a:off x="6658476" y="1031726"/>
              <a:ext cx="716700" cy="572700"/>
            </a:xfrm>
            <a:custGeom>
              <a:pathLst>
                <a:path extrusionOk="0" h="120000" w="120000">
                  <a:moveTo>
                    <a:pt x="119227" y="58164"/>
                  </a:moveTo>
                  <a:lnTo>
                    <a:pt x="98164" y="37101"/>
                  </a:lnTo>
                  <a:lnTo>
                    <a:pt x="98164" y="8212"/>
                  </a:lnTo>
                  <a:cubicBezTo>
                    <a:pt x="98164" y="6570"/>
                    <a:pt x="97101" y="5507"/>
                    <a:pt x="95458" y="5507"/>
                  </a:cubicBezTo>
                  <a:lnTo>
                    <a:pt x="79130" y="5507"/>
                  </a:lnTo>
                  <a:cubicBezTo>
                    <a:pt x="77487" y="5507"/>
                    <a:pt x="76328" y="6570"/>
                    <a:pt x="76328" y="8212"/>
                  </a:cubicBezTo>
                  <a:lnTo>
                    <a:pt x="76328" y="15265"/>
                  </a:lnTo>
                  <a:lnTo>
                    <a:pt x="61932" y="869"/>
                  </a:lnTo>
                  <a:cubicBezTo>
                    <a:pt x="61352" y="289"/>
                    <a:pt x="60869" y="0"/>
                    <a:pt x="60000" y="0"/>
                  </a:cubicBezTo>
                  <a:cubicBezTo>
                    <a:pt x="59227" y="0"/>
                    <a:pt x="58647" y="289"/>
                    <a:pt x="58067" y="869"/>
                  </a:cubicBezTo>
                  <a:lnTo>
                    <a:pt x="869" y="58164"/>
                  </a:lnTo>
                  <a:cubicBezTo>
                    <a:pt x="289" y="58647"/>
                    <a:pt x="0" y="59227"/>
                    <a:pt x="0" y="60000"/>
                  </a:cubicBezTo>
                  <a:cubicBezTo>
                    <a:pt x="0" y="61642"/>
                    <a:pt x="1159" y="62801"/>
                    <a:pt x="2705" y="62801"/>
                  </a:cubicBezTo>
                  <a:cubicBezTo>
                    <a:pt x="3574" y="62801"/>
                    <a:pt x="4154" y="62512"/>
                    <a:pt x="4637" y="61932"/>
                  </a:cubicBezTo>
                  <a:lnTo>
                    <a:pt x="16425" y="50241"/>
                  </a:lnTo>
                  <a:lnTo>
                    <a:pt x="16425" y="117294"/>
                  </a:lnTo>
                  <a:cubicBezTo>
                    <a:pt x="16425" y="118937"/>
                    <a:pt x="17487" y="120000"/>
                    <a:pt x="19130" y="120000"/>
                  </a:cubicBezTo>
                  <a:lnTo>
                    <a:pt x="100869" y="120000"/>
                  </a:lnTo>
                  <a:cubicBezTo>
                    <a:pt x="102512" y="120000"/>
                    <a:pt x="103671" y="118937"/>
                    <a:pt x="103671" y="117294"/>
                  </a:cubicBezTo>
                  <a:lnTo>
                    <a:pt x="103671" y="50241"/>
                  </a:lnTo>
                  <a:lnTo>
                    <a:pt x="115362" y="61932"/>
                  </a:lnTo>
                  <a:cubicBezTo>
                    <a:pt x="115942" y="62512"/>
                    <a:pt x="116425" y="62801"/>
                    <a:pt x="117294" y="62801"/>
                  </a:cubicBezTo>
                  <a:cubicBezTo>
                    <a:pt x="118937" y="62801"/>
                    <a:pt x="120000" y="61642"/>
                    <a:pt x="120000" y="60000"/>
                  </a:cubicBezTo>
                  <a:cubicBezTo>
                    <a:pt x="120000" y="59227"/>
                    <a:pt x="119710" y="58647"/>
                    <a:pt x="119227" y="58164"/>
                  </a:cubicBezTo>
                  <a:close/>
                  <a:moveTo>
                    <a:pt x="81835" y="10917"/>
                  </a:moveTo>
                  <a:lnTo>
                    <a:pt x="92753" y="10917"/>
                  </a:lnTo>
                  <a:lnTo>
                    <a:pt x="92753" y="31690"/>
                  </a:lnTo>
                  <a:lnTo>
                    <a:pt x="81835" y="20772"/>
                  </a:lnTo>
                  <a:lnTo>
                    <a:pt x="81835" y="10917"/>
                  </a:lnTo>
                  <a:close/>
                  <a:moveTo>
                    <a:pt x="43671" y="114589"/>
                  </a:moveTo>
                  <a:lnTo>
                    <a:pt x="21835" y="114589"/>
                  </a:lnTo>
                  <a:lnTo>
                    <a:pt x="21835" y="109082"/>
                  </a:lnTo>
                  <a:lnTo>
                    <a:pt x="43671" y="109082"/>
                  </a:lnTo>
                  <a:lnTo>
                    <a:pt x="43671" y="114589"/>
                  </a:lnTo>
                  <a:close/>
                  <a:moveTo>
                    <a:pt x="70917" y="114589"/>
                  </a:moveTo>
                  <a:lnTo>
                    <a:pt x="49082" y="114589"/>
                  </a:lnTo>
                  <a:lnTo>
                    <a:pt x="49082" y="70917"/>
                  </a:lnTo>
                  <a:lnTo>
                    <a:pt x="70917" y="70917"/>
                  </a:lnTo>
                  <a:lnTo>
                    <a:pt x="70917" y="114589"/>
                  </a:lnTo>
                  <a:close/>
                  <a:moveTo>
                    <a:pt x="98164" y="114589"/>
                  </a:moveTo>
                  <a:lnTo>
                    <a:pt x="76328" y="114589"/>
                  </a:lnTo>
                  <a:lnTo>
                    <a:pt x="76328" y="109082"/>
                  </a:lnTo>
                  <a:lnTo>
                    <a:pt x="98164" y="109082"/>
                  </a:lnTo>
                  <a:lnTo>
                    <a:pt x="98164" y="114589"/>
                  </a:lnTo>
                  <a:close/>
                  <a:moveTo>
                    <a:pt x="98164" y="103671"/>
                  </a:moveTo>
                  <a:lnTo>
                    <a:pt x="76328" y="103671"/>
                  </a:lnTo>
                  <a:lnTo>
                    <a:pt x="76328" y="68212"/>
                  </a:lnTo>
                  <a:cubicBezTo>
                    <a:pt x="76328" y="66570"/>
                    <a:pt x="75265" y="65507"/>
                    <a:pt x="73623" y="65507"/>
                  </a:cubicBezTo>
                  <a:lnTo>
                    <a:pt x="46376" y="65507"/>
                  </a:lnTo>
                  <a:cubicBezTo>
                    <a:pt x="44734" y="65507"/>
                    <a:pt x="43671" y="66570"/>
                    <a:pt x="43671" y="68212"/>
                  </a:cubicBezTo>
                  <a:lnTo>
                    <a:pt x="43671" y="103671"/>
                  </a:lnTo>
                  <a:lnTo>
                    <a:pt x="21835" y="103671"/>
                  </a:lnTo>
                  <a:lnTo>
                    <a:pt x="21835" y="44734"/>
                  </a:lnTo>
                  <a:lnTo>
                    <a:pt x="60000" y="6570"/>
                  </a:lnTo>
                  <a:lnTo>
                    <a:pt x="98164" y="44734"/>
                  </a:lnTo>
                  <a:lnTo>
                    <a:pt x="98164" y="103671"/>
                  </a:lnTo>
                  <a:close/>
                  <a:moveTo>
                    <a:pt x="62705" y="98164"/>
                  </a:moveTo>
                  <a:cubicBezTo>
                    <a:pt x="64347" y="98164"/>
                    <a:pt x="65507" y="97101"/>
                    <a:pt x="65507" y="95458"/>
                  </a:cubicBezTo>
                  <a:cubicBezTo>
                    <a:pt x="65507" y="93816"/>
                    <a:pt x="64347" y="92753"/>
                    <a:pt x="62705" y="92753"/>
                  </a:cubicBezTo>
                  <a:cubicBezTo>
                    <a:pt x="61062" y="92753"/>
                    <a:pt x="60000" y="93816"/>
                    <a:pt x="60000" y="95458"/>
                  </a:cubicBezTo>
                  <a:cubicBezTo>
                    <a:pt x="60000" y="97101"/>
                    <a:pt x="61062" y="98164"/>
                    <a:pt x="62705" y="98164"/>
                  </a:cubicBezTo>
                  <a:close/>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Calibri"/>
                <a:ea typeface="Calibri"/>
                <a:cs typeface="Calibri"/>
                <a:sym typeface="Calibri"/>
              </a:endParaRPr>
            </a:p>
          </p:txBody>
        </p:sp>
      </p:grpSp>
      <p:grpSp>
        <p:nvGrpSpPr>
          <p:cNvPr id="482" name="Shape 482"/>
          <p:cNvGrpSpPr/>
          <p:nvPr/>
        </p:nvGrpSpPr>
        <p:grpSpPr>
          <a:xfrm>
            <a:off x="1617318" y="3063003"/>
            <a:ext cx="1074420" cy="1578280"/>
            <a:chOff x="1617318" y="3063003"/>
            <a:chExt cx="1074420" cy="1578280"/>
          </a:xfrm>
        </p:grpSpPr>
        <p:grpSp>
          <p:nvGrpSpPr>
            <p:cNvPr id="483" name="Shape 483"/>
            <p:cNvGrpSpPr/>
            <p:nvPr/>
          </p:nvGrpSpPr>
          <p:grpSpPr>
            <a:xfrm>
              <a:off x="1617318" y="3063003"/>
              <a:ext cx="1074420" cy="1578280"/>
              <a:chOff x="673248" y="1939416"/>
              <a:chExt cx="1336344" cy="2216063"/>
            </a:xfrm>
          </p:grpSpPr>
          <p:sp>
            <p:nvSpPr>
              <p:cNvPr id="484" name="Shape 484"/>
              <p:cNvSpPr/>
              <p:nvPr/>
            </p:nvSpPr>
            <p:spPr>
              <a:xfrm>
                <a:off x="673248" y="1939425"/>
                <a:ext cx="1320600" cy="1320600"/>
              </a:xfrm>
              <a:prstGeom prst="ellipse">
                <a:avLst/>
              </a:prstGeom>
              <a:solidFill>
                <a:srgbClr val="595959">
                  <a:alpha val="14620"/>
                </a:srgbClr>
              </a:solidFill>
              <a:ln>
                <a:noFill/>
              </a:ln>
            </p:spPr>
            <p:txBody>
              <a:bodyPr anchorCtr="0" anchor="ctr" bIns="91425" lIns="91425" rIns="91425" tIns="91425">
                <a:noAutofit/>
              </a:bodyPr>
              <a:lstStyle/>
              <a:p>
                <a:pPr lvl="0" rtl="0">
                  <a:spcBef>
                    <a:spcPts val="0"/>
                  </a:spcBef>
                  <a:buNone/>
                </a:pPr>
                <a:r>
                  <a:t/>
                </a:r>
                <a:endParaRPr sz="1200">
                  <a:latin typeface="Muli"/>
                  <a:ea typeface="Muli"/>
                  <a:cs typeface="Muli"/>
                  <a:sym typeface="Muli"/>
                </a:endParaRPr>
              </a:p>
            </p:txBody>
          </p:sp>
          <p:sp>
            <p:nvSpPr>
              <p:cNvPr id="485" name="Shape 485"/>
              <p:cNvSpPr/>
              <p:nvPr/>
            </p:nvSpPr>
            <p:spPr>
              <a:xfrm>
                <a:off x="682550" y="1939416"/>
                <a:ext cx="1261500" cy="1261500"/>
              </a:xfrm>
              <a:prstGeom prst="ellipse">
                <a:avLst/>
              </a:prstGeom>
              <a:solidFill>
                <a:srgbClr val="5477A7"/>
              </a:solidFill>
              <a:ln>
                <a:noFill/>
              </a:ln>
            </p:spPr>
            <p:txBody>
              <a:bodyPr anchorCtr="0" anchor="ctr" bIns="91425" lIns="91425" rIns="91425" tIns="91425">
                <a:noAutofit/>
              </a:bodyPr>
              <a:lstStyle/>
              <a:p>
                <a:pPr lvl="0" rtl="0">
                  <a:spcBef>
                    <a:spcPts val="0"/>
                  </a:spcBef>
                  <a:buNone/>
                </a:pPr>
                <a:r>
                  <a:t/>
                </a:r>
                <a:endParaRPr sz="1200">
                  <a:latin typeface="Muli"/>
                  <a:ea typeface="Muli"/>
                  <a:cs typeface="Muli"/>
                  <a:sym typeface="Muli"/>
                </a:endParaRPr>
              </a:p>
            </p:txBody>
          </p:sp>
          <p:sp>
            <p:nvSpPr>
              <p:cNvPr id="486" name="Shape 486"/>
              <p:cNvSpPr/>
              <p:nvPr/>
            </p:nvSpPr>
            <p:spPr>
              <a:xfrm>
                <a:off x="700993" y="3538380"/>
                <a:ext cx="1308600" cy="617100"/>
              </a:xfrm>
              <a:prstGeom prst="rect">
                <a:avLst/>
              </a:prstGeom>
              <a:solidFill>
                <a:srgbClr val="4E6E9A">
                  <a:alpha val="80380"/>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sz="1200">
                  <a:latin typeface="Muli"/>
                  <a:ea typeface="Muli"/>
                  <a:cs typeface="Muli"/>
                  <a:sym typeface="Muli"/>
                </a:endParaRPr>
              </a:p>
            </p:txBody>
          </p:sp>
          <p:sp>
            <p:nvSpPr>
              <p:cNvPr id="487" name="Shape 487"/>
              <p:cNvSpPr txBox="1"/>
              <p:nvPr/>
            </p:nvSpPr>
            <p:spPr>
              <a:xfrm>
                <a:off x="679242" y="3538364"/>
                <a:ext cx="1308600" cy="617100"/>
              </a:xfrm>
              <a:prstGeom prst="rect">
                <a:avLst/>
              </a:prstGeom>
              <a:noFill/>
              <a:ln>
                <a:noFill/>
              </a:ln>
            </p:spPr>
            <p:txBody>
              <a:bodyPr anchorCtr="0" anchor="t" bIns="91425" lIns="91425" rIns="91425" tIns="91425">
                <a:noAutofit/>
              </a:bodyPr>
              <a:lstStyle/>
              <a:p>
                <a:pPr lvl="0" rtl="0" algn="ctr">
                  <a:spcBef>
                    <a:spcPts val="0"/>
                  </a:spcBef>
                  <a:buNone/>
                </a:pPr>
                <a:r>
                  <a:rPr lang="es" sz="900">
                    <a:solidFill>
                      <a:schemeClr val="lt1"/>
                    </a:solidFill>
                    <a:latin typeface="Muli"/>
                    <a:ea typeface="Muli"/>
                    <a:cs typeface="Muli"/>
                    <a:sym typeface="Muli"/>
                  </a:rPr>
                  <a:t>Testing Automation</a:t>
                </a:r>
              </a:p>
            </p:txBody>
          </p:sp>
        </p:grpSp>
        <p:sp>
          <p:nvSpPr>
            <p:cNvPr id="488" name="Shape 488"/>
            <p:cNvSpPr/>
            <p:nvPr/>
          </p:nvSpPr>
          <p:spPr>
            <a:xfrm>
              <a:off x="1823850" y="3229475"/>
              <a:ext cx="572700" cy="572700"/>
            </a:xfrm>
            <a:custGeom>
              <a:pathLst>
                <a:path extrusionOk="0" h="120000" w="12000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Calibri"/>
                <a:ea typeface="Calibri"/>
                <a:cs typeface="Calibri"/>
                <a:sym typeface="Calibri"/>
              </a:endParaRPr>
            </a:p>
          </p:txBody>
        </p:sp>
      </p:grpSp>
      <p:sp>
        <p:nvSpPr>
          <p:cNvPr id="489" name="Shape 489"/>
          <p:cNvSpPr/>
          <p:nvPr/>
        </p:nvSpPr>
        <p:spPr>
          <a:xfrm>
            <a:off x="3702680" y="1395758"/>
            <a:ext cx="297000" cy="297000"/>
          </a:xfrm>
          <a:custGeom>
            <a:pathLst>
              <a:path extrusionOk="0" h="120000" w="120000">
                <a:moveTo>
                  <a:pt x="59710" y="75265"/>
                </a:moveTo>
                <a:lnTo>
                  <a:pt x="34396" y="49951"/>
                </a:lnTo>
                <a:cubicBezTo>
                  <a:pt x="33816" y="49371"/>
                  <a:pt x="33333" y="49082"/>
                  <a:pt x="32463" y="49082"/>
                </a:cubicBezTo>
                <a:cubicBezTo>
                  <a:pt x="30821" y="49082"/>
                  <a:pt x="29758" y="50144"/>
                  <a:pt x="29758" y="51787"/>
                </a:cubicBezTo>
                <a:cubicBezTo>
                  <a:pt x="29758" y="52657"/>
                  <a:pt x="30048" y="53140"/>
                  <a:pt x="30531" y="53719"/>
                </a:cubicBezTo>
                <a:lnTo>
                  <a:pt x="57874" y="80966"/>
                </a:lnTo>
                <a:cubicBezTo>
                  <a:pt x="58357" y="81545"/>
                  <a:pt x="58937" y="81835"/>
                  <a:pt x="59710" y="81835"/>
                </a:cubicBezTo>
                <a:cubicBezTo>
                  <a:pt x="60579" y="81835"/>
                  <a:pt x="61159" y="81545"/>
                  <a:pt x="61642" y="80966"/>
                </a:cubicBezTo>
                <a:lnTo>
                  <a:pt x="61642" y="80966"/>
                </a:lnTo>
                <a:lnTo>
                  <a:pt x="107246" y="33236"/>
                </a:lnTo>
                <a:lnTo>
                  <a:pt x="107246" y="33236"/>
                </a:lnTo>
                <a:lnTo>
                  <a:pt x="111014" y="29178"/>
                </a:lnTo>
                <a:lnTo>
                  <a:pt x="111014" y="29178"/>
                </a:lnTo>
                <a:lnTo>
                  <a:pt x="118937" y="20966"/>
                </a:lnTo>
                <a:lnTo>
                  <a:pt x="118937" y="20966"/>
                </a:lnTo>
                <a:cubicBezTo>
                  <a:pt x="119516" y="20483"/>
                  <a:pt x="119710" y="19903"/>
                  <a:pt x="119710" y="19130"/>
                </a:cubicBezTo>
                <a:cubicBezTo>
                  <a:pt x="119710" y="17487"/>
                  <a:pt x="118647" y="16328"/>
                  <a:pt x="117004" y="16328"/>
                </a:cubicBezTo>
                <a:cubicBezTo>
                  <a:pt x="116231" y="16328"/>
                  <a:pt x="115652" y="16618"/>
                  <a:pt x="115072" y="17198"/>
                </a:cubicBezTo>
                <a:lnTo>
                  <a:pt x="115072" y="17198"/>
                </a:lnTo>
                <a:lnTo>
                  <a:pt x="108019" y="24541"/>
                </a:lnTo>
                <a:lnTo>
                  <a:pt x="108019" y="24541"/>
                </a:lnTo>
                <a:lnTo>
                  <a:pt x="104154" y="28599"/>
                </a:lnTo>
                <a:lnTo>
                  <a:pt x="104154" y="28599"/>
                </a:lnTo>
                <a:lnTo>
                  <a:pt x="59710" y="75265"/>
                </a:lnTo>
                <a:close/>
                <a:moveTo>
                  <a:pt x="114879" y="37101"/>
                </a:moveTo>
                <a:cubicBezTo>
                  <a:pt x="113719" y="36038"/>
                  <a:pt x="112077" y="36038"/>
                  <a:pt x="111014" y="37101"/>
                </a:cubicBezTo>
                <a:cubicBezTo>
                  <a:pt x="110241" y="37874"/>
                  <a:pt x="110241" y="39033"/>
                  <a:pt x="110434" y="39806"/>
                </a:cubicBezTo>
                <a:lnTo>
                  <a:pt x="110434" y="39806"/>
                </a:lnTo>
                <a:cubicBezTo>
                  <a:pt x="112946" y="46086"/>
                  <a:pt x="114299" y="52946"/>
                  <a:pt x="114299" y="60000"/>
                </a:cubicBezTo>
                <a:cubicBezTo>
                  <a:pt x="114299" y="89951"/>
                  <a:pt x="89758" y="114492"/>
                  <a:pt x="59710" y="114492"/>
                </a:cubicBezTo>
                <a:cubicBezTo>
                  <a:pt x="29758" y="114492"/>
                  <a:pt x="5217" y="89951"/>
                  <a:pt x="5217" y="60000"/>
                </a:cubicBezTo>
                <a:cubicBezTo>
                  <a:pt x="5217" y="30048"/>
                  <a:pt x="29758" y="5507"/>
                  <a:pt x="59710" y="5507"/>
                </a:cubicBezTo>
                <a:cubicBezTo>
                  <a:pt x="75265" y="5507"/>
                  <a:pt x="89178" y="11980"/>
                  <a:pt x="99033" y="22125"/>
                </a:cubicBezTo>
                <a:lnTo>
                  <a:pt x="99033" y="22125"/>
                </a:lnTo>
                <a:cubicBezTo>
                  <a:pt x="100096" y="23188"/>
                  <a:pt x="101739" y="22898"/>
                  <a:pt x="102801" y="22125"/>
                </a:cubicBezTo>
                <a:cubicBezTo>
                  <a:pt x="103961" y="20966"/>
                  <a:pt x="103961" y="19323"/>
                  <a:pt x="102801" y="18260"/>
                </a:cubicBezTo>
                <a:lnTo>
                  <a:pt x="102608" y="17971"/>
                </a:lnTo>
                <a:cubicBezTo>
                  <a:pt x="91690" y="6859"/>
                  <a:pt x="76618" y="0"/>
                  <a:pt x="60000" y="0"/>
                </a:cubicBezTo>
                <a:cubicBezTo>
                  <a:pt x="26763" y="0"/>
                  <a:pt x="0" y="26763"/>
                  <a:pt x="0" y="60000"/>
                </a:cubicBezTo>
                <a:cubicBezTo>
                  <a:pt x="0" y="93236"/>
                  <a:pt x="26763" y="120000"/>
                  <a:pt x="60000" y="120000"/>
                </a:cubicBezTo>
                <a:cubicBezTo>
                  <a:pt x="93333" y="120000"/>
                  <a:pt x="120000" y="93236"/>
                  <a:pt x="120000" y="60000"/>
                </a:cubicBezTo>
                <a:cubicBezTo>
                  <a:pt x="120000" y="52367"/>
                  <a:pt x="118357" y="45024"/>
                  <a:pt x="115942" y="38164"/>
                </a:cubicBezTo>
                <a:cubicBezTo>
                  <a:pt x="115362" y="37681"/>
                  <a:pt x="115362" y="37391"/>
                  <a:pt x="114879" y="37101"/>
                </a:cubicBezTo>
                <a:close/>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Calibri"/>
              <a:ea typeface="Calibri"/>
              <a:cs typeface="Calibri"/>
              <a:sym typeface="Calibri"/>
            </a:endParaRPr>
          </a:p>
        </p:txBody>
      </p:sp>
      <p:grpSp>
        <p:nvGrpSpPr>
          <p:cNvPr id="490" name="Shape 490"/>
          <p:cNvGrpSpPr/>
          <p:nvPr/>
        </p:nvGrpSpPr>
        <p:grpSpPr>
          <a:xfrm>
            <a:off x="3241731" y="3063003"/>
            <a:ext cx="1074420" cy="1578280"/>
            <a:chOff x="3241731" y="3063003"/>
            <a:chExt cx="1074420" cy="1578280"/>
          </a:xfrm>
        </p:grpSpPr>
        <p:grpSp>
          <p:nvGrpSpPr>
            <p:cNvPr id="491" name="Shape 491"/>
            <p:cNvGrpSpPr/>
            <p:nvPr/>
          </p:nvGrpSpPr>
          <p:grpSpPr>
            <a:xfrm>
              <a:off x="3241731" y="3063003"/>
              <a:ext cx="1074420" cy="1578280"/>
              <a:chOff x="673248" y="1939416"/>
              <a:chExt cx="1336344" cy="2216063"/>
            </a:xfrm>
          </p:grpSpPr>
          <p:sp>
            <p:nvSpPr>
              <p:cNvPr id="492" name="Shape 492"/>
              <p:cNvSpPr/>
              <p:nvPr/>
            </p:nvSpPr>
            <p:spPr>
              <a:xfrm>
                <a:off x="673248" y="1939425"/>
                <a:ext cx="1320600" cy="1320600"/>
              </a:xfrm>
              <a:prstGeom prst="ellipse">
                <a:avLst/>
              </a:prstGeom>
              <a:solidFill>
                <a:srgbClr val="595959">
                  <a:alpha val="14620"/>
                </a:srgbClr>
              </a:solidFill>
              <a:ln>
                <a:noFill/>
              </a:ln>
            </p:spPr>
            <p:txBody>
              <a:bodyPr anchorCtr="0" anchor="ctr" bIns="91425" lIns="91425" rIns="91425" tIns="91425">
                <a:noAutofit/>
              </a:bodyPr>
              <a:lstStyle/>
              <a:p>
                <a:pPr lvl="0" rtl="0">
                  <a:spcBef>
                    <a:spcPts val="0"/>
                  </a:spcBef>
                  <a:buNone/>
                </a:pPr>
                <a:r>
                  <a:t/>
                </a:r>
                <a:endParaRPr sz="1200">
                  <a:latin typeface="Muli"/>
                  <a:ea typeface="Muli"/>
                  <a:cs typeface="Muli"/>
                  <a:sym typeface="Muli"/>
                </a:endParaRPr>
              </a:p>
            </p:txBody>
          </p:sp>
          <p:sp>
            <p:nvSpPr>
              <p:cNvPr id="493" name="Shape 493"/>
              <p:cNvSpPr/>
              <p:nvPr/>
            </p:nvSpPr>
            <p:spPr>
              <a:xfrm>
                <a:off x="682550" y="1939416"/>
                <a:ext cx="1261500" cy="1261500"/>
              </a:xfrm>
              <a:prstGeom prst="ellipse">
                <a:avLst/>
              </a:prstGeom>
              <a:solidFill>
                <a:srgbClr val="5477A7"/>
              </a:solidFill>
              <a:ln>
                <a:noFill/>
              </a:ln>
            </p:spPr>
            <p:txBody>
              <a:bodyPr anchorCtr="0" anchor="ctr" bIns="91425" lIns="91425" rIns="91425" tIns="91425">
                <a:noAutofit/>
              </a:bodyPr>
              <a:lstStyle/>
              <a:p>
                <a:pPr lvl="0" rtl="0">
                  <a:spcBef>
                    <a:spcPts val="0"/>
                  </a:spcBef>
                  <a:buNone/>
                </a:pPr>
                <a:r>
                  <a:t/>
                </a:r>
                <a:endParaRPr sz="1200">
                  <a:latin typeface="Muli"/>
                  <a:ea typeface="Muli"/>
                  <a:cs typeface="Muli"/>
                  <a:sym typeface="Muli"/>
                </a:endParaRPr>
              </a:p>
            </p:txBody>
          </p:sp>
          <p:sp>
            <p:nvSpPr>
              <p:cNvPr id="494" name="Shape 494"/>
              <p:cNvSpPr/>
              <p:nvPr/>
            </p:nvSpPr>
            <p:spPr>
              <a:xfrm>
                <a:off x="700993" y="3538380"/>
                <a:ext cx="1308600" cy="617100"/>
              </a:xfrm>
              <a:prstGeom prst="rect">
                <a:avLst/>
              </a:prstGeom>
              <a:solidFill>
                <a:srgbClr val="4E6E9A">
                  <a:alpha val="80380"/>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sz="1200">
                  <a:latin typeface="Muli"/>
                  <a:ea typeface="Muli"/>
                  <a:cs typeface="Muli"/>
                  <a:sym typeface="Muli"/>
                </a:endParaRPr>
              </a:p>
            </p:txBody>
          </p:sp>
          <p:sp>
            <p:nvSpPr>
              <p:cNvPr id="495" name="Shape 495"/>
              <p:cNvSpPr txBox="1"/>
              <p:nvPr/>
            </p:nvSpPr>
            <p:spPr>
              <a:xfrm>
                <a:off x="679242" y="3538364"/>
                <a:ext cx="1308600" cy="617100"/>
              </a:xfrm>
              <a:prstGeom prst="rect">
                <a:avLst/>
              </a:prstGeom>
              <a:noFill/>
              <a:ln>
                <a:noFill/>
              </a:ln>
            </p:spPr>
            <p:txBody>
              <a:bodyPr anchorCtr="0" anchor="t" bIns="91425" lIns="91425" rIns="91425" tIns="91425">
                <a:noAutofit/>
              </a:bodyPr>
              <a:lstStyle/>
              <a:p>
                <a:pPr lvl="0" rtl="0" algn="ctr">
                  <a:spcBef>
                    <a:spcPts val="0"/>
                  </a:spcBef>
                  <a:buNone/>
                </a:pPr>
                <a:r>
                  <a:rPr lang="es" sz="900">
                    <a:solidFill>
                      <a:schemeClr val="lt1"/>
                    </a:solidFill>
                    <a:latin typeface="Muli"/>
                    <a:ea typeface="Muli"/>
                    <a:cs typeface="Muli"/>
                    <a:sym typeface="Muli"/>
                  </a:rPr>
                  <a:t>Configuration Management</a:t>
                </a:r>
              </a:p>
            </p:txBody>
          </p:sp>
        </p:grpSp>
        <p:sp>
          <p:nvSpPr>
            <p:cNvPr id="496" name="Shape 496"/>
            <p:cNvSpPr/>
            <p:nvPr/>
          </p:nvSpPr>
          <p:spPr>
            <a:xfrm>
              <a:off x="3492599" y="3204449"/>
              <a:ext cx="539700" cy="616200"/>
            </a:xfrm>
            <a:custGeom>
              <a:pathLst>
                <a:path extrusionOk="0" h="120000" w="120000">
                  <a:moveTo>
                    <a:pt x="100950" y="87342"/>
                  </a:moveTo>
                  <a:lnTo>
                    <a:pt x="65173" y="87342"/>
                  </a:lnTo>
                  <a:cubicBezTo>
                    <a:pt x="64109" y="82705"/>
                    <a:pt x="59758" y="79130"/>
                    <a:pt x="54536" y="79130"/>
                  </a:cubicBezTo>
                  <a:cubicBezTo>
                    <a:pt x="49315" y="79130"/>
                    <a:pt x="45253" y="82705"/>
                    <a:pt x="43900" y="87342"/>
                  </a:cubicBezTo>
                  <a:lnTo>
                    <a:pt x="19049" y="87342"/>
                  </a:lnTo>
                  <a:cubicBezTo>
                    <a:pt x="17405" y="87342"/>
                    <a:pt x="16341" y="88405"/>
                    <a:pt x="16341" y="90048"/>
                  </a:cubicBezTo>
                  <a:cubicBezTo>
                    <a:pt x="16341" y="91690"/>
                    <a:pt x="17405" y="92753"/>
                    <a:pt x="19049" y="92753"/>
                  </a:cubicBezTo>
                  <a:lnTo>
                    <a:pt x="43900" y="92753"/>
                  </a:lnTo>
                  <a:cubicBezTo>
                    <a:pt x="44963" y="97391"/>
                    <a:pt x="49315" y="100966"/>
                    <a:pt x="54536" y="100966"/>
                  </a:cubicBezTo>
                  <a:cubicBezTo>
                    <a:pt x="59758" y="100966"/>
                    <a:pt x="63819" y="97391"/>
                    <a:pt x="65173" y="92753"/>
                  </a:cubicBezTo>
                  <a:lnTo>
                    <a:pt x="100950" y="92753"/>
                  </a:lnTo>
                  <a:cubicBezTo>
                    <a:pt x="102594" y="92753"/>
                    <a:pt x="103658" y="91690"/>
                    <a:pt x="103658" y="90048"/>
                  </a:cubicBezTo>
                  <a:cubicBezTo>
                    <a:pt x="103658" y="88405"/>
                    <a:pt x="102594" y="87342"/>
                    <a:pt x="100950" y="87342"/>
                  </a:cubicBezTo>
                  <a:close/>
                  <a:moveTo>
                    <a:pt x="54536" y="95458"/>
                  </a:moveTo>
                  <a:cubicBezTo>
                    <a:pt x="51539" y="95458"/>
                    <a:pt x="49121" y="93043"/>
                    <a:pt x="49121" y="90048"/>
                  </a:cubicBezTo>
                  <a:cubicBezTo>
                    <a:pt x="49121" y="87053"/>
                    <a:pt x="51539" y="84541"/>
                    <a:pt x="54536" y="84541"/>
                  </a:cubicBezTo>
                  <a:cubicBezTo>
                    <a:pt x="57534" y="84541"/>
                    <a:pt x="59951" y="87053"/>
                    <a:pt x="59951" y="90048"/>
                  </a:cubicBezTo>
                  <a:cubicBezTo>
                    <a:pt x="59951" y="93043"/>
                    <a:pt x="57534" y="95458"/>
                    <a:pt x="54536" y="95458"/>
                  </a:cubicBezTo>
                  <a:close/>
                  <a:moveTo>
                    <a:pt x="100950" y="57294"/>
                  </a:moveTo>
                  <a:lnTo>
                    <a:pt x="92441" y="57294"/>
                  </a:lnTo>
                  <a:cubicBezTo>
                    <a:pt x="91377" y="52657"/>
                    <a:pt x="87026" y="49082"/>
                    <a:pt x="81804" y="49082"/>
                  </a:cubicBezTo>
                  <a:cubicBezTo>
                    <a:pt x="76680" y="49082"/>
                    <a:pt x="72522" y="52657"/>
                    <a:pt x="71168" y="57294"/>
                  </a:cubicBezTo>
                  <a:lnTo>
                    <a:pt x="19049" y="57294"/>
                  </a:lnTo>
                  <a:cubicBezTo>
                    <a:pt x="17405" y="57294"/>
                    <a:pt x="16341" y="58357"/>
                    <a:pt x="16341" y="60000"/>
                  </a:cubicBezTo>
                  <a:cubicBezTo>
                    <a:pt x="16341" y="61642"/>
                    <a:pt x="17405" y="62801"/>
                    <a:pt x="19049" y="62801"/>
                  </a:cubicBezTo>
                  <a:lnTo>
                    <a:pt x="71168" y="62801"/>
                  </a:lnTo>
                  <a:cubicBezTo>
                    <a:pt x="72232" y="67439"/>
                    <a:pt x="76680" y="70917"/>
                    <a:pt x="81804" y="70917"/>
                  </a:cubicBezTo>
                  <a:cubicBezTo>
                    <a:pt x="87026" y="70917"/>
                    <a:pt x="91087" y="67439"/>
                    <a:pt x="92441" y="62801"/>
                  </a:cubicBezTo>
                  <a:lnTo>
                    <a:pt x="100950" y="62801"/>
                  </a:lnTo>
                  <a:cubicBezTo>
                    <a:pt x="102594" y="62801"/>
                    <a:pt x="103658" y="61642"/>
                    <a:pt x="103658" y="60000"/>
                  </a:cubicBezTo>
                  <a:cubicBezTo>
                    <a:pt x="103658" y="58357"/>
                    <a:pt x="102594" y="57294"/>
                    <a:pt x="100950" y="57294"/>
                  </a:cubicBezTo>
                  <a:close/>
                  <a:moveTo>
                    <a:pt x="81804" y="65507"/>
                  </a:moveTo>
                  <a:cubicBezTo>
                    <a:pt x="78807" y="65507"/>
                    <a:pt x="76390" y="62995"/>
                    <a:pt x="76390" y="60000"/>
                  </a:cubicBezTo>
                  <a:cubicBezTo>
                    <a:pt x="76390" y="57004"/>
                    <a:pt x="78807" y="54589"/>
                    <a:pt x="81804" y="54589"/>
                  </a:cubicBezTo>
                  <a:cubicBezTo>
                    <a:pt x="84802" y="54589"/>
                    <a:pt x="87316" y="57004"/>
                    <a:pt x="87316" y="60000"/>
                  </a:cubicBezTo>
                  <a:cubicBezTo>
                    <a:pt x="87316" y="62995"/>
                    <a:pt x="84802" y="65507"/>
                    <a:pt x="81804" y="65507"/>
                  </a:cubicBezTo>
                  <a:close/>
                  <a:moveTo>
                    <a:pt x="100950" y="27342"/>
                  </a:moveTo>
                  <a:lnTo>
                    <a:pt x="54246" y="27342"/>
                  </a:lnTo>
                  <a:cubicBezTo>
                    <a:pt x="53182" y="22705"/>
                    <a:pt x="48831" y="19130"/>
                    <a:pt x="43609" y="19130"/>
                  </a:cubicBezTo>
                  <a:cubicBezTo>
                    <a:pt x="38388" y="19130"/>
                    <a:pt x="34327" y="22705"/>
                    <a:pt x="32973" y="27342"/>
                  </a:cubicBezTo>
                  <a:lnTo>
                    <a:pt x="19049" y="27342"/>
                  </a:lnTo>
                  <a:cubicBezTo>
                    <a:pt x="17405" y="27342"/>
                    <a:pt x="16341" y="28405"/>
                    <a:pt x="16341" y="30048"/>
                  </a:cubicBezTo>
                  <a:cubicBezTo>
                    <a:pt x="16341" y="31690"/>
                    <a:pt x="17405" y="32753"/>
                    <a:pt x="19049" y="32753"/>
                  </a:cubicBezTo>
                  <a:lnTo>
                    <a:pt x="32973" y="32753"/>
                  </a:lnTo>
                  <a:cubicBezTo>
                    <a:pt x="34037" y="37391"/>
                    <a:pt x="38388" y="40966"/>
                    <a:pt x="43609" y="40966"/>
                  </a:cubicBezTo>
                  <a:cubicBezTo>
                    <a:pt x="48831" y="40966"/>
                    <a:pt x="52892" y="37391"/>
                    <a:pt x="54246" y="32753"/>
                  </a:cubicBezTo>
                  <a:lnTo>
                    <a:pt x="100950" y="32753"/>
                  </a:lnTo>
                  <a:cubicBezTo>
                    <a:pt x="102594" y="32753"/>
                    <a:pt x="103658" y="31690"/>
                    <a:pt x="103658" y="30048"/>
                  </a:cubicBezTo>
                  <a:cubicBezTo>
                    <a:pt x="103658" y="28405"/>
                    <a:pt x="102594" y="27342"/>
                    <a:pt x="100950" y="27342"/>
                  </a:cubicBezTo>
                  <a:close/>
                  <a:moveTo>
                    <a:pt x="43609" y="35458"/>
                  </a:moveTo>
                  <a:cubicBezTo>
                    <a:pt x="40612" y="35458"/>
                    <a:pt x="38195" y="33043"/>
                    <a:pt x="38195" y="30048"/>
                  </a:cubicBezTo>
                  <a:cubicBezTo>
                    <a:pt x="38195" y="27053"/>
                    <a:pt x="40612" y="24541"/>
                    <a:pt x="43609" y="24541"/>
                  </a:cubicBezTo>
                  <a:cubicBezTo>
                    <a:pt x="46607" y="24541"/>
                    <a:pt x="49121" y="27053"/>
                    <a:pt x="49121" y="30048"/>
                  </a:cubicBezTo>
                  <a:cubicBezTo>
                    <a:pt x="49121" y="33043"/>
                    <a:pt x="46607" y="35458"/>
                    <a:pt x="43609" y="35458"/>
                  </a:cubicBezTo>
                  <a:close/>
                  <a:moveTo>
                    <a:pt x="109073" y="0"/>
                  </a:moveTo>
                  <a:lnTo>
                    <a:pt x="10829" y="0"/>
                  </a:lnTo>
                  <a:cubicBezTo>
                    <a:pt x="4834" y="0"/>
                    <a:pt x="0" y="4927"/>
                    <a:pt x="0" y="10917"/>
                  </a:cubicBezTo>
                  <a:lnTo>
                    <a:pt x="0" y="109082"/>
                  </a:lnTo>
                  <a:cubicBezTo>
                    <a:pt x="0" y="115072"/>
                    <a:pt x="4834" y="120000"/>
                    <a:pt x="10829" y="120000"/>
                  </a:cubicBezTo>
                  <a:lnTo>
                    <a:pt x="109073" y="120000"/>
                  </a:lnTo>
                  <a:cubicBezTo>
                    <a:pt x="115165" y="120000"/>
                    <a:pt x="120000" y="115072"/>
                    <a:pt x="120000" y="109082"/>
                  </a:cubicBezTo>
                  <a:lnTo>
                    <a:pt x="120000" y="10917"/>
                  </a:lnTo>
                  <a:cubicBezTo>
                    <a:pt x="120000" y="4927"/>
                    <a:pt x="115165" y="0"/>
                    <a:pt x="109073" y="0"/>
                  </a:cubicBezTo>
                  <a:close/>
                  <a:moveTo>
                    <a:pt x="114585" y="109082"/>
                  </a:moveTo>
                  <a:cubicBezTo>
                    <a:pt x="114585" y="112077"/>
                    <a:pt x="112070" y="114589"/>
                    <a:pt x="109073" y="114589"/>
                  </a:cubicBezTo>
                  <a:lnTo>
                    <a:pt x="10829" y="114589"/>
                  </a:lnTo>
                  <a:cubicBezTo>
                    <a:pt x="7832" y="114589"/>
                    <a:pt x="5414" y="112077"/>
                    <a:pt x="5414" y="109082"/>
                  </a:cubicBezTo>
                  <a:lnTo>
                    <a:pt x="5414" y="10917"/>
                  </a:lnTo>
                  <a:cubicBezTo>
                    <a:pt x="5414" y="7922"/>
                    <a:pt x="7832" y="5507"/>
                    <a:pt x="10829" y="5507"/>
                  </a:cubicBezTo>
                  <a:lnTo>
                    <a:pt x="109073" y="5507"/>
                  </a:lnTo>
                  <a:cubicBezTo>
                    <a:pt x="112070" y="5507"/>
                    <a:pt x="114585" y="7922"/>
                    <a:pt x="114585" y="10917"/>
                  </a:cubicBezTo>
                  <a:lnTo>
                    <a:pt x="114585" y="109082"/>
                  </a:lnTo>
                  <a:close/>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Calibri"/>
                <a:ea typeface="Calibri"/>
                <a:cs typeface="Calibri"/>
                <a:sym typeface="Calibri"/>
              </a:endParaRPr>
            </a:p>
          </p:txBody>
        </p:sp>
      </p:grpSp>
      <p:grpSp>
        <p:nvGrpSpPr>
          <p:cNvPr id="497" name="Shape 497"/>
          <p:cNvGrpSpPr/>
          <p:nvPr/>
        </p:nvGrpSpPr>
        <p:grpSpPr>
          <a:xfrm>
            <a:off x="4866168" y="3063003"/>
            <a:ext cx="1074420" cy="1578280"/>
            <a:chOff x="4866168" y="3063003"/>
            <a:chExt cx="1074420" cy="1578280"/>
          </a:xfrm>
        </p:grpSpPr>
        <p:grpSp>
          <p:nvGrpSpPr>
            <p:cNvPr id="498" name="Shape 498"/>
            <p:cNvGrpSpPr/>
            <p:nvPr/>
          </p:nvGrpSpPr>
          <p:grpSpPr>
            <a:xfrm>
              <a:off x="4866168" y="3063003"/>
              <a:ext cx="1074420" cy="1578280"/>
              <a:chOff x="673248" y="1939416"/>
              <a:chExt cx="1336344" cy="2216063"/>
            </a:xfrm>
          </p:grpSpPr>
          <p:sp>
            <p:nvSpPr>
              <p:cNvPr id="499" name="Shape 499"/>
              <p:cNvSpPr/>
              <p:nvPr/>
            </p:nvSpPr>
            <p:spPr>
              <a:xfrm>
                <a:off x="673248" y="1939425"/>
                <a:ext cx="1320600" cy="1320600"/>
              </a:xfrm>
              <a:prstGeom prst="ellipse">
                <a:avLst/>
              </a:prstGeom>
              <a:solidFill>
                <a:srgbClr val="595959">
                  <a:alpha val="14620"/>
                </a:srgbClr>
              </a:solidFill>
              <a:ln>
                <a:noFill/>
              </a:ln>
            </p:spPr>
            <p:txBody>
              <a:bodyPr anchorCtr="0" anchor="ctr" bIns="91425" lIns="91425" rIns="91425" tIns="91425">
                <a:noAutofit/>
              </a:bodyPr>
              <a:lstStyle/>
              <a:p>
                <a:pPr lvl="0" rtl="0">
                  <a:spcBef>
                    <a:spcPts val="0"/>
                  </a:spcBef>
                  <a:buNone/>
                </a:pPr>
                <a:r>
                  <a:t/>
                </a:r>
                <a:endParaRPr sz="1200">
                  <a:latin typeface="Muli"/>
                  <a:ea typeface="Muli"/>
                  <a:cs typeface="Muli"/>
                  <a:sym typeface="Muli"/>
                </a:endParaRPr>
              </a:p>
            </p:txBody>
          </p:sp>
          <p:sp>
            <p:nvSpPr>
              <p:cNvPr id="500" name="Shape 500"/>
              <p:cNvSpPr/>
              <p:nvPr/>
            </p:nvSpPr>
            <p:spPr>
              <a:xfrm>
                <a:off x="682550" y="1939416"/>
                <a:ext cx="1261500" cy="1261500"/>
              </a:xfrm>
              <a:prstGeom prst="ellipse">
                <a:avLst/>
              </a:prstGeom>
              <a:solidFill>
                <a:srgbClr val="5477A7"/>
              </a:solidFill>
              <a:ln>
                <a:noFill/>
              </a:ln>
            </p:spPr>
            <p:txBody>
              <a:bodyPr anchorCtr="0" anchor="ctr" bIns="91425" lIns="91425" rIns="91425" tIns="91425">
                <a:noAutofit/>
              </a:bodyPr>
              <a:lstStyle/>
              <a:p>
                <a:pPr lvl="0" rtl="0">
                  <a:spcBef>
                    <a:spcPts val="0"/>
                  </a:spcBef>
                  <a:buNone/>
                </a:pPr>
                <a:r>
                  <a:t/>
                </a:r>
                <a:endParaRPr sz="1200">
                  <a:latin typeface="Muli"/>
                  <a:ea typeface="Muli"/>
                  <a:cs typeface="Muli"/>
                  <a:sym typeface="Muli"/>
                </a:endParaRPr>
              </a:p>
            </p:txBody>
          </p:sp>
          <p:sp>
            <p:nvSpPr>
              <p:cNvPr id="501" name="Shape 501"/>
              <p:cNvSpPr/>
              <p:nvPr/>
            </p:nvSpPr>
            <p:spPr>
              <a:xfrm>
                <a:off x="700993" y="3538380"/>
                <a:ext cx="1308600" cy="617100"/>
              </a:xfrm>
              <a:prstGeom prst="rect">
                <a:avLst/>
              </a:prstGeom>
              <a:solidFill>
                <a:srgbClr val="4E6E9A">
                  <a:alpha val="80380"/>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sz="1200">
                  <a:latin typeface="Muli"/>
                  <a:ea typeface="Muli"/>
                  <a:cs typeface="Muli"/>
                  <a:sym typeface="Muli"/>
                </a:endParaRPr>
              </a:p>
            </p:txBody>
          </p:sp>
          <p:sp>
            <p:nvSpPr>
              <p:cNvPr id="502" name="Shape 502"/>
              <p:cNvSpPr txBox="1"/>
              <p:nvPr/>
            </p:nvSpPr>
            <p:spPr>
              <a:xfrm>
                <a:off x="679242" y="3538364"/>
                <a:ext cx="1308600" cy="617100"/>
              </a:xfrm>
              <a:prstGeom prst="rect">
                <a:avLst/>
              </a:prstGeom>
              <a:noFill/>
              <a:ln>
                <a:noFill/>
              </a:ln>
            </p:spPr>
            <p:txBody>
              <a:bodyPr anchorCtr="0" anchor="t" bIns="91425" lIns="91425" rIns="91425" tIns="91425">
                <a:noAutofit/>
              </a:bodyPr>
              <a:lstStyle/>
              <a:p>
                <a:pPr lvl="0" rtl="0" algn="ctr">
                  <a:spcBef>
                    <a:spcPts val="0"/>
                  </a:spcBef>
                  <a:buNone/>
                </a:pPr>
                <a:r>
                  <a:rPr lang="es" sz="900">
                    <a:solidFill>
                      <a:schemeClr val="lt1"/>
                    </a:solidFill>
                    <a:latin typeface="Muli"/>
                    <a:ea typeface="Muli"/>
                    <a:cs typeface="Muli"/>
                    <a:sym typeface="Muli"/>
                  </a:rPr>
                  <a:t>Infrastructure as Code</a:t>
                </a:r>
              </a:p>
            </p:txBody>
          </p:sp>
        </p:grpSp>
        <p:sp>
          <p:nvSpPr>
            <p:cNvPr id="503" name="Shape 503"/>
            <p:cNvSpPr/>
            <p:nvPr/>
          </p:nvSpPr>
          <p:spPr>
            <a:xfrm>
              <a:off x="5089483" y="3209835"/>
              <a:ext cx="572700" cy="616200"/>
            </a:xfrm>
            <a:custGeom>
              <a:pathLst>
                <a:path extrusionOk="0" h="120000" w="120000">
                  <a:moveTo>
                    <a:pt x="117294" y="10917"/>
                  </a:moveTo>
                  <a:lnTo>
                    <a:pt x="114589" y="10917"/>
                  </a:lnTo>
                  <a:lnTo>
                    <a:pt x="114589" y="2801"/>
                  </a:lnTo>
                  <a:cubicBezTo>
                    <a:pt x="114589" y="1159"/>
                    <a:pt x="113429" y="0"/>
                    <a:pt x="111787" y="0"/>
                  </a:cubicBezTo>
                  <a:lnTo>
                    <a:pt x="8212" y="0"/>
                  </a:lnTo>
                  <a:cubicBezTo>
                    <a:pt x="6570" y="0"/>
                    <a:pt x="5507" y="1159"/>
                    <a:pt x="5507" y="2801"/>
                  </a:cubicBezTo>
                  <a:lnTo>
                    <a:pt x="5507" y="10917"/>
                  </a:lnTo>
                  <a:lnTo>
                    <a:pt x="2705" y="10917"/>
                  </a:lnTo>
                  <a:cubicBezTo>
                    <a:pt x="1159" y="10917"/>
                    <a:pt x="0" y="12077"/>
                    <a:pt x="0" y="13719"/>
                  </a:cubicBezTo>
                  <a:cubicBezTo>
                    <a:pt x="0" y="15265"/>
                    <a:pt x="1159" y="16425"/>
                    <a:pt x="2705" y="16425"/>
                  </a:cubicBezTo>
                  <a:lnTo>
                    <a:pt x="5507" y="16425"/>
                  </a:lnTo>
                  <a:lnTo>
                    <a:pt x="5507" y="117294"/>
                  </a:lnTo>
                  <a:cubicBezTo>
                    <a:pt x="5507" y="118937"/>
                    <a:pt x="6570" y="120000"/>
                    <a:pt x="8212" y="120000"/>
                  </a:cubicBezTo>
                  <a:lnTo>
                    <a:pt x="111787" y="120000"/>
                  </a:lnTo>
                  <a:cubicBezTo>
                    <a:pt x="113429" y="120000"/>
                    <a:pt x="114589" y="118937"/>
                    <a:pt x="114589" y="117294"/>
                  </a:cubicBezTo>
                  <a:lnTo>
                    <a:pt x="114589" y="16425"/>
                  </a:lnTo>
                  <a:lnTo>
                    <a:pt x="117294" y="16425"/>
                  </a:lnTo>
                  <a:cubicBezTo>
                    <a:pt x="118937" y="16425"/>
                    <a:pt x="120000" y="15265"/>
                    <a:pt x="120000" y="13719"/>
                  </a:cubicBezTo>
                  <a:cubicBezTo>
                    <a:pt x="120000" y="12077"/>
                    <a:pt x="118937" y="10917"/>
                    <a:pt x="117294" y="10917"/>
                  </a:cubicBezTo>
                  <a:close/>
                  <a:moveTo>
                    <a:pt x="65507" y="114589"/>
                  </a:moveTo>
                  <a:lnTo>
                    <a:pt x="54589" y="114589"/>
                  </a:lnTo>
                  <a:lnTo>
                    <a:pt x="54589" y="87342"/>
                  </a:lnTo>
                  <a:lnTo>
                    <a:pt x="65507" y="87342"/>
                  </a:lnTo>
                  <a:lnTo>
                    <a:pt x="65507" y="114589"/>
                  </a:lnTo>
                  <a:close/>
                  <a:moveTo>
                    <a:pt x="109082" y="114589"/>
                  </a:moveTo>
                  <a:lnTo>
                    <a:pt x="70917" y="114589"/>
                  </a:lnTo>
                  <a:lnTo>
                    <a:pt x="70917" y="84541"/>
                  </a:lnTo>
                  <a:cubicBezTo>
                    <a:pt x="70917" y="82898"/>
                    <a:pt x="69855" y="81835"/>
                    <a:pt x="68212" y="81835"/>
                  </a:cubicBezTo>
                  <a:lnTo>
                    <a:pt x="51787" y="81835"/>
                  </a:lnTo>
                  <a:cubicBezTo>
                    <a:pt x="50241" y="81835"/>
                    <a:pt x="49082" y="82898"/>
                    <a:pt x="49082" y="84541"/>
                  </a:cubicBezTo>
                  <a:lnTo>
                    <a:pt x="49082" y="114589"/>
                  </a:lnTo>
                  <a:lnTo>
                    <a:pt x="10917" y="114589"/>
                  </a:lnTo>
                  <a:lnTo>
                    <a:pt x="10917" y="16425"/>
                  </a:lnTo>
                  <a:lnTo>
                    <a:pt x="109082" y="16425"/>
                  </a:lnTo>
                  <a:lnTo>
                    <a:pt x="109082" y="114589"/>
                  </a:lnTo>
                  <a:close/>
                  <a:moveTo>
                    <a:pt x="109082" y="10917"/>
                  </a:moveTo>
                  <a:lnTo>
                    <a:pt x="10917" y="10917"/>
                  </a:lnTo>
                  <a:lnTo>
                    <a:pt x="10917" y="5507"/>
                  </a:lnTo>
                  <a:lnTo>
                    <a:pt x="109082" y="5507"/>
                  </a:lnTo>
                  <a:lnTo>
                    <a:pt x="109082" y="10917"/>
                  </a:lnTo>
                  <a:close/>
                  <a:moveTo>
                    <a:pt x="79130" y="49082"/>
                  </a:moveTo>
                  <a:lnTo>
                    <a:pt x="95458" y="49082"/>
                  </a:lnTo>
                  <a:cubicBezTo>
                    <a:pt x="97101" y="49082"/>
                    <a:pt x="98164" y="48019"/>
                    <a:pt x="98164" y="46376"/>
                  </a:cubicBezTo>
                  <a:lnTo>
                    <a:pt x="98164" y="30048"/>
                  </a:lnTo>
                  <a:cubicBezTo>
                    <a:pt x="98164" y="28405"/>
                    <a:pt x="97101" y="27342"/>
                    <a:pt x="95458" y="27342"/>
                  </a:cubicBezTo>
                  <a:lnTo>
                    <a:pt x="79130" y="27342"/>
                  </a:lnTo>
                  <a:cubicBezTo>
                    <a:pt x="77487" y="27342"/>
                    <a:pt x="76328" y="28405"/>
                    <a:pt x="76328" y="30048"/>
                  </a:cubicBezTo>
                  <a:lnTo>
                    <a:pt x="76328" y="46376"/>
                  </a:lnTo>
                  <a:cubicBezTo>
                    <a:pt x="76328" y="48019"/>
                    <a:pt x="77487" y="49082"/>
                    <a:pt x="79130" y="49082"/>
                  </a:cubicBezTo>
                  <a:close/>
                  <a:moveTo>
                    <a:pt x="81835" y="32753"/>
                  </a:moveTo>
                  <a:lnTo>
                    <a:pt x="92753" y="32753"/>
                  </a:lnTo>
                  <a:lnTo>
                    <a:pt x="92753" y="43671"/>
                  </a:lnTo>
                  <a:lnTo>
                    <a:pt x="81835" y="43671"/>
                  </a:lnTo>
                  <a:lnTo>
                    <a:pt x="81835" y="32753"/>
                  </a:lnTo>
                  <a:close/>
                  <a:moveTo>
                    <a:pt x="24541" y="49082"/>
                  </a:moveTo>
                  <a:lnTo>
                    <a:pt x="40966" y="49082"/>
                  </a:lnTo>
                  <a:cubicBezTo>
                    <a:pt x="42512" y="49082"/>
                    <a:pt x="43671" y="48019"/>
                    <a:pt x="43671" y="46376"/>
                  </a:cubicBezTo>
                  <a:lnTo>
                    <a:pt x="43671" y="30048"/>
                  </a:lnTo>
                  <a:cubicBezTo>
                    <a:pt x="43671" y="28405"/>
                    <a:pt x="42512" y="27342"/>
                    <a:pt x="40966" y="27342"/>
                  </a:cubicBezTo>
                  <a:lnTo>
                    <a:pt x="24541" y="27342"/>
                  </a:lnTo>
                  <a:cubicBezTo>
                    <a:pt x="22898" y="27342"/>
                    <a:pt x="21835" y="28405"/>
                    <a:pt x="21835" y="30048"/>
                  </a:cubicBezTo>
                  <a:lnTo>
                    <a:pt x="21835" y="46376"/>
                  </a:lnTo>
                  <a:cubicBezTo>
                    <a:pt x="21835" y="48019"/>
                    <a:pt x="22898" y="49082"/>
                    <a:pt x="24541" y="49082"/>
                  </a:cubicBezTo>
                  <a:close/>
                  <a:moveTo>
                    <a:pt x="27246" y="32753"/>
                  </a:moveTo>
                  <a:lnTo>
                    <a:pt x="38164" y="32753"/>
                  </a:lnTo>
                  <a:lnTo>
                    <a:pt x="38164" y="43671"/>
                  </a:lnTo>
                  <a:lnTo>
                    <a:pt x="27246" y="43671"/>
                  </a:lnTo>
                  <a:lnTo>
                    <a:pt x="27246" y="32753"/>
                  </a:lnTo>
                  <a:close/>
                  <a:moveTo>
                    <a:pt x="24541" y="76425"/>
                  </a:moveTo>
                  <a:lnTo>
                    <a:pt x="40966" y="76425"/>
                  </a:lnTo>
                  <a:cubicBezTo>
                    <a:pt x="42512" y="76425"/>
                    <a:pt x="43671" y="75265"/>
                    <a:pt x="43671" y="73623"/>
                  </a:cubicBezTo>
                  <a:lnTo>
                    <a:pt x="43671" y="57294"/>
                  </a:lnTo>
                  <a:cubicBezTo>
                    <a:pt x="43671" y="55652"/>
                    <a:pt x="42512" y="54589"/>
                    <a:pt x="40966" y="54589"/>
                  </a:cubicBezTo>
                  <a:lnTo>
                    <a:pt x="24541" y="54589"/>
                  </a:lnTo>
                  <a:cubicBezTo>
                    <a:pt x="22898" y="54589"/>
                    <a:pt x="21835" y="55652"/>
                    <a:pt x="21835" y="57294"/>
                  </a:cubicBezTo>
                  <a:lnTo>
                    <a:pt x="21835" y="73623"/>
                  </a:lnTo>
                  <a:cubicBezTo>
                    <a:pt x="21835" y="75265"/>
                    <a:pt x="22898" y="76425"/>
                    <a:pt x="24541" y="76425"/>
                  </a:cubicBezTo>
                  <a:close/>
                  <a:moveTo>
                    <a:pt x="27246" y="60000"/>
                  </a:moveTo>
                  <a:lnTo>
                    <a:pt x="38164" y="60000"/>
                  </a:lnTo>
                  <a:lnTo>
                    <a:pt x="38164" y="70917"/>
                  </a:lnTo>
                  <a:lnTo>
                    <a:pt x="27246" y="70917"/>
                  </a:lnTo>
                  <a:lnTo>
                    <a:pt x="27246" y="60000"/>
                  </a:lnTo>
                  <a:close/>
                  <a:moveTo>
                    <a:pt x="79130" y="76425"/>
                  </a:moveTo>
                  <a:lnTo>
                    <a:pt x="95458" y="76425"/>
                  </a:lnTo>
                  <a:cubicBezTo>
                    <a:pt x="97101" y="76425"/>
                    <a:pt x="98164" y="75265"/>
                    <a:pt x="98164" y="73623"/>
                  </a:cubicBezTo>
                  <a:lnTo>
                    <a:pt x="98164" y="57294"/>
                  </a:lnTo>
                  <a:cubicBezTo>
                    <a:pt x="98164" y="55652"/>
                    <a:pt x="97101" y="54589"/>
                    <a:pt x="95458" y="54589"/>
                  </a:cubicBezTo>
                  <a:lnTo>
                    <a:pt x="79130" y="54589"/>
                  </a:lnTo>
                  <a:cubicBezTo>
                    <a:pt x="77487" y="54589"/>
                    <a:pt x="76328" y="55652"/>
                    <a:pt x="76328" y="57294"/>
                  </a:cubicBezTo>
                  <a:lnTo>
                    <a:pt x="76328" y="73623"/>
                  </a:lnTo>
                  <a:cubicBezTo>
                    <a:pt x="76328" y="75265"/>
                    <a:pt x="77487" y="76425"/>
                    <a:pt x="79130" y="76425"/>
                  </a:cubicBezTo>
                  <a:close/>
                  <a:moveTo>
                    <a:pt x="81835" y="60000"/>
                  </a:moveTo>
                  <a:lnTo>
                    <a:pt x="92753" y="60000"/>
                  </a:lnTo>
                  <a:lnTo>
                    <a:pt x="92753" y="70917"/>
                  </a:lnTo>
                  <a:lnTo>
                    <a:pt x="81835" y="70917"/>
                  </a:lnTo>
                  <a:lnTo>
                    <a:pt x="81835" y="60000"/>
                  </a:lnTo>
                  <a:close/>
                  <a:moveTo>
                    <a:pt x="24541" y="103671"/>
                  </a:moveTo>
                  <a:lnTo>
                    <a:pt x="40966" y="103671"/>
                  </a:lnTo>
                  <a:cubicBezTo>
                    <a:pt x="42512" y="103671"/>
                    <a:pt x="43671" y="102608"/>
                    <a:pt x="43671" y="100966"/>
                  </a:cubicBezTo>
                  <a:lnTo>
                    <a:pt x="43671" y="84541"/>
                  </a:lnTo>
                  <a:cubicBezTo>
                    <a:pt x="43671" y="82898"/>
                    <a:pt x="42512" y="81835"/>
                    <a:pt x="40966" y="81835"/>
                  </a:cubicBezTo>
                  <a:lnTo>
                    <a:pt x="24541" y="81835"/>
                  </a:lnTo>
                  <a:cubicBezTo>
                    <a:pt x="22898" y="81835"/>
                    <a:pt x="21835" y="82898"/>
                    <a:pt x="21835" y="84541"/>
                  </a:cubicBezTo>
                  <a:lnTo>
                    <a:pt x="21835" y="100966"/>
                  </a:lnTo>
                  <a:cubicBezTo>
                    <a:pt x="21835" y="102608"/>
                    <a:pt x="22898" y="103671"/>
                    <a:pt x="24541" y="103671"/>
                  </a:cubicBezTo>
                  <a:close/>
                  <a:moveTo>
                    <a:pt x="27246" y="87342"/>
                  </a:moveTo>
                  <a:lnTo>
                    <a:pt x="38164" y="87342"/>
                  </a:lnTo>
                  <a:lnTo>
                    <a:pt x="38164" y="98164"/>
                  </a:lnTo>
                  <a:lnTo>
                    <a:pt x="27246" y="98164"/>
                  </a:lnTo>
                  <a:lnTo>
                    <a:pt x="27246" y="87342"/>
                  </a:lnTo>
                  <a:close/>
                  <a:moveTo>
                    <a:pt x="51787" y="49082"/>
                  </a:moveTo>
                  <a:lnTo>
                    <a:pt x="68212" y="49082"/>
                  </a:lnTo>
                  <a:cubicBezTo>
                    <a:pt x="69855" y="49082"/>
                    <a:pt x="70917" y="48019"/>
                    <a:pt x="70917" y="46376"/>
                  </a:cubicBezTo>
                  <a:lnTo>
                    <a:pt x="70917" y="30048"/>
                  </a:lnTo>
                  <a:cubicBezTo>
                    <a:pt x="70917" y="28405"/>
                    <a:pt x="69855" y="27342"/>
                    <a:pt x="68212" y="27342"/>
                  </a:cubicBezTo>
                  <a:lnTo>
                    <a:pt x="51787" y="27342"/>
                  </a:lnTo>
                  <a:cubicBezTo>
                    <a:pt x="50241" y="27342"/>
                    <a:pt x="49082" y="28405"/>
                    <a:pt x="49082" y="30048"/>
                  </a:cubicBezTo>
                  <a:lnTo>
                    <a:pt x="49082" y="46376"/>
                  </a:lnTo>
                  <a:cubicBezTo>
                    <a:pt x="49082" y="48019"/>
                    <a:pt x="50241" y="49082"/>
                    <a:pt x="51787" y="49082"/>
                  </a:cubicBezTo>
                  <a:close/>
                  <a:moveTo>
                    <a:pt x="54589" y="32753"/>
                  </a:moveTo>
                  <a:lnTo>
                    <a:pt x="65507" y="32753"/>
                  </a:lnTo>
                  <a:lnTo>
                    <a:pt x="65507" y="43671"/>
                  </a:lnTo>
                  <a:lnTo>
                    <a:pt x="54589" y="43671"/>
                  </a:lnTo>
                  <a:lnTo>
                    <a:pt x="54589" y="32753"/>
                  </a:lnTo>
                  <a:close/>
                  <a:moveTo>
                    <a:pt x="79130" y="103671"/>
                  </a:moveTo>
                  <a:lnTo>
                    <a:pt x="95458" y="103671"/>
                  </a:lnTo>
                  <a:cubicBezTo>
                    <a:pt x="97101" y="103671"/>
                    <a:pt x="98164" y="102608"/>
                    <a:pt x="98164" y="100966"/>
                  </a:cubicBezTo>
                  <a:lnTo>
                    <a:pt x="98164" y="84541"/>
                  </a:lnTo>
                  <a:cubicBezTo>
                    <a:pt x="98164" y="82898"/>
                    <a:pt x="97101" y="81835"/>
                    <a:pt x="95458" y="81835"/>
                  </a:cubicBezTo>
                  <a:lnTo>
                    <a:pt x="79130" y="81835"/>
                  </a:lnTo>
                  <a:cubicBezTo>
                    <a:pt x="77487" y="81835"/>
                    <a:pt x="76328" y="82898"/>
                    <a:pt x="76328" y="84541"/>
                  </a:cubicBezTo>
                  <a:lnTo>
                    <a:pt x="76328" y="100966"/>
                  </a:lnTo>
                  <a:cubicBezTo>
                    <a:pt x="76328" y="102608"/>
                    <a:pt x="77487" y="103671"/>
                    <a:pt x="79130" y="103671"/>
                  </a:cubicBezTo>
                  <a:close/>
                  <a:moveTo>
                    <a:pt x="81835" y="87342"/>
                  </a:moveTo>
                  <a:lnTo>
                    <a:pt x="92753" y="87342"/>
                  </a:lnTo>
                  <a:lnTo>
                    <a:pt x="92753" y="98164"/>
                  </a:lnTo>
                  <a:lnTo>
                    <a:pt x="81835" y="98164"/>
                  </a:lnTo>
                  <a:lnTo>
                    <a:pt x="81835" y="87342"/>
                  </a:lnTo>
                  <a:close/>
                  <a:moveTo>
                    <a:pt x="51787" y="76425"/>
                  </a:moveTo>
                  <a:lnTo>
                    <a:pt x="68212" y="76425"/>
                  </a:lnTo>
                  <a:cubicBezTo>
                    <a:pt x="69855" y="76425"/>
                    <a:pt x="70917" y="75265"/>
                    <a:pt x="70917" y="73623"/>
                  </a:cubicBezTo>
                  <a:lnTo>
                    <a:pt x="70917" y="57294"/>
                  </a:lnTo>
                  <a:cubicBezTo>
                    <a:pt x="70917" y="55652"/>
                    <a:pt x="69855" y="54589"/>
                    <a:pt x="68212" y="54589"/>
                  </a:cubicBezTo>
                  <a:lnTo>
                    <a:pt x="51787" y="54589"/>
                  </a:lnTo>
                  <a:cubicBezTo>
                    <a:pt x="50241" y="54589"/>
                    <a:pt x="49082" y="55652"/>
                    <a:pt x="49082" y="57294"/>
                  </a:cubicBezTo>
                  <a:lnTo>
                    <a:pt x="49082" y="73623"/>
                  </a:lnTo>
                  <a:cubicBezTo>
                    <a:pt x="49082" y="75265"/>
                    <a:pt x="50241" y="76425"/>
                    <a:pt x="51787" y="76425"/>
                  </a:cubicBezTo>
                  <a:close/>
                  <a:moveTo>
                    <a:pt x="54589" y="60000"/>
                  </a:moveTo>
                  <a:lnTo>
                    <a:pt x="65507" y="60000"/>
                  </a:lnTo>
                  <a:lnTo>
                    <a:pt x="65507" y="70917"/>
                  </a:lnTo>
                  <a:lnTo>
                    <a:pt x="54589" y="70917"/>
                  </a:lnTo>
                  <a:lnTo>
                    <a:pt x="54589" y="60000"/>
                  </a:lnTo>
                  <a:close/>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Calibri"/>
                <a:ea typeface="Calibri"/>
                <a:cs typeface="Calibri"/>
                <a:sym typeface="Calibri"/>
              </a:endParaRPr>
            </a:p>
          </p:txBody>
        </p:sp>
      </p:grpSp>
      <p:grpSp>
        <p:nvGrpSpPr>
          <p:cNvPr id="504" name="Shape 504"/>
          <p:cNvGrpSpPr/>
          <p:nvPr/>
        </p:nvGrpSpPr>
        <p:grpSpPr>
          <a:xfrm>
            <a:off x="6490618" y="3063003"/>
            <a:ext cx="1074420" cy="1578280"/>
            <a:chOff x="6490618" y="3063003"/>
            <a:chExt cx="1074420" cy="1578280"/>
          </a:xfrm>
        </p:grpSpPr>
        <p:grpSp>
          <p:nvGrpSpPr>
            <p:cNvPr id="505" name="Shape 505"/>
            <p:cNvGrpSpPr/>
            <p:nvPr/>
          </p:nvGrpSpPr>
          <p:grpSpPr>
            <a:xfrm>
              <a:off x="6490618" y="3063003"/>
              <a:ext cx="1074420" cy="1578280"/>
              <a:chOff x="673248" y="1939416"/>
              <a:chExt cx="1336344" cy="2216063"/>
            </a:xfrm>
          </p:grpSpPr>
          <p:sp>
            <p:nvSpPr>
              <p:cNvPr id="506" name="Shape 506"/>
              <p:cNvSpPr/>
              <p:nvPr/>
            </p:nvSpPr>
            <p:spPr>
              <a:xfrm>
                <a:off x="673248" y="1939425"/>
                <a:ext cx="1320600" cy="1320600"/>
              </a:xfrm>
              <a:prstGeom prst="ellipse">
                <a:avLst/>
              </a:prstGeom>
              <a:solidFill>
                <a:srgbClr val="595959">
                  <a:alpha val="14620"/>
                </a:srgbClr>
              </a:solidFill>
              <a:ln>
                <a:noFill/>
              </a:ln>
            </p:spPr>
            <p:txBody>
              <a:bodyPr anchorCtr="0" anchor="ctr" bIns="91425" lIns="91425" rIns="91425" tIns="91425">
                <a:noAutofit/>
              </a:bodyPr>
              <a:lstStyle/>
              <a:p>
                <a:pPr lvl="0" rtl="0">
                  <a:spcBef>
                    <a:spcPts val="0"/>
                  </a:spcBef>
                  <a:buNone/>
                </a:pPr>
                <a:r>
                  <a:t/>
                </a:r>
                <a:endParaRPr sz="1200">
                  <a:latin typeface="Muli"/>
                  <a:ea typeface="Muli"/>
                  <a:cs typeface="Muli"/>
                  <a:sym typeface="Muli"/>
                </a:endParaRPr>
              </a:p>
            </p:txBody>
          </p:sp>
          <p:sp>
            <p:nvSpPr>
              <p:cNvPr id="507" name="Shape 507"/>
              <p:cNvSpPr/>
              <p:nvPr/>
            </p:nvSpPr>
            <p:spPr>
              <a:xfrm>
                <a:off x="682550" y="1939416"/>
                <a:ext cx="1261500" cy="1261500"/>
              </a:xfrm>
              <a:prstGeom prst="ellipse">
                <a:avLst/>
              </a:prstGeom>
              <a:solidFill>
                <a:srgbClr val="5477A7"/>
              </a:solidFill>
              <a:ln>
                <a:noFill/>
              </a:ln>
            </p:spPr>
            <p:txBody>
              <a:bodyPr anchorCtr="0" anchor="ctr" bIns="91425" lIns="91425" rIns="91425" tIns="91425">
                <a:noAutofit/>
              </a:bodyPr>
              <a:lstStyle/>
              <a:p>
                <a:pPr lvl="0" rtl="0">
                  <a:spcBef>
                    <a:spcPts val="0"/>
                  </a:spcBef>
                  <a:buNone/>
                </a:pPr>
                <a:r>
                  <a:t/>
                </a:r>
                <a:endParaRPr sz="1200">
                  <a:latin typeface="Muli"/>
                  <a:ea typeface="Muli"/>
                  <a:cs typeface="Muli"/>
                  <a:sym typeface="Muli"/>
                </a:endParaRPr>
              </a:p>
            </p:txBody>
          </p:sp>
          <p:sp>
            <p:nvSpPr>
              <p:cNvPr id="508" name="Shape 508"/>
              <p:cNvSpPr/>
              <p:nvPr/>
            </p:nvSpPr>
            <p:spPr>
              <a:xfrm>
                <a:off x="700993" y="3538380"/>
                <a:ext cx="1308600" cy="617100"/>
              </a:xfrm>
              <a:prstGeom prst="rect">
                <a:avLst/>
              </a:prstGeom>
              <a:solidFill>
                <a:srgbClr val="4E6E9A">
                  <a:alpha val="80380"/>
                </a:srgbClr>
              </a:solidFill>
              <a:ln>
                <a:noFill/>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sz="1200">
                  <a:latin typeface="Muli"/>
                  <a:ea typeface="Muli"/>
                  <a:cs typeface="Muli"/>
                  <a:sym typeface="Muli"/>
                </a:endParaRPr>
              </a:p>
            </p:txBody>
          </p:sp>
          <p:sp>
            <p:nvSpPr>
              <p:cNvPr id="509" name="Shape 509"/>
              <p:cNvSpPr txBox="1"/>
              <p:nvPr/>
            </p:nvSpPr>
            <p:spPr>
              <a:xfrm>
                <a:off x="679242" y="3538364"/>
                <a:ext cx="1308600" cy="617100"/>
              </a:xfrm>
              <a:prstGeom prst="rect">
                <a:avLst/>
              </a:prstGeom>
              <a:noFill/>
              <a:ln>
                <a:noFill/>
              </a:ln>
            </p:spPr>
            <p:txBody>
              <a:bodyPr anchorCtr="0" anchor="t" bIns="91425" lIns="91425" rIns="91425" tIns="91425">
                <a:noAutofit/>
              </a:bodyPr>
              <a:lstStyle/>
              <a:p>
                <a:pPr lvl="0" rtl="0" algn="ctr">
                  <a:spcBef>
                    <a:spcPts val="0"/>
                  </a:spcBef>
                  <a:buNone/>
                </a:pPr>
                <a:r>
                  <a:rPr lang="es" sz="900">
                    <a:solidFill>
                      <a:schemeClr val="lt1"/>
                    </a:solidFill>
                    <a:latin typeface="Muli"/>
                    <a:ea typeface="Muli"/>
                    <a:cs typeface="Muli"/>
                    <a:sym typeface="Muli"/>
                  </a:rPr>
                  <a:t>Communication Systems</a:t>
                </a:r>
              </a:p>
            </p:txBody>
          </p:sp>
        </p:grpSp>
        <p:sp>
          <p:nvSpPr>
            <p:cNvPr id="510" name="Shape 510"/>
            <p:cNvSpPr/>
            <p:nvPr/>
          </p:nvSpPr>
          <p:spPr>
            <a:xfrm>
              <a:off x="6741153" y="3240719"/>
              <a:ext cx="573300" cy="507900"/>
            </a:xfrm>
            <a:custGeom>
              <a:pathLst>
                <a:path extrusionOk="0" h="120000" w="120000">
                  <a:moveTo>
                    <a:pt x="103658" y="35373"/>
                  </a:moveTo>
                  <a:lnTo>
                    <a:pt x="103658" y="8192"/>
                  </a:lnTo>
                  <a:cubicBezTo>
                    <a:pt x="103658" y="3566"/>
                    <a:pt x="100080" y="0"/>
                    <a:pt x="95439" y="0"/>
                  </a:cubicBezTo>
                  <a:cubicBezTo>
                    <a:pt x="90797" y="0"/>
                    <a:pt x="87316" y="3566"/>
                    <a:pt x="87316" y="8192"/>
                  </a:cubicBezTo>
                  <a:lnTo>
                    <a:pt x="87316" y="10409"/>
                  </a:lnTo>
                  <a:lnTo>
                    <a:pt x="45543" y="22939"/>
                  </a:lnTo>
                  <a:lnTo>
                    <a:pt x="5414" y="27277"/>
                  </a:lnTo>
                  <a:cubicBezTo>
                    <a:pt x="2417" y="27277"/>
                    <a:pt x="0" y="29686"/>
                    <a:pt x="0" y="32674"/>
                  </a:cubicBezTo>
                  <a:lnTo>
                    <a:pt x="0" y="70746"/>
                  </a:lnTo>
                  <a:cubicBezTo>
                    <a:pt x="0" y="73734"/>
                    <a:pt x="2417" y="76240"/>
                    <a:pt x="5414" y="76240"/>
                  </a:cubicBezTo>
                  <a:lnTo>
                    <a:pt x="23980" y="78361"/>
                  </a:lnTo>
                  <a:lnTo>
                    <a:pt x="32683" y="117783"/>
                  </a:lnTo>
                  <a:lnTo>
                    <a:pt x="32683" y="117783"/>
                  </a:lnTo>
                  <a:cubicBezTo>
                    <a:pt x="32973" y="118939"/>
                    <a:pt x="34037" y="120000"/>
                    <a:pt x="35390" y="120000"/>
                  </a:cubicBezTo>
                  <a:lnTo>
                    <a:pt x="57244" y="120000"/>
                  </a:lnTo>
                  <a:cubicBezTo>
                    <a:pt x="58887" y="120000"/>
                    <a:pt x="59951" y="118939"/>
                    <a:pt x="59951" y="117301"/>
                  </a:cubicBezTo>
                  <a:lnTo>
                    <a:pt x="59951" y="116722"/>
                  </a:lnTo>
                  <a:lnTo>
                    <a:pt x="59951" y="116722"/>
                  </a:lnTo>
                  <a:lnTo>
                    <a:pt x="52312" y="82987"/>
                  </a:lnTo>
                  <a:lnTo>
                    <a:pt x="87316" y="93301"/>
                  </a:lnTo>
                  <a:lnTo>
                    <a:pt x="87316" y="95518"/>
                  </a:lnTo>
                  <a:cubicBezTo>
                    <a:pt x="87316" y="100144"/>
                    <a:pt x="90797" y="103710"/>
                    <a:pt x="95439" y="103710"/>
                  </a:cubicBezTo>
                  <a:cubicBezTo>
                    <a:pt x="100080" y="103710"/>
                    <a:pt x="103658" y="100144"/>
                    <a:pt x="103658" y="95518"/>
                  </a:cubicBezTo>
                  <a:lnTo>
                    <a:pt x="103658" y="68337"/>
                  </a:lnTo>
                  <a:cubicBezTo>
                    <a:pt x="112651" y="68337"/>
                    <a:pt x="120000" y="61012"/>
                    <a:pt x="120000" y="51951"/>
                  </a:cubicBezTo>
                  <a:cubicBezTo>
                    <a:pt x="120000" y="42987"/>
                    <a:pt x="112651" y="35373"/>
                    <a:pt x="103658" y="35373"/>
                  </a:cubicBezTo>
                  <a:close/>
                  <a:moveTo>
                    <a:pt x="5414" y="70746"/>
                  </a:moveTo>
                  <a:lnTo>
                    <a:pt x="5414" y="59855"/>
                  </a:lnTo>
                  <a:lnTo>
                    <a:pt x="19049" y="59855"/>
                  </a:lnTo>
                  <a:cubicBezTo>
                    <a:pt x="20692" y="59855"/>
                    <a:pt x="21756" y="58795"/>
                    <a:pt x="21756" y="57156"/>
                  </a:cubicBezTo>
                  <a:cubicBezTo>
                    <a:pt x="21756" y="55518"/>
                    <a:pt x="20692" y="54457"/>
                    <a:pt x="19049" y="54457"/>
                  </a:cubicBezTo>
                  <a:lnTo>
                    <a:pt x="5414" y="54457"/>
                  </a:lnTo>
                  <a:lnTo>
                    <a:pt x="5414" y="48963"/>
                  </a:lnTo>
                  <a:lnTo>
                    <a:pt x="13634" y="48963"/>
                  </a:lnTo>
                  <a:cubicBezTo>
                    <a:pt x="15278" y="48963"/>
                    <a:pt x="16341" y="47903"/>
                    <a:pt x="16341" y="46265"/>
                  </a:cubicBezTo>
                  <a:cubicBezTo>
                    <a:pt x="16341" y="44626"/>
                    <a:pt x="15278" y="43566"/>
                    <a:pt x="13634" y="43566"/>
                  </a:cubicBezTo>
                  <a:lnTo>
                    <a:pt x="5414" y="43566"/>
                  </a:lnTo>
                  <a:lnTo>
                    <a:pt x="5414" y="32674"/>
                  </a:lnTo>
                  <a:lnTo>
                    <a:pt x="43609" y="28337"/>
                  </a:lnTo>
                  <a:lnTo>
                    <a:pt x="43609" y="74891"/>
                  </a:lnTo>
                  <a:lnTo>
                    <a:pt x="5414" y="70746"/>
                  </a:lnTo>
                  <a:close/>
                  <a:moveTo>
                    <a:pt x="35197" y="103421"/>
                  </a:moveTo>
                  <a:lnTo>
                    <a:pt x="29685" y="78939"/>
                  </a:lnTo>
                  <a:lnTo>
                    <a:pt x="45253" y="80578"/>
                  </a:lnTo>
                  <a:lnTo>
                    <a:pt x="46317" y="80867"/>
                  </a:lnTo>
                  <a:lnTo>
                    <a:pt x="51248" y="103421"/>
                  </a:lnTo>
                  <a:lnTo>
                    <a:pt x="35197" y="103421"/>
                  </a:lnTo>
                  <a:close/>
                  <a:moveTo>
                    <a:pt x="52602" y="108819"/>
                  </a:moveTo>
                  <a:lnTo>
                    <a:pt x="53763" y="114313"/>
                  </a:lnTo>
                  <a:lnTo>
                    <a:pt x="37324" y="114313"/>
                  </a:lnTo>
                  <a:lnTo>
                    <a:pt x="36261" y="108819"/>
                  </a:lnTo>
                  <a:lnTo>
                    <a:pt x="52602" y="108819"/>
                  </a:lnTo>
                  <a:close/>
                  <a:moveTo>
                    <a:pt x="87316" y="87325"/>
                  </a:moveTo>
                  <a:lnTo>
                    <a:pt x="49121" y="75951"/>
                  </a:lnTo>
                  <a:lnTo>
                    <a:pt x="49121" y="27277"/>
                  </a:lnTo>
                  <a:lnTo>
                    <a:pt x="87316" y="15807"/>
                  </a:lnTo>
                  <a:lnTo>
                    <a:pt x="87316" y="87325"/>
                  </a:lnTo>
                  <a:close/>
                  <a:moveTo>
                    <a:pt x="98243" y="95228"/>
                  </a:moveTo>
                  <a:cubicBezTo>
                    <a:pt x="98243" y="96867"/>
                    <a:pt x="97082" y="97927"/>
                    <a:pt x="95439" y="97927"/>
                  </a:cubicBezTo>
                  <a:cubicBezTo>
                    <a:pt x="93795" y="97927"/>
                    <a:pt x="92731" y="96867"/>
                    <a:pt x="92731" y="95228"/>
                  </a:cubicBezTo>
                  <a:lnTo>
                    <a:pt x="92731" y="8192"/>
                  </a:lnTo>
                  <a:cubicBezTo>
                    <a:pt x="92731" y="6554"/>
                    <a:pt x="93795" y="5493"/>
                    <a:pt x="95439" y="5493"/>
                  </a:cubicBezTo>
                  <a:cubicBezTo>
                    <a:pt x="97082" y="5493"/>
                    <a:pt x="98243" y="6554"/>
                    <a:pt x="98243" y="8192"/>
                  </a:cubicBezTo>
                  <a:lnTo>
                    <a:pt x="98243" y="95228"/>
                  </a:lnTo>
                  <a:close/>
                  <a:moveTo>
                    <a:pt x="103658" y="62650"/>
                  </a:moveTo>
                  <a:lnTo>
                    <a:pt x="103658" y="40867"/>
                  </a:lnTo>
                  <a:cubicBezTo>
                    <a:pt x="109653" y="40867"/>
                    <a:pt x="114585" y="45783"/>
                    <a:pt x="114585" y="51759"/>
                  </a:cubicBezTo>
                  <a:cubicBezTo>
                    <a:pt x="114585" y="57734"/>
                    <a:pt x="109653" y="62650"/>
                    <a:pt x="103658" y="62650"/>
                  </a:cubicBezTo>
                  <a:close/>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sz="1600">
                <a:solidFill>
                  <a:srgbClr val="000000"/>
                </a:solidFill>
                <a:latin typeface="Muli"/>
                <a:ea typeface="Muli"/>
                <a:cs typeface="Muli"/>
                <a:sym typeface="Muli"/>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4" name="Shape 514"/>
        <p:cNvGrpSpPr/>
        <p:nvPr/>
      </p:nvGrpSpPr>
      <p:grpSpPr>
        <a:xfrm>
          <a:off x="0" y="0"/>
          <a:ext cx="0" cy="0"/>
          <a:chOff x="0" y="0"/>
          <a:chExt cx="0" cy="0"/>
        </a:xfrm>
      </p:grpSpPr>
      <p:sp>
        <p:nvSpPr>
          <p:cNvPr id="515" name="Shape 515"/>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lang="es"/>
              <a:t>Git vs Mercurial: </a:t>
            </a:r>
            <a:r>
              <a:rPr lang="es" u="sng">
                <a:solidFill>
                  <a:schemeClr val="accent5"/>
                </a:solidFill>
                <a:hlinkClick r:id="rId3"/>
              </a:rPr>
              <a:t>https://importantshock.wordpress.com/2008/08/07/git-vs-mercurial/</a:t>
            </a:r>
          </a:p>
          <a:p>
            <a:pPr lvl="0" rtl="0">
              <a:spcBef>
                <a:spcPts val="0"/>
              </a:spcBef>
              <a:buClr>
                <a:schemeClr val="dk1"/>
              </a:buClr>
              <a:buSzPct val="78571"/>
              <a:buFont typeface="Arial"/>
              <a:buNone/>
            </a:pPr>
            <a:r>
              <a:t/>
            </a:r>
            <a:endParaRPr/>
          </a:p>
          <a:p>
            <a:pPr lvl="0" rtl="0">
              <a:spcBef>
                <a:spcPts val="0"/>
              </a:spcBef>
              <a:buClr>
                <a:schemeClr val="dk1"/>
              </a:buClr>
              <a:buSzPct val="78571"/>
              <a:buFont typeface="Arial"/>
              <a:buNone/>
            </a:pPr>
            <a:r>
              <a:rPr lang="es"/>
              <a:t>Conclusion: both are good solutions.  So:</a:t>
            </a:r>
          </a:p>
          <a:p>
            <a:pPr indent="-317500" lvl="0" marL="457200" rtl="0">
              <a:spcBef>
                <a:spcPts val="0"/>
              </a:spcBef>
              <a:spcAft>
                <a:spcPts val="0"/>
              </a:spcAft>
              <a:buClr>
                <a:srgbClr val="414141"/>
              </a:buClr>
              <a:buSzPct val="100000"/>
              <a:buAutoNum type="arabicPeriod"/>
            </a:pPr>
            <a:r>
              <a:rPr lang="es">
                <a:solidFill>
                  <a:srgbClr val="414141"/>
                </a:solidFill>
              </a:rPr>
              <a:t>Evaluate your workflow and decide which tool suits you best.</a:t>
            </a:r>
          </a:p>
          <a:p>
            <a:pPr indent="-317500" lvl="0" marL="457200" rtl="0">
              <a:spcBef>
                <a:spcPts val="0"/>
              </a:spcBef>
              <a:spcAft>
                <a:spcPts val="0"/>
              </a:spcAft>
              <a:buClr>
                <a:srgbClr val="414141"/>
              </a:buClr>
              <a:buSzPct val="100000"/>
              <a:buAutoNum type="arabicPeriod"/>
            </a:pPr>
            <a:r>
              <a:rPr lang="es">
                <a:solidFill>
                  <a:srgbClr val="414141"/>
                </a:solidFill>
              </a:rPr>
              <a:t>Learn how to use your chosen tool as well as you possibly can.</a:t>
            </a:r>
          </a:p>
          <a:p>
            <a:pPr indent="-317500" lvl="0" marL="457200" rtl="0">
              <a:spcBef>
                <a:spcPts val="0"/>
              </a:spcBef>
              <a:spcAft>
                <a:spcPts val="0"/>
              </a:spcAft>
              <a:buClr>
                <a:srgbClr val="414141"/>
              </a:buClr>
              <a:buSzPct val="100000"/>
              <a:buAutoNum type="arabicPeriod"/>
            </a:pPr>
            <a:r>
              <a:rPr lang="es">
                <a:solidFill>
                  <a:srgbClr val="414141"/>
                </a:solidFill>
              </a:rPr>
              <a:t>Help newbies to make the transition.</a:t>
            </a:r>
          </a:p>
          <a:p>
            <a:pPr indent="-317500" lvl="0" marL="457200" rtl="0">
              <a:spcBef>
                <a:spcPts val="0"/>
              </a:spcBef>
              <a:spcAft>
                <a:spcPts val="0"/>
              </a:spcAft>
              <a:buClr>
                <a:srgbClr val="414141"/>
              </a:buClr>
              <a:buSzPct val="100000"/>
              <a:buAutoNum type="arabicPeriod"/>
            </a:pPr>
            <a:r>
              <a:rPr lang="es">
                <a:solidFill>
                  <a:srgbClr val="414141"/>
                </a:solidFill>
              </a:rPr>
              <a:t>Shut up about the tools you use and write some code.</a:t>
            </a:r>
          </a:p>
          <a:p>
            <a:pPr lvl="0" rtl="0">
              <a:spcBef>
                <a:spcPts val="0"/>
              </a:spcBef>
              <a:buNone/>
            </a:pPr>
            <a:r>
              <a:t/>
            </a:r>
            <a:endParaRPr/>
          </a:p>
        </p:txBody>
      </p:sp>
      <p:sp>
        <p:nvSpPr>
          <p:cNvPr id="516" name="Shape 516"/>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Version Control Systems</a:t>
            </a:r>
          </a:p>
        </p:txBody>
      </p:sp>
      <p:pic>
        <p:nvPicPr>
          <p:cNvPr descr="git_mercurial.jpg" id="517" name="Shape 517"/>
          <p:cNvPicPr preferRelativeResize="0"/>
          <p:nvPr/>
        </p:nvPicPr>
        <p:blipFill>
          <a:blip r:embed="rId4">
            <a:alphaModFix/>
          </a:blip>
          <a:stretch>
            <a:fillRect/>
          </a:stretch>
        </p:blipFill>
        <p:spPr>
          <a:xfrm>
            <a:off x="311700" y="1312850"/>
            <a:ext cx="4114800" cy="3095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solidFill>
                  <a:schemeClr val="dk2"/>
                </a:solidFill>
              </a:rPr>
              <a:t>Continuous Integration</a:t>
            </a:r>
          </a:p>
        </p:txBody>
      </p:sp>
      <p:sp>
        <p:nvSpPr>
          <p:cNvPr id="249" name="Shape 249"/>
          <p:cNvSpPr txBox="1"/>
          <p:nvPr>
            <p:ph idx="1" type="body"/>
          </p:nvPr>
        </p:nvSpPr>
        <p:spPr>
          <a:xfrm>
            <a:off x="311700" y="1152475"/>
            <a:ext cx="6081900" cy="3416400"/>
          </a:xfrm>
          <a:prstGeom prst="rect">
            <a:avLst/>
          </a:prstGeom>
        </p:spPr>
        <p:txBody>
          <a:bodyPr anchorCtr="0" anchor="t" bIns="91425" lIns="91425" rIns="91425" tIns="91425">
            <a:noAutofit/>
          </a:bodyPr>
          <a:lstStyle/>
          <a:p>
            <a:pPr lvl="0" rtl="0">
              <a:spcBef>
                <a:spcPts val="0"/>
              </a:spcBef>
              <a:buNone/>
            </a:pPr>
            <a:r>
              <a:rPr lang="es"/>
              <a:t>From Wikipedia: “the practice of merging all developer working copies to a shared </a:t>
            </a:r>
            <a:r>
              <a:rPr lang="es" u="sng">
                <a:solidFill>
                  <a:schemeClr val="hlink"/>
                </a:solidFill>
                <a:hlinkClick r:id="rId3"/>
              </a:rPr>
              <a:t>mainline</a:t>
            </a:r>
            <a:r>
              <a:rPr lang="es"/>
              <a:t> several times a day. “</a:t>
            </a:r>
          </a:p>
          <a:p>
            <a:pPr lvl="0" rtl="0">
              <a:spcBef>
                <a:spcPts val="0"/>
              </a:spcBef>
              <a:buNone/>
            </a:pPr>
            <a:r>
              <a:rPr lang="es"/>
              <a:t>Continuous Integration is </a:t>
            </a:r>
            <a:r>
              <a:rPr b="1" lang="es"/>
              <a:t>not an all-or-nothing affair</a:t>
            </a:r>
            <a:r>
              <a:rPr lang="es"/>
              <a:t>. In fact, introducing CI into an organization takes you on a path that progresses through several distinct </a:t>
            </a:r>
            <a:r>
              <a:rPr b="1" lang="es"/>
              <a:t>phases</a:t>
            </a:r>
            <a:r>
              <a:rPr lang="es"/>
              <a:t>. Each of these phases involves </a:t>
            </a:r>
            <a:r>
              <a:rPr b="1" lang="es"/>
              <a:t>incremental improvements</a:t>
            </a:r>
            <a:r>
              <a:rPr lang="es"/>
              <a:t> to the technical infrastructure as well as, perhaps more importantly, improvements in the </a:t>
            </a:r>
            <a:r>
              <a:rPr b="1" lang="es"/>
              <a:t>practices and culture</a:t>
            </a:r>
            <a:r>
              <a:rPr lang="es"/>
              <a:t> of the development team itself.</a:t>
            </a:r>
          </a:p>
          <a:p>
            <a:pPr lvl="0" rtl="0">
              <a:spcBef>
                <a:spcPts val="0"/>
              </a:spcBef>
              <a:buNone/>
            </a:pPr>
            <a:r>
              <a:t/>
            </a:r>
            <a:endParaRPr/>
          </a:p>
          <a:p>
            <a:pPr lvl="0" rtl="0">
              <a:spcBef>
                <a:spcPts val="0"/>
              </a:spcBef>
              <a:buNone/>
            </a:pPr>
            <a:r>
              <a:t/>
            </a:r>
            <a:endParaRPr/>
          </a:p>
        </p:txBody>
      </p:sp>
      <p:pic>
        <p:nvPicPr>
          <p:cNvPr descr="continuous_integration.jpg" id="250" name="Shape 250"/>
          <p:cNvPicPr preferRelativeResize="0"/>
          <p:nvPr/>
        </p:nvPicPr>
        <p:blipFill>
          <a:blip r:embed="rId4">
            <a:alphaModFix/>
          </a:blip>
          <a:stretch>
            <a:fillRect/>
          </a:stretch>
        </p:blipFill>
        <p:spPr>
          <a:xfrm>
            <a:off x="6713025" y="1464074"/>
            <a:ext cx="2119275" cy="279319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1" name="Shape 521"/>
        <p:cNvGrpSpPr/>
        <p:nvPr/>
      </p:nvGrpSpPr>
      <p:grpSpPr>
        <a:xfrm>
          <a:off x="0" y="0"/>
          <a:ext cx="0" cy="0"/>
          <a:chOff x="0" y="0"/>
          <a:chExt cx="0" cy="0"/>
        </a:xfrm>
      </p:grpSpPr>
      <p:sp>
        <p:nvSpPr>
          <p:cNvPr id="522" name="Shape 522"/>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A Git Tutorial</a:t>
            </a:r>
          </a:p>
        </p:txBody>
      </p:sp>
      <p:sp>
        <p:nvSpPr>
          <p:cNvPr id="523" name="Shape 52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gn="ctr">
              <a:spcBef>
                <a:spcPts val="0"/>
              </a:spcBef>
              <a:buNone/>
            </a:pPr>
            <a:r>
              <a:rPr lang="es" u="sng">
                <a:solidFill>
                  <a:schemeClr val="hlink"/>
                </a:solidFill>
                <a:hlinkClick r:id="rId3"/>
              </a:rPr>
              <a:t>http://www.slideshare.net/DanielSIG727/git-29444960</a:t>
            </a:r>
          </a:p>
          <a:p>
            <a:pPr lvl="0" rtl="0">
              <a:spcBef>
                <a:spcPts val="0"/>
              </a:spcBef>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7" name="Shape 527"/>
        <p:cNvGrpSpPr/>
        <p:nvPr/>
      </p:nvGrpSpPr>
      <p:grpSpPr>
        <a:xfrm>
          <a:off x="0" y="0"/>
          <a:ext cx="0" cy="0"/>
          <a:chOff x="0" y="0"/>
          <a:chExt cx="0" cy="0"/>
        </a:xfrm>
      </p:grpSpPr>
      <p:sp>
        <p:nvSpPr>
          <p:cNvPr id="528" name="Shape 528"/>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Build Automation</a:t>
            </a:r>
          </a:p>
        </p:txBody>
      </p:sp>
      <p:sp>
        <p:nvSpPr>
          <p:cNvPr id="529" name="Shape 52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a:t>
            </a:r>
            <a:r>
              <a:rPr b="1" lang="es">
                <a:solidFill>
                  <a:srgbClr val="252525"/>
                </a:solidFill>
                <a:highlight>
                  <a:srgbClr val="FFFFFF"/>
                </a:highlight>
              </a:rPr>
              <a:t>Build automation</a:t>
            </a:r>
            <a:r>
              <a:rPr lang="es">
                <a:solidFill>
                  <a:srgbClr val="252525"/>
                </a:solidFill>
                <a:highlight>
                  <a:srgbClr val="FFFFFF"/>
                </a:highlight>
              </a:rPr>
              <a:t> is the process of automating the creation of a </a:t>
            </a:r>
            <a:r>
              <a:rPr lang="es">
                <a:solidFill>
                  <a:srgbClr val="0B0080"/>
                </a:solidFill>
                <a:highlight>
                  <a:srgbClr val="FFFFFF"/>
                </a:highlight>
                <a:hlinkClick r:id="rId3"/>
              </a:rPr>
              <a:t>software build</a:t>
            </a:r>
            <a:r>
              <a:rPr lang="es">
                <a:solidFill>
                  <a:srgbClr val="252525"/>
                </a:solidFill>
                <a:highlight>
                  <a:srgbClr val="FFFFFF"/>
                </a:highlight>
              </a:rPr>
              <a:t> and the associated processes including: </a:t>
            </a:r>
            <a:r>
              <a:rPr lang="es">
                <a:solidFill>
                  <a:srgbClr val="0B0080"/>
                </a:solidFill>
                <a:highlight>
                  <a:srgbClr val="FFFFFF"/>
                </a:highlight>
                <a:hlinkClick r:id="rId4"/>
              </a:rPr>
              <a:t>compiling</a:t>
            </a:r>
            <a:r>
              <a:rPr lang="es">
                <a:solidFill>
                  <a:srgbClr val="252525"/>
                </a:solidFill>
                <a:highlight>
                  <a:srgbClr val="FFFFFF"/>
                </a:highlight>
              </a:rPr>
              <a:t> computer </a:t>
            </a:r>
            <a:r>
              <a:rPr lang="es">
                <a:solidFill>
                  <a:srgbClr val="0B0080"/>
                </a:solidFill>
                <a:highlight>
                  <a:srgbClr val="FFFFFF"/>
                </a:highlight>
                <a:hlinkClick r:id="rId5"/>
              </a:rPr>
              <a:t>source code</a:t>
            </a:r>
            <a:r>
              <a:rPr lang="es">
                <a:solidFill>
                  <a:srgbClr val="252525"/>
                </a:solidFill>
                <a:highlight>
                  <a:srgbClr val="FFFFFF"/>
                </a:highlight>
              </a:rPr>
              <a:t> into </a:t>
            </a:r>
            <a:r>
              <a:rPr lang="es">
                <a:solidFill>
                  <a:srgbClr val="0B0080"/>
                </a:solidFill>
                <a:highlight>
                  <a:srgbClr val="FFFFFF"/>
                </a:highlight>
                <a:hlinkClick r:id="rId6"/>
              </a:rPr>
              <a:t>binary code</a:t>
            </a:r>
            <a:r>
              <a:rPr lang="es">
                <a:solidFill>
                  <a:srgbClr val="252525"/>
                </a:solidFill>
                <a:highlight>
                  <a:srgbClr val="FFFFFF"/>
                </a:highlight>
              </a:rPr>
              <a:t>, </a:t>
            </a:r>
            <a:r>
              <a:rPr lang="es">
                <a:solidFill>
                  <a:srgbClr val="0B0080"/>
                </a:solidFill>
                <a:highlight>
                  <a:srgbClr val="FFFFFF"/>
                </a:highlight>
                <a:hlinkClick r:id="rId7"/>
              </a:rPr>
              <a:t>packaging</a:t>
            </a:r>
            <a:r>
              <a:rPr lang="es">
                <a:solidFill>
                  <a:srgbClr val="252525"/>
                </a:solidFill>
                <a:highlight>
                  <a:srgbClr val="FFFFFF"/>
                </a:highlight>
              </a:rPr>
              <a:t> </a:t>
            </a:r>
            <a:r>
              <a:rPr lang="es">
                <a:solidFill>
                  <a:srgbClr val="0B0080"/>
                </a:solidFill>
                <a:highlight>
                  <a:srgbClr val="FFFFFF"/>
                </a:highlight>
                <a:hlinkClick r:id="rId8"/>
              </a:rPr>
              <a:t>binary code</a:t>
            </a:r>
            <a:r>
              <a:rPr lang="es">
                <a:solidFill>
                  <a:srgbClr val="252525"/>
                </a:solidFill>
                <a:highlight>
                  <a:srgbClr val="FFFFFF"/>
                </a:highlight>
              </a:rPr>
              <a:t>, and running </a:t>
            </a:r>
            <a:r>
              <a:rPr lang="es">
                <a:solidFill>
                  <a:srgbClr val="0B0080"/>
                </a:solidFill>
                <a:highlight>
                  <a:srgbClr val="FFFFFF"/>
                </a:highlight>
                <a:hlinkClick r:id="rId9"/>
              </a:rPr>
              <a:t>automated tests</a:t>
            </a:r>
            <a:r>
              <a:rPr lang="es">
                <a:solidFill>
                  <a:srgbClr val="252525"/>
                </a:solidFill>
                <a:highlight>
                  <a:srgbClr val="FFFFFF"/>
                </a:highlight>
              </a:rPr>
              <a:t>.</a:t>
            </a:r>
            <a:r>
              <a:rPr lang="es"/>
              <a:t>” -- Wikipedia</a:t>
            </a:r>
          </a:p>
          <a:p>
            <a:pPr lvl="0" rtl="0">
              <a:spcBef>
                <a:spcPts val="0"/>
              </a:spcBef>
              <a:buNone/>
            </a:pPr>
            <a:r>
              <a:t/>
            </a:r>
            <a:endParaRPr/>
          </a:p>
        </p:txBody>
      </p:sp>
      <p:pic>
        <p:nvPicPr>
          <p:cNvPr descr="maven.gif" id="530" name="Shape 530"/>
          <p:cNvPicPr preferRelativeResize="0"/>
          <p:nvPr/>
        </p:nvPicPr>
        <p:blipFill>
          <a:blip r:embed="rId10">
            <a:alphaModFix/>
          </a:blip>
          <a:stretch>
            <a:fillRect/>
          </a:stretch>
        </p:blipFill>
        <p:spPr>
          <a:xfrm>
            <a:off x="2867100" y="2255749"/>
            <a:ext cx="3409775" cy="2446149"/>
          </a:xfrm>
          <a:prstGeom prst="rect">
            <a:avLst/>
          </a:prstGeom>
          <a:noFill/>
          <a:ln>
            <a:noFill/>
          </a:ln>
        </p:spPr>
      </p:pic>
      <p:pic>
        <p:nvPicPr>
          <p:cNvPr descr="maven-logo-black-on-white.png" id="531" name="Shape 531"/>
          <p:cNvPicPr preferRelativeResize="0"/>
          <p:nvPr/>
        </p:nvPicPr>
        <p:blipFill>
          <a:blip r:embed="rId11">
            <a:alphaModFix/>
          </a:blip>
          <a:stretch>
            <a:fillRect/>
          </a:stretch>
        </p:blipFill>
        <p:spPr>
          <a:xfrm>
            <a:off x="1537100" y="3457800"/>
            <a:ext cx="1291625" cy="326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5" name="Shape 535"/>
        <p:cNvGrpSpPr/>
        <p:nvPr/>
      </p:nvGrpSpPr>
      <p:grpSpPr>
        <a:xfrm>
          <a:off x="0" y="0"/>
          <a:ext cx="0" cy="0"/>
          <a:chOff x="0" y="0"/>
          <a:chExt cx="0" cy="0"/>
        </a:xfrm>
      </p:grpSpPr>
      <p:sp>
        <p:nvSpPr>
          <p:cNvPr id="536" name="Shape 536"/>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A Maven Tutorial</a:t>
            </a:r>
          </a:p>
        </p:txBody>
      </p:sp>
      <p:sp>
        <p:nvSpPr>
          <p:cNvPr id="537" name="Shape 53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gn="ctr">
              <a:lnSpc>
                <a:spcPct val="100000"/>
              </a:lnSpc>
              <a:spcBef>
                <a:spcPts val="0"/>
              </a:spcBef>
              <a:spcAft>
                <a:spcPts val="0"/>
              </a:spcAft>
              <a:buNone/>
            </a:pPr>
            <a:r>
              <a:rPr lang="es" u="sng">
                <a:solidFill>
                  <a:schemeClr val="hlink"/>
                </a:solidFill>
                <a:hlinkClick r:id="rId3"/>
              </a:rPr>
              <a:t>http://tutorials.jenkov.com/maven/maven-tutorial.html</a:t>
            </a:r>
          </a:p>
          <a:p>
            <a:pPr lvl="0" rtl="0" algn="ctr">
              <a:lnSpc>
                <a:spcPct val="100000"/>
              </a:lnSpc>
              <a:spcBef>
                <a:spcPts val="0"/>
              </a:spcBef>
              <a:spcAft>
                <a:spcPts val="0"/>
              </a:spcAft>
              <a:buClr>
                <a:schemeClr val="dk1"/>
              </a:buClr>
              <a:buSzPct val="61111"/>
              <a:buFont typeface="Arial"/>
              <a:buNone/>
            </a:pPr>
            <a:r>
              <a:t/>
            </a:r>
            <a:endParaRPr>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1" name="Shape 541"/>
        <p:cNvGrpSpPr/>
        <p:nvPr/>
      </p:nvGrpSpPr>
      <p:grpSpPr>
        <a:xfrm>
          <a:off x="0" y="0"/>
          <a:ext cx="0" cy="0"/>
          <a:chOff x="0" y="0"/>
          <a:chExt cx="0" cy="0"/>
        </a:xfrm>
      </p:grpSpPr>
      <p:sp>
        <p:nvSpPr>
          <p:cNvPr id="542" name="Shape 542"/>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Other Building Tools</a:t>
            </a:r>
          </a:p>
        </p:txBody>
      </p:sp>
      <p:sp>
        <p:nvSpPr>
          <p:cNvPr id="543" name="Shape 54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Gradle</a:t>
            </a:r>
          </a:p>
          <a:p>
            <a:pPr lvl="0" rtl="0">
              <a:spcBef>
                <a:spcPts val="0"/>
              </a:spcBef>
              <a:buNone/>
            </a:pPr>
            <a:r>
              <a:rPr lang="es" u="sng">
                <a:solidFill>
                  <a:schemeClr val="hlink"/>
                </a:solidFill>
                <a:hlinkClick r:id="rId3"/>
              </a:rPr>
              <a:t>http://es.slideshare.net/dgomezg/gradle-comoalternativaa-maven</a:t>
            </a:r>
          </a:p>
          <a:p>
            <a:pPr lvl="0" rtl="0">
              <a:spcBef>
                <a:spcPts val="0"/>
              </a:spcBef>
              <a:buNone/>
            </a:pPr>
            <a:r>
              <a:rPr lang="es" u="sng">
                <a:solidFill>
                  <a:schemeClr val="hlink"/>
                </a:solidFill>
                <a:hlinkClick r:id="rId4"/>
              </a:rPr>
              <a:t>http://es.slideshare.net/dgomezg/construccion-de-proyectos-con-gradle</a:t>
            </a:r>
          </a:p>
          <a:p>
            <a:pPr lvl="0" rtl="0">
              <a:spcBef>
                <a:spcPts val="0"/>
              </a:spcBef>
              <a:buNone/>
            </a:pPr>
            <a:r>
              <a:t/>
            </a:r>
            <a:endParaRPr/>
          </a:p>
          <a:p>
            <a:pPr lvl="0" rtl="0">
              <a:spcBef>
                <a:spcPts val="0"/>
              </a:spcBef>
              <a:buNone/>
            </a:pPr>
            <a:r>
              <a:rPr lang="es"/>
              <a:t>NPM</a:t>
            </a:r>
          </a:p>
          <a:p>
            <a:pPr lvl="0" rtl="0">
              <a:spcBef>
                <a:spcPts val="0"/>
              </a:spcBef>
              <a:buNone/>
            </a:pPr>
            <a:r>
              <a:rPr lang="es" u="sng">
                <a:solidFill>
                  <a:schemeClr val="hlink"/>
                </a:solidFill>
                <a:hlinkClick r:id="rId5"/>
              </a:rPr>
              <a:t>https://www.keithcirkel.co.uk/how-to-use-npm-as-a-build-tool/</a:t>
            </a:r>
          </a:p>
          <a:p>
            <a:pPr lvl="0" rtl="0">
              <a:spcBef>
                <a:spcPts val="0"/>
              </a:spcBef>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7" name="Shape 547"/>
        <p:cNvGrpSpPr/>
        <p:nvPr/>
      </p:nvGrpSpPr>
      <p:grpSpPr>
        <a:xfrm>
          <a:off x="0" y="0"/>
          <a:ext cx="0" cy="0"/>
          <a:chOff x="0" y="0"/>
          <a:chExt cx="0" cy="0"/>
        </a:xfrm>
      </p:grpSpPr>
      <p:sp>
        <p:nvSpPr>
          <p:cNvPr id="548" name="Shape 548"/>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Artifact Repository</a:t>
            </a:r>
          </a:p>
        </p:txBody>
      </p:sp>
      <p:sp>
        <p:nvSpPr>
          <p:cNvPr id="549" name="Shape 54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a:t>
            </a:r>
            <a:r>
              <a:rPr lang="es">
                <a:solidFill>
                  <a:srgbClr val="444444"/>
                </a:solidFill>
                <a:highlight>
                  <a:srgbClr val="FFFFFF"/>
                </a:highlight>
              </a:rPr>
              <a:t>A collection of binary software artifacts and metadata stored in a defined directory structure which is used by clients such Maven, Mercury, or Ivy to retrieve binaries during a build process</a:t>
            </a:r>
            <a:r>
              <a:rPr lang="es"/>
              <a:t>” -- </a:t>
            </a:r>
            <a:r>
              <a:rPr lang="es" u="sng">
                <a:solidFill>
                  <a:schemeClr val="hlink"/>
                </a:solidFill>
                <a:hlinkClick r:id="rId3"/>
              </a:rPr>
              <a:t>http://blog.sonatype.com/2009/04/what-is-a-repository/</a:t>
            </a:r>
          </a:p>
          <a:p>
            <a:pPr lvl="0" rtl="0">
              <a:spcBef>
                <a:spcPts val="0"/>
              </a:spcBef>
              <a:buNone/>
            </a:pPr>
            <a:r>
              <a:t/>
            </a:r>
            <a:endParaRPr/>
          </a:p>
        </p:txBody>
      </p:sp>
      <p:pic>
        <p:nvPicPr>
          <p:cNvPr descr="Storage-590.jpg" id="550" name="Shape 550"/>
          <p:cNvPicPr preferRelativeResize="0"/>
          <p:nvPr/>
        </p:nvPicPr>
        <p:blipFill>
          <a:blip r:embed="rId4">
            <a:alphaModFix/>
          </a:blip>
          <a:stretch>
            <a:fillRect/>
          </a:stretch>
        </p:blipFill>
        <p:spPr>
          <a:xfrm>
            <a:off x="4775975" y="2539650"/>
            <a:ext cx="4056325" cy="23100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4" name="Shape 554"/>
        <p:cNvGrpSpPr/>
        <p:nvPr/>
      </p:nvGrpSpPr>
      <p:grpSpPr>
        <a:xfrm>
          <a:off x="0" y="0"/>
          <a:ext cx="0" cy="0"/>
          <a:chOff x="0" y="0"/>
          <a:chExt cx="0" cy="0"/>
        </a:xfrm>
      </p:grpSpPr>
      <p:sp>
        <p:nvSpPr>
          <p:cNvPr id="555" name="Shape 555"/>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solidFill>
                  <a:schemeClr val="dk2"/>
                </a:solidFill>
              </a:rPr>
              <a:t>Nexus</a:t>
            </a:r>
          </a:p>
        </p:txBody>
      </p:sp>
      <p:sp>
        <p:nvSpPr>
          <p:cNvPr id="556" name="Shape 55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Integration with maven, gradle</a:t>
            </a:r>
          </a:p>
          <a:p>
            <a:pPr lvl="0" rtl="0">
              <a:spcBef>
                <a:spcPts val="0"/>
              </a:spcBef>
              <a:buNone/>
            </a:pPr>
            <a:r>
              <a:rPr lang="es" u="sng">
                <a:solidFill>
                  <a:schemeClr val="hlink"/>
                </a:solidFill>
                <a:hlinkClick r:id="rId3"/>
              </a:rPr>
              <a:t>http://books.sonatype.com/nexus-book/reference/</a:t>
            </a:r>
          </a:p>
          <a:p>
            <a:pPr lvl="0" rtl="0">
              <a:spcBef>
                <a:spcPts val="0"/>
              </a:spcBef>
              <a:buNone/>
            </a:pPr>
            <a:r>
              <a:t/>
            </a:r>
            <a:endParaRPr/>
          </a:p>
          <a:p>
            <a:pPr lvl="0" rtl="0">
              <a:spcBef>
                <a:spcPts val="0"/>
              </a:spcBef>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0" name="Shape 560"/>
        <p:cNvGrpSpPr/>
        <p:nvPr/>
      </p:nvGrpSpPr>
      <p:grpSpPr>
        <a:xfrm>
          <a:off x="0" y="0"/>
          <a:ext cx="0" cy="0"/>
          <a:chOff x="0" y="0"/>
          <a:chExt cx="0" cy="0"/>
        </a:xfrm>
      </p:grpSpPr>
      <p:sp>
        <p:nvSpPr>
          <p:cNvPr id="561" name="Shape 561"/>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Automation Servers</a:t>
            </a:r>
          </a:p>
        </p:txBody>
      </p:sp>
      <p:sp>
        <p:nvSpPr>
          <p:cNvPr id="562" name="Shape 56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lgn="ctr">
              <a:spcBef>
                <a:spcPts val="0"/>
              </a:spcBef>
              <a:buClr>
                <a:schemeClr val="dk1"/>
              </a:buClr>
              <a:buSzPct val="61111"/>
              <a:buFont typeface="Arial"/>
              <a:buNone/>
            </a:pPr>
            <a:r>
              <a:rPr lang="es" u="sng">
                <a:solidFill>
                  <a:schemeClr val="accent5"/>
                </a:solidFill>
                <a:hlinkClick r:id="rId3"/>
              </a:rPr>
              <a:t>http://www.slideshare.net/haochenglee/hudson-ci</a:t>
            </a:r>
          </a:p>
          <a:p>
            <a:pPr lvl="0" rtl="0" algn="ctr">
              <a:spcBef>
                <a:spcPts val="0"/>
              </a:spcBef>
              <a:buClr>
                <a:schemeClr val="dk1"/>
              </a:buClr>
              <a:buSzPct val="61111"/>
              <a:buFont typeface="Arial"/>
              <a:buNone/>
            </a:pPr>
            <a:r>
              <a:rPr lang="es" u="sng">
                <a:solidFill>
                  <a:schemeClr val="accent5"/>
                </a:solidFill>
                <a:hlinkClick r:id="rId4"/>
              </a:rPr>
              <a:t>http://www.slideshare.net/martinmalek92/ci-and-cd-with-jenkins</a:t>
            </a:r>
          </a:p>
          <a:p>
            <a:pPr lvl="0" rtl="0" algn="ctr">
              <a:spcBef>
                <a:spcPts val="0"/>
              </a:spcBef>
              <a:buClr>
                <a:schemeClr val="dk1"/>
              </a:buClr>
              <a:buSzPct val="61111"/>
              <a:buFont typeface="Arial"/>
              <a:buNone/>
            </a:pPr>
            <a:r>
              <a:t/>
            </a:r>
            <a:endParaRPr/>
          </a:p>
        </p:txBody>
      </p:sp>
      <p:pic>
        <p:nvPicPr>
          <p:cNvPr descr="jenkins_logo.png" id="563" name="Shape 563">
            <a:hlinkClick r:id="rId5"/>
          </p:cNvPr>
          <p:cNvPicPr preferRelativeResize="0"/>
          <p:nvPr/>
        </p:nvPicPr>
        <p:blipFill>
          <a:blip r:embed="rId6">
            <a:alphaModFix/>
          </a:blip>
          <a:stretch>
            <a:fillRect/>
          </a:stretch>
        </p:blipFill>
        <p:spPr>
          <a:xfrm>
            <a:off x="3495675" y="1085850"/>
            <a:ext cx="2152650" cy="2971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7" name="Shape 567"/>
        <p:cNvGrpSpPr/>
        <p:nvPr/>
      </p:nvGrpSpPr>
      <p:grpSpPr>
        <a:xfrm>
          <a:off x="0" y="0"/>
          <a:ext cx="0" cy="0"/>
          <a:chOff x="0" y="0"/>
          <a:chExt cx="0" cy="0"/>
        </a:xfrm>
      </p:grpSpPr>
      <p:sp>
        <p:nvSpPr>
          <p:cNvPr id="568" name="Shape 568"/>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Automation Services</a:t>
            </a:r>
          </a:p>
        </p:txBody>
      </p:sp>
      <p:sp>
        <p:nvSpPr>
          <p:cNvPr id="569" name="Shape 56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Meet CloudBees, home of Jenkins</a:t>
            </a:r>
          </a:p>
          <a:p>
            <a:pPr lvl="0" rtl="0">
              <a:spcBef>
                <a:spcPts val="0"/>
              </a:spcBef>
              <a:buNone/>
            </a:pPr>
            <a:r>
              <a:rPr lang="es" u="sng">
                <a:solidFill>
                  <a:schemeClr val="hlink"/>
                </a:solidFill>
                <a:hlinkClick r:id="rId3"/>
              </a:rPr>
              <a:t>https://www.cloudbees.com</a:t>
            </a:r>
          </a:p>
          <a:p>
            <a:pPr lvl="0" rtl="0">
              <a:spcBef>
                <a:spcPts val="0"/>
              </a:spcBef>
              <a:buNone/>
            </a:pPr>
            <a:r>
              <a:rPr lang="es"/>
              <a:t>Uses jenkins to automate tasks while providing a SaaS platform.</a:t>
            </a:r>
          </a:p>
          <a:p>
            <a:pPr lvl="0" rtl="0">
              <a:spcBef>
                <a:spcPts val="0"/>
              </a:spcBef>
              <a:buNone/>
            </a:pPr>
            <a:r>
              <a:rPr lang="es"/>
              <a:t>Other alternatives are:</a:t>
            </a:r>
          </a:p>
          <a:p>
            <a:pPr lvl="0" rtl="0">
              <a:spcBef>
                <a:spcPts val="0"/>
              </a:spcBef>
              <a:buNone/>
            </a:pPr>
            <a:r>
              <a:rPr lang="es" u="sng">
                <a:solidFill>
                  <a:schemeClr val="hlink"/>
                </a:solidFill>
                <a:hlinkClick r:id="rId4"/>
              </a:rPr>
              <a:t>https://www.solanolabs.com/</a:t>
            </a:r>
          </a:p>
          <a:p>
            <a:pPr lvl="0" rtl="0">
              <a:spcBef>
                <a:spcPts val="0"/>
              </a:spcBef>
              <a:buNone/>
            </a:pPr>
            <a:r>
              <a:rPr lang="es" u="sng">
                <a:solidFill>
                  <a:schemeClr val="hlink"/>
                </a:solidFill>
                <a:hlinkClick r:id="rId5"/>
              </a:rPr>
              <a:t>https://codeship.com/</a:t>
            </a:r>
          </a:p>
          <a:p>
            <a:pPr lvl="0" rtl="0">
              <a:spcBef>
                <a:spcPts val="0"/>
              </a:spcBef>
              <a:buNone/>
            </a:pPr>
            <a:r>
              <a:t/>
            </a:r>
            <a:endParaRPr/>
          </a:p>
          <a:p>
            <a:pPr lvl="0" rtl="0">
              <a:spcBef>
                <a:spcPts val="0"/>
              </a:spcBef>
              <a:buNone/>
            </a:pPr>
            <a:r>
              <a:t/>
            </a:r>
            <a:endParaRPr/>
          </a:p>
        </p:txBody>
      </p:sp>
      <p:pic>
        <p:nvPicPr>
          <p:cNvPr descr="cloudbees-logo.png" id="570" name="Shape 570"/>
          <p:cNvPicPr preferRelativeResize="0"/>
          <p:nvPr/>
        </p:nvPicPr>
        <p:blipFill>
          <a:blip r:embed="rId6">
            <a:alphaModFix/>
          </a:blip>
          <a:stretch>
            <a:fillRect/>
          </a:stretch>
        </p:blipFill>
        <p:spPr>
          <a:xfrm>
            <a:off x="5150900" y="1152478"/>
            <a:ext cx="3681399" cy="1042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4" name="Shape 574"/>
        <p:cNvGrpSpPr/>
        <p:nvPr/>
      </p:nvGrpSpPr>
      <p:grpSpPr>
        <a:xfrm>
          <a:off x="0" y="0"/>
          <a:ext cx="0" cy="0"/>
          <a:chOff x="0" y="0"/>
          <a:chExt cx="0" cy="0"/>
        </a:xfrm>
      </p:grpSpPr>
      <p:sp>
        <p:nvSpPr>
          <p:cNvPr id="575" name="Shape 575"/>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solidFill>
                  <a:schemeClr val="dk2"/>
                </a:solidFill>
              </a:rPr>
              <a:t>Virtualization</a:t>
            </a:r>
          </a:p>
        </p:txBody>
      </p:sp>
      <p:sp>
        <p:nvSpPr>
          <p:cNvPr id="576" name="Shape 57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s"/>
              <a:t>Goal: to make development and production environments as similar as possible.</a:t>
            </a:r>
          </a:p>
          <a:p>
            <a:pPr lvl="0" rtl="0">
              <a:spcBef>
                <a:spcPts val="0"/>
              </a:spcBef>
              <a:buNone/>
            </a:pPr>
            <a:r>
              <a:rPr lang="es"/>
              <a:t>If a developer cannot see an scalable system, how will she program scalable code?</a:t>
            </a:r>
          </a:p>
          <a:p>
            <a:pPr lvl="0" rtl="0">
              <a:spcBef>
                <a:spcPts val="0"/>
              </a:spcBef>
              <a:buNone/>
            </a:pPr>
            <a:r>
              <a:rPr lang="es"/>
              <a:t>By using virtualization, IT can create development environments with same conditions than production.</a:t>
            </a:r>
          </a:p>
          <a:p>
            <a:pPr lvl="0" rtl="0">
              <a:spcBef>
                <a:spcPts val="0"/>
              </a:spcBef>
              <a:buNone/>
            </a:pPr>
            <a:r>
              <a:rPr lang="es"/>
              <a:t>Let’s focus not on virtualization enterprise systems, but how can we use virtualization tools.</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0" name="Shape 580"/>
        <p:cNvGrpSpPr/>
        <p:nvPr/>
      </p:nvGrpSpPr>
      <p:grpSpPr>
        <a:xfrm>
          <a:off x="0" y="0"/>
          <a:ext cx="0" cy="0"/>
          <a:chOff x="0" y="0"/>
          <a:chExt cx="0" cy="0"/>
        </a:xfrm>
      </p:grpSpPr>
      <p:pic>
        <p:nvPicPr>
          <p:cNvPr descr="virtualbox_logo.png" id="581" name="Shape 581">
            <a:hlinkClick r:id="rId3"/>
          </p:cNvPr>
          <p:cNvPicPr preferRelativeResize="0"/>
          <p:nvPr/>
        </p:nvPicPr>
        <p:blipFill>
          <a:blip r:embed="rId4">
            <a:alphaModFix/>
          </a:blip>
          <a:stretch>
            <a:fillRect/>
          </a:stretch>
        </p:blipFill>
        <p:spPr>
          <a:xfrm>
            <a:off x="44325" y="1322237"/>
            <a:ext cx="3304700" cy="2023427"/>
          </a:xfrm>
          <a:prstGeom prst="rect">
            <a:avLst/>
          </a:prstGeom>
          <a:noFill/>
          <a:ln>
            <a:noFill/>
          </a:ln>
        </p:spPr>
      </p:pic>
      <p:sp>
        <p:nvSpPr>
          <p:cNvPr id="582" name="Shape 582"/>
          <p:cNvSpPr txBox="1"/>
          <p:nvPr/>
        </p:nvSpPr>
        <p:spPr>
          <a:xfrm>
            <a:off x="311700" y="3816302"/>
            <a:ext cx="3594300" cy="548700"/>
          </a:xfrm>
          <a:prstGeom prst="rect">
            <a:avLst/>
          </a:prstGeom>
          <a:noFill/>
          <a:ln>
            <a:noFill/>
          </a:ln>
        </p:spPr>
        <p:txBody>
          <a:bodyPr anchorCtr="0" anchor="t" bIns="91425" lIns="91425" rIns="91425" tIns="91425">
            <a:noAutofit/>
          </a:bodyPr>
          <a:lstStyle/>
          <a:p>
            <a:pPr lvl="0" rtl="0" algn="just">
              <a:spcBef>
                <a:spcPts val="0"/>
              </a:spcBef>
              <a:buNone/>
            </a:pPr>
            <a:r>
              <a:rPr lang="es" sz="1000">
                <a:solidFill>
                  <a:srgbClr val="999999"/>
                </a:solidFill>
                <a:highlight>
                  <a:srgbClr val="FFFFFF"/>
                </a:highlight>
                <a:latin typeface="Open Sans"/>
                <a:ea typeface="Open Sans"/>
                <a:cs typeface="Open Sans"/>
                <a:sym typeface="Open Sans"/>
              </a:rPr>
              <a:t>Desktop only, very popular between developers.  Free.</a:t>
            </a:r>
          </a:p>
        </p:txBody>
      </p:sp>
      <p:sp>
        <p:nvSpPr>
          <p:cNvPr id="583" name="Shape 583"/>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Virtualization</a:t>
            </a:r>
          </a:p>
        </p:txBody>
      </p:sp>
      <p:sp>
        <p:nvSpPr>
          <p:cNvPr id="584" name="Shape 584"/>
          <p:cNvSpPr txBox="1"/>
          <p:nvPr>
            <p:ph idx="12" type="sldNum"/>
          </p:nvPr>
        </p:nvSpPr>
        <p:spPr>
          <a:xfrm>
            <a:off x="8421383" y="138250"/>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s"/>
              <a:t>‹#›</a:t>
            </a:fld>
          </a:p>
        </p:txBody>
      </p:sp>
      <p:sp>
        <p:nvSpPr>
          <p:cNvPr id="585" name="Shape 585"/>
          <p:cNvSpPr/>
          <p:nvPr/>
        </p:nvSpPr>
        <p:spPr>
          <a:xfrm>
            <a:off x="3252075" y="1315937"/>
            <a:ext cx="2728500" cy="1972500"/>
          </a:xfrm>
          <a:prstGeom prst="rect">
            <a:avLst/>
          </a:prstGeom>
          <a:solidFill>
            <a:schemeClr val="accent5"/>
          </a:solidFill>
          <a:ln>
            <a:noFill/>
          </a:ln>
        </p:spPr>
        <p:txBody>
          <a:bodyPr anchorCtr="0" anchor="ctr" bIns="91425" lIns="91425" rIns="91425" tIns="91425">
            <a:noAutofit/>
          </a:bodyPr>
          <a:lstStyle/>
          <a:p>
            <a:pPr lvl="0">
              <a:spcBef>
                <a:spcPts val="0"/>
              </a:spcBef>
              <a:buNone/>
            </a:pPr>
            <a:r>
              <a:t/>
            </a:r>
            <a:endParaRPr/>
          </a:p>
        </p:txBody>
      </p:sp>
      <p:sp>
        <p:nvSpPr>
          <p:cNvPr id="586" name="Shape 586"/>
          <p:cNvSpPr txBox="1"/>
          <p:nvPr/>
        </p:nvSpPr>
        <p:spPr>
          <a:xfrm>
            <a:off x="311700" y="3640652"/>
            <a:ext cx="1318200" cy="341100"/>
          </a:xfrm>
          <a:prstGeom prst="rect">
            <a:avLst/>
          </a:prstGeom>
          <a:noFill/>
          <a:ln>
            <a:noFill/>
          </a:ln>
        </p:spPr>
        <p:txBody>
          <a:bodyPr anchorCtr="0" anchor="ctr" bIns="91425" lIns="91425" rIns="91425" tIns="91425">
            <a:noAutofit/>
          </a:bodyPr>
          <a:lstStyle/>
          <a:p>
            <a:pPr lvl="0" rtl="0">
              <a:spcBef>
                <a:spcPts val="0"/>
              </a:spcBef>
              <a:buNone/>
            </a:pPr>
            <a:r>
              <a:rPr b="1" lang="es">
                <a:solidFill>
                  <a:srgbClr val="666666"/>
                </a:solidFill>
                <a:latin typeface="Dosis"/>
                <a:ea typeface="Dosis"/>
                <a:cs typeface="Dosis"/>
                <a:sym typeface="Dosis"/>
              </a:rPr>
              <a:t>VirtualBox</a:t>
            </a:r>
          </a:p>
        </p:txBody>
      </p:sp>
      <p:sp>
        <p:nvSpPr>
          <p:cNvPr id="587" name="Shape 587"/>
          <p:cNvSpPr txBox="1"/>
          <p:nvPr/>
        </p:nvSpPr>
        <p:spPr>
          <a:xfrm>
            <a:off x="5375781" y="3816302"/>
            <a:ext cx="3594300" cy="548700"/>
          </a:xfrm>
          <a:prstGeom prst="rect">
            <a:avLst/>
          </a:prstGeom>
          <a:noFill/>
          <a:ln>
            <a:noFill/>
          </a:ln>
        </p:spPr>
        <p:txBody>
          <a:bodyPr anchorCtr="0" anchor="t" bIns="91425" lIns="91425" rIns="91425" tIns="91425">
            <a:noAutofit/>
          </a:bodyPr>
          <a:lstStyle/>
          <a:p>
            <a:pPr lvl="0" rtl="0" algn="just">
              <a:spcBef>
                <a:spcPts val="0"/>
              </a:spcBef>
              <a:buNone/>
            </a:pPr>
            <a:r>
              <a:rPr lang="es" sz="1000">
                <a:solidFill>
                  <a:srgbClr val="999999"/>
                </a:solidFill>
                <a:highlight>
                  <a:srgbClr val="FFFFFF"/>
                </a:highlight>
                <a:latin typeface="Open Sans"/>
                <a:ea typeface="Open Sans"/>
                <a:cs typeface="Open Sans"/>
                <a:sym typeface="Open Sans"/>
              </a:rPr>
              <a:t>From desktop to datacenter.  Powerful.  Expensive</a:t>
            </a:r>
          </a:p>
        </p:txBody>
      </p:sp>
      <p:sp>
        <p:nvSpPr>
          <p:cNvPr id="588" name="Shape 588"/>
          <p:cNvSpPr txBox="1"/>
          <p:nvPr/>
        </p:nvSpPr>
        <p:spPr>
          <a:xfrm>
            <a:off x="5375781" y="3640652"/>
            <a:ext cx="1318200" cy="341100"/>
          </a:xfrm>
          <a:prstGeom prst="rect">
            <a:avLst/>
          </a:prstGeom>
          <a:noFill/>
          <a:ln>
            <a:noFill/>
          </a:ln>
        </p:spPr>
        <p:txBody>
          <a:bodyPr anchorCtr="0" anchor="ctr" bIns="91425" lIns="91425" rIns="91425" tIns="91425">
            <a:noAutofit/>
          </a:bodyPr>
          <a:lstStyle/>
          <a:p>
            <a:pPr lvl="0" rtl="0">
              <a:spcBef>
                <a:spcPts val="0"/>
              </a:spcBef>
              <a:buNone/>
            </a:pPr>
            <a:r>
              <a:rPr b="1" lang="es">
                <a:solidFill>
                  <a:srgbClr val="666666"/>
                </a:solidFill>
                <a:latin typeface="Dosis"/>
                <a:ea typeface="Dosis"/>
                <a:cs typeface="Dosis"/>
                <a:sym typeface="Dosis"/>
              </a:rPr>
              <a:t>VMware</a:t>
            </a:r>
          </a:p>
        </p:txBody>
      </p:sp>
      <p:grpSp>
        <p:nvGrpSpPr>
          <p:cNvPr id="589" name="Shape 589"/>
          <p:cNvGrpSpPr/>
          <p:nvPr/>
        </p:nvGrpSpPr>
        <p:grpSpPr>
          <a:xfrm>
            <a:off x="3580575" y="1627538"/>
            <a:ext cx="2071500" cy="1607911"/>
            <a:chOff x="3487775" y="1731538"/>
            <a:chExt cx="2071500" cy="1607911"/>
          </a:xfrm>
        </p:grpSpPr>
        <p:sp>
          <p:nvSpPr>
            <p:cNvPr id="590" name="Shape 590"/>
            <p:cNvSpPr/>
            <p:nvPr/>
          </p:nvSpPr>
          <p:spPr>
            <a:xfrm>
              <a:off x="4116725" y="1731538"/>
              <a:ext cx="813600" cy="505500"/>
            </a:xfrm>
            <a:custGeom>
              <a:pathLst>
                <a:path extrusionOk="0" h="120000" w="120000">
                  <a:moveTo>
                    <a:pt x="60000" y="47240"/>
                  </a:moveTo>
                  <a:cubicBezTo>
                    <a:pt x="55362" y="47240"/>
                    <a:pt x="51787" y="52708"/>
                    <a:pt x="51787" y="60000"/>
                  </a:cubicBezTo>
                  <a:cubicBezTo>
                    <a:pt x="51787" y="67291"/>
                    <a:pt x="55362" y="72911"/>
                    <a:pt x="60000" y="72911"/>
                  </a:cubicBezTo>
                  <a:cubicBezTo>
                    <a:pt x="64637" y="72911"/>
                    <a:pt x="68212" y="67291"/>
                    <a:pt x="68212" y="60000"/>
                  </a:cubicBezTo>
                  <a:cubicBezTo>
                    <a:pt x="68212" y="52708"/>
                    <a:pt x="64637" y="47240"/>
                    <a:pt x="60000" y="47240"/>
                  </a:cubicBezTo>
                  <a:close/>
                  <a:moveTo>
                    <a:pt x="60000" y="17164"/>
                  </a:moveTo>
                  <a:cubicBezTo>
                    <a:pt x="45024" y="17164"/>
                    <a:pt x="32753" y="36455"/>
                    <a:pt x="32753" y="60000"/>
                  </a:cubicBezTo>
                  <a:cubicBezTo>
                    <a:pt x="32753" y="83696"/>
                    <a:pt x="45024" y="102987"/>
                    <a:pt x="60000" y="102987"/>
                  </a:cubicBezTo>
                  <a:cubicBezTo>
                    <a:pt x="74975" y="102987"/>
                    <a:pt x="87246" y="83696"/>
                    <a:pt x="87246" y="60000"/>
                  </a:cubicBezTo>
                  <a:cubicBezTo>
                    <a:pt x="87246" y="36455"/>
                    <a:pt x="74975" y="17164"/>
                    <a:pt x="60000" y="17164"/>
                  </a:cubicBezTo>
                  <a:close/>
                  <a:moveTo>
                    <a:pt x="60000" y="94329"/>
                  </a:moveTo>
                  <a:cubicBezTo>
                    <a:pt x="48019" y="94329"/>
                    <a:pt x="38164" y="78987"/>
                    <a:pt x="38164" y="60000"/>
                  </a:cubicBezTo>
                  <a:cubicBezTo>
                    <a:pt x="38164" y="41164"/>
                    <a:pt x="48019" y="25822"/>
                    <a:pt x="60000" y="25822"/>
                  </a:cubicBezTo>
                  <a:cubicBezTo>
                    <a:pt x="71980" y="25822"/>
                    <a:pt x="81835" y="41164"/>
                    <a:pt x="81835" y="60000"/>
                  </a:cubicBezTo>
                  <a:cubicBezTo>
                    <a:pt x="81835" y="78987"/>
                    <a:pt x="71980" y="94329"/>
                    <a:pt x="60000" y="94329"/>
                  </a:cubicBezTo>
                  <a:close/>
                  <a:moveTo>
                    <a:pt x="60000" y="0"/>
                  </a:moveTo>
                  <a:cubicBezTo>
                    <a:pt x="26763" y="0"/>
                    <a:pt x="0" y="42835"/>
                    <a:pt x="0" y="60000"/>
                  </a:cubicBezTo>
                  <a:cubicBezTo>
                    <a:pt x="0" y="77164"/>
                    <a:pt x="26763" y="120000"/>
                    <a:pt x="60000" y="120000"/>
                  </a:cubicBezTo>
                  <a:cubicBezTo>
                    <a:pt x="93236" y="120000"/>
                    <a:pt x="120000" y="77164"/>
                    <a:pt x="120000" y="60000"/>
                  </a:cubicBezTo>
                  <a:cubicBezTo>
                    <a:pt x="120000" y="42835"/>
                    <a:pt x="93236" y="0"/>
                    <a:pt x="60000" y="0"/>
                  </a:cubicBezTo>
                  <a:close/>
                  <a:moveTo>
                    <a:pt x="60000" y="111493"/>
                  </a:moveTo>
                  <a:cubicBezTo>
                    <a:pt x="30048" y="111493"/>
                    <a:pt x="5507" y="74582"/>
                    <a:pt x="5507" y="60000"/>
                  </a:cubicBezTo>
                  <a:cubicBezTo>
                    <a:pt x="5507" y="45417"/>
                    <a:pt x="30048" y="8658"/>
                    <a:pt x="60000" y="8658"/>
                  </a:cubicBezTo>
                  <a:cubicBezTo>
                    <a:pt x="90048" y="8658"/>
                    <a:pt x="114589" y="45417"/>
                    <a:pt x="114589" y="60000"/>
                  </a:cubicBezTo>
                  <a:cubicBezTo>
                    <a:pt x="114589" y="74582"/>
                    <a:pt x="90048" y="111493"/>
                    <a:pt x="60000" y="111493"/>
                  </a:cubicBezTo>
                  <a:close/>
                </a:path>
              </a:pathLst>
            </a:custGeom>
            <a:solidFill>
              <a:srgbClr val="FFFFFF"/>
            </a:solidFill>
            <a:ln>
              <a:noFill/>
            </a:ln>
          </p:spPr>
          <p:txBody>
            <a:bodyPr anchorCtr="0" anchor="t" bIns="45700" lIns="91425" rIns="91425" tIns="45700">
              <a:noAutofit/>
            </a:bodyPr>
            <a:lstStyle/>
            <a:p>
              <a:pPr indent="0" lvl="0" marL="0" marR="0" rtl="0" algn="l">
                <a:spcBef>
                  <a:spcPts val="0"/>
                </a:spcBef>
                <a:buNone/>
              </a:pPr>
              <a:r>
                <a:t/>
              </a:r>
              <a:endParaRPr sz="1800">
                <a:solidFill>
                  <a:srgbClr val="000000"/>
                </a:solidFill>
                <a:latin typeface="Calibri"/>
                <a:ea typeface="Calibri"/>
                <a:cs typeface="Calibri"/>
                <a:sym typeface="Calibri"/>
              </a:endParaRPr>
            </a:p>
          </p:txBody>
        </p:sp>
        <p:sp>
          <p:nvSpPr>
            <p:cNvPr id="591" name="Shape 591"/>
            <p:cNvSpPr txBox="1"/>
            <p:nvPr/>
          </p:nvSpPr>
          <p:spPr>
            <a:xfrm>
              <a:off x="3678875" y="2281325"/>
              <a:ext cx="1689300" cy="341100"/>
            </a:xfrm>
            <a:prstGeom prst="rect">
              <a:avLst/>
            </a:prstGeom>
            <a:noFill/>
            <a:ln>
              <a:noFill/>
            </a:ln>
          </p:spPr>
          <p:txBody>
            <a:bodyPr anchorCtr="0" anchor="ctr" bIns="91425" lIns="91425" rIns="91425" tIns="91425">
              <a:noAutofit/>
            </a:bodyPr>
            <a:lstStyle/>
            <a:p>
              <a:pPr lvl="0" rtl="0" algn="ctr">
                <a:spcBef>
                  <a:spcPts val="0"/>
                </a:spcBef>
                <a:buNone/>
              </a:pPr>
              <a:r>
                <a:rPr b="1" lang="es" sz="1500">
                  <a:solidFill>
                    <a:srgbClr val="FFFFFF"/>
                  </a:solidFill>
                  <a:latin typeface="Dosis"/>
                  <a:ea typeface="Dosis"/>
                  <a:cs typeface="Dosis"/>
                  <a:sym typeface="Dosis"/>
                </a:rPr>
                <a:t>Replace with Text</a:t>
              </a:r>
            </a:p>
          </p:txBody>
        </p:sp>
        <p:sp>
          <p:nvSpPr>
            <p:cNvPr id="592" name="Shape 592"/>
            <p:cNvSpPr txBox="1"/>
            <p:nvPr/>
          </p:nvSpPr>
          <p:spPr>
            <a:xfrm>
              <a:off x="3487775" y="2766750"/>
              <a:ext cx="2071500" cy="572700"/>
            </a:xfrm>
            <a:prstGeom prst="rect">
              <a:avLst/>
            </a:prstGeom>
            <a:noFill/>
            <a:ln>
              <a:noFill/>
            </a:ln>
          </p:spPr>
          <p:txBody>
            <a:bodyPr anchorCtr="0" anchor="t" bIns="91425" lIns="91425" rIns="91425" tIns="91425">
              <a:noAutofit/>
            </a:bodyPr>
            <a:lstStyle/>
            <a:p>
              <a:pPr lvl="0" rtl="0" algn="ctr">
                <a:spcBef>
                  <a:spcPts val="0"/>
                </a:spcBef>
                <a:buNone/>
              </a:pPr>
              <a:r>
                <a:rPr lang="es" sz="1050">
                  <a:solidFill>
                    <a:srgbClr val="FFFFFF"/>
                  </a:solidFill>
                  <a:latin typeface="Open Sans"/>
                  <a:ea typeface="Open Sans"/>
                  <a:cs typeface="Open Sans"/>
                  <a:sym typeface="Open Sans"/>
                </a:rPr>
                <a:t>Lorem ipsum dolor sit amet, consectetur adipiscing elit.</a:t>
              </a:r>
            </a:p>
          </p:txBody>
        </p:sp>
      </p:grpSp>
      <p:pic>
        <p:nvPicPr>
          <p:cNvPr descr="vmware-logo.png" id="593" name="Shape 593">
            <a:hlinkClick r:id="rId5"/>
          </p:cNvPr>
          <p:cNvPicPr preferRelativeResize="0"/>
          <p:nvPr/>
        </p:nvPicPr>
        <p:blipFill>
          <a:blip r:embed="rId6">
            <a:alphaModFix/>
          </a:blip>
          <a:stretch>
            <a:fillRect/>
          </a:stretch>
        </p:blipFill>
        <p:spPr>
          <a:xfrm>
            <a:off x="5883625" y="1299900"/>
            <a:ext cx="3304700" cy="20680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b="1" lang="es"/>
              <a:t>Phase 1—No Build Server</a:t>
            </a:r>
          </a:p>
          <a:p>
            <a:pPr lvl="0" rtl="0">
              <a:spcBef>
                <a:spcPts val="0"/>
              </a:spcBef>
              <a:buClr>
                <a:schemeClr val="dk1"/>
              </a:buClr>
              <a:buSzPct val="73333"/>
              <a:buFont typeface="Arial"/>
              <a:buNone/>
            </a:pPr>
            <a:r>
              <a:rPr lang="es"/>
              <a:t>Initially, the team has no central build server of any kind. Software is built manually on a developer’s machine, though it may use an Ant script or similar to do so. Source code may be stored in a central source code repository, but developers do not necessarily commit their changes on a regular basis. Some time before a release is scheduled, a developer manually integrates the changes, a process which is generally associated with pain and suffering. </a:t>
            </a:r>
          </a:p>
          <a:p>
            <a:pPr lvl="0" rtl="0">
              <a:spcBef>
                <a:spcPts val="0"/>
              </a:spcBef>
              <a:buNone/>
            </a:pPr>
            <a:r>
              <a:t/>
            </a:r>
            <a:endParaRPr/>
          </a:p>
        </p:txBody>
      </p:sp>
      <p:sp>
        <p:nvSpPr>
          <p:cNvPr id="256" name="Shape 256"/>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Continuous Integration</a:t>
            </a:r>
          </a:p>
        </p:txBody>
      </p:sp>
      <p:sp>
        <p:nvSpPr>
          <p:cNvPr id="257" name="Shape 257"/>
          <p:cNvSpPr txBox="1"/>
          <p:nvPr>
            <p:ph idx="2" type="subTitle"/>
          </p:nvPr>
        </p:nvSpPr>
        <p:spPr>
          <a:xfrm>
            <a:off x="2249850" y="606800"/>
            <a:ext cx="4644300" cy="244800"/>
          </a:xfrm>
          <a:prstGeom prst="rect">
            <a:avLst/>
          </a:prstGeom>
        </p:spPr>
        <p:txBody>
          <a:bodyPr anchorCtr="0" anchor="t" bIns="91425" lIns="91425" rIns="91425" tIns="91425">
            <a:noAutofit/>
          </a:bodyPr>
          <a:lstStyle/>
          <a:p>
            <a:pPr lvl="0" rtl="0">
              <a:spcBef>
                <a:spcPts val="0"/>
              </a:spcBef>
              <a:buNone/>
            </a:pPr>
            <a:r>
              <a:rPr lang="es"/>
              <a:t>Phase 1</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7" name="Shape 597"/>
        <p:cNvGrpSpPr/>
        <p:nvPr/>
      </p:nvGrpSpPr>
      <p:grpSpPr>
        <a:xfrm>
          <a:off x="0" y="0"/>
          <a:ext cx="0" cy="0"/>
          <a:chOff x="0" y="0"/>
          <a:chExt cx="0" cy="0"/>
        </a:xfrm>
      </p:grpSpPr>
      <p:sp>
        <p:nvSpPr>
          <p:cNvPr id="598" name="Shape 59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s"/>
              <a:t>Configuration Management</a:t>
            </a:r>
          </a:p>
        </p:txBody>
      </p:sp>
      <p:sp>
        <p:nvSpPr>
          <p:cNvPr id="599" name="Shape 59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The product can require external software, configuration files and environment variables that are different from development to production:</a:t>
            </a:r>
          </a:p>
          <a:p>
            <a:pPr lvl="0" rtl="0">
              <a:spcBef>
                <a:spcPts val="0"/>
              </a:spcBef>
              <a:buNone/>
            </a:pPr>
            <a:r>
              <a:rPr lang="es"/>
              <a:t>Example: Operating System, Users, Web Server, External endpoints, feature switches (on,off)...</a:t>
            </a:r>
          </a:p>
          <a:p>
            <a:pPr lvl="0" rtl="0">
              <a:spcBef>
                <a:spcPts val="0"/>
              </a:spcBef>
              <a:buNone/>
            </a:pPr>
            <a:r>
              <a:rPr lang="es"/>
              <a:t>How to keep all these config files and environment variables under control?</a:t>
            </a:r>
          </a:p>
          <a:p>
            <a:pPr lvl="0" rtl="0">
              <a:spcBef>
                <a:spcPts val="0"/>
              </a:spcBef>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3" name="Shape 603"/>
        <p:cNvGrpSpPr/>
        <p:nvPr/>
      </p:nvGrpSpPr>
      <p:grpSpPr>
        <a:xfrm>
          <a:off x="0" y="0"/>
          <a:ext cx="0" cy="0"/>
          <a:chOff x="0" y="0"/>
          <a:chExt cx="0" cy="0"/>
        </a:xfrm>
      </p:grpSpPr>
      <p:sp>
        <p:nvSpPr>
          <p:cNvPr id="604" name="Shape 60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s"/>
              <a:t>Configuration Management Tools</a:t>
            </a:r>
          </a:p>
        </p:txBody>
      </p:sp>
      <p:pic>
        <p:nvPicPr>
          <p:cNvPr descr="CMTs1.jpg" id="605" name="Shape 605">
            <a:hlinkClick r:id="rId3"/>
          </p:cNvPr>
          <p:cNvPicPr preferRelativeResize="0"/>
          <p:nvPr/>
        </p:nvPicPr>
        <p:blipFill>
          <a:blip r:embed="rId4">
            <a:alphaModFix/>
          </a:blip>
          <a:stretch>
            <a:fillRect/>
          </a:stretch>
        </p:blipFill>
        <p:spPr>
          <a:xfrm>
            <a:off x="2180525" y="1152475"/>
            <a:ext cx="4782949" cy="34164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9" name="Shape 609"/>
        <p:cNvGrpSpPr/>
        <p:nvPr/>
      </p:nvGrpSpPr>
      <p:grpSpPr>
        <a:xfrm>
          <a:off x="0" y="0"/>
          <a:ext cx="0" cy="0"/>
          <a:chOff x="0" y="0"/>
          <a:chExt cx="0" cy="0"/>
        </a:xfrm>
      </p:grpSpPr>
      <p:sp>
        <p:nvSpPr>
          <p:cNvPr id="610" name="Shape 61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s"/>
              <a:t>Configuration management: Puppet</a:t>
            </a:r>
          </a:p>
        </p:txBody>
      </p:sp>
      <p:sp>
        <p:nvSpPr>
          <p:cNvPr id="611" name="Shape 611"/>
          <p:cNvSpPr txBox="1"/>
          <p:nvPr>
            <p:ph idx="1" type="body"/>
          </p:nvPr>
        </p:nvSpPr>
        <p:spPr>
          <a:xfrm>
            <a:off x="311700" y="1152475"/>
            <a:ext cx="3297300" cy="3416400"/>
          </a:xfrm>
          <a:prstGeom prst="rect">
            <a:avLst/>
          </a:prstGeom>
        </p:spPr>
        <p:txBody>
          <a:bodyPr anchorCtr="0" anchor="t" bIns="91425" lIns="91425" rIns="91425" tIns="91425">
            <a:noAutofit/>
          </a:bodyPr>
          <a:lstStyle/>
          <a:p>
            <a:pPr lvl="0" rtl="0">
              <a:spcBef>
                <a:spcPts val="0"/>
              </a:spcBef>
              <a:buNone/>
            </a:pPr>
            <a:r>
              <a:rPr lang="es"/>
              <a:t>Talk about Puppet configuration management in Madrid Devops </a:t>
            </a:r>
            <a:r>
              <a:rPr lang="es">
                <a:solidFill>
                  <a:srgbClr val="616161"/>
                </a:solidFill>
                <a:highlight>
                  <a:srgbClr val="FFFFFF"/>
                </a:highlight>
              </a:rPr>
              <a:t>19/04/2012</a:t>
            </a:r>
          </a:p>
          <a:p>
            <a:pPr lvl="0" rtl="0">
              <a:spcBef>
                <a:spcPts val="0"/>
              </a:spcBef>
              <a:buNone/>
            </a:pPr>
            <a:r>
              <a:rPr lang="es">
                <a:solidFill>
                  <a:srgbClr val="616161"/>
                </a:solidFill>
                <a:highlight>
                  <a:srgbClr val="FFFFFF"/>
                </a:highlight>
              </a:rPr>
              <a:t>slideshare: http://www.slideshare.net/jmoratilla/presentacin-charla-puppet-madrid-devops-2012</a:t>
            </a:r>
          </a:p>
        </p:txBody>
      </p:sp>
      <p:sp>
        <p:nvSpPr>
          <p:cNvPr descr="En esta charla Jorge Moratilla (@jmoratilla) y Ricardo Bartolomé (@ricbartm) nos mostrarán lo necesario para comenzar a trabajar con Puppet [1].  Es una charla introductoria que intentará cubrir los diferentes conceptos básicos de Puppet a base de explicaciones teóricas y ejemplos de código para ver las posibilidades que la herramienta ofrece, sin gran esfuerzo y permitiéndonos automatizar las configuraciones desde un primer momento.  Los puntos cubiertos son:  - ¿Qué hace Puppet? - ¿Cómo lo hace? - PuppetMaster - ¿Qué hace diferente a Puppet? - Diferenciar entornos de despliegue - Facter, Recursos y DSL - Clases parametrizadas - Custom Facts - Infrastructura en Abstra-CC y Tuenti  Esta charla es una de las convocatorias mensuales que organiza el grupo de Madrid Devops (@madrid_devops). En esta ocasión Tuenti se ha ofrecido a alojar el evento en sus oficinas de Madrid y grabar las presentaciones con audio. Si estás interesado en estas reuniones únete a la lista de correo [2] o visita nuestro wiki [3].  [1] http://puppetlabs.com [2] https://groups.google.com/group/madrid-devops [3] https://madrid-devops.jottit.com/  Fecha: Jueves 19 de Abril a las 19:45 - 20h  Duración: Alrededor de dos horas Lugar: Oficinas de Tuenti" id="612" name="Shape 612" title="Master of Puppets por Jorge Moratilla (@jmoratilla) y Ricardo Bartolomé (@ricbartm)">
            <a:hlinkClick r:id="rId3"/>
          </p:cNvPr>
          <p:cNvSpPr/>
          <p:nvPr/>
        </p:nvSpPr>
        <p:spPr>
          <a:xfrm>
            <a:off x="3608966" y="1017725"/>
            <a:ext cx="5223333" cy="3917500"/>
          </a:xfrm>
          <a:prstGeom prst="rect">
            <a:avLst/>
          </a:prstGeom>
          <a:blipFill>
            <a:blip r:embed="rId4">
              <a:alphaModFix/>
            </a:blip>
            <a:stretch>
              <a:fillRect/>
            </a:stretch>
          </a:blipFill>
          <a:ln>
            <a:noFill/>
          </a:ln>
        </p:spPr>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6" name="Shape 616"/>
        <p:cNvGrpSpPr/>
        <p:nvPr/>
      </p:nvGrpSpPr>
      <p:grpSpPr>
        <a:xfrm>
          <a:off x="0" y="0"/>
          <a:ext cx="0" cy="0"/>
          <a:chOff x="0" y="0"/>
          <a:chExt cx="0" cy="0"/>
        </a:xfrm>
      </p:grpSpPr>
      <p:sp>
        <p:nvSpPr>
          <p:cNvPr id="617" name="Shape 61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s"/>
              <a:t>Security in Configuration Management Tools</a:t>
            </a:r>
          </a:p>
        </p:txBody>
      </p:sp>
      <p:sp>
        <p:nvSpPr>
          <p:cNvPr id="618" name="Shape 61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Managing application secrets, such as database passwords or API keys, can be a tricky problem in any environment. It becomes even trickier when we have an end-to-end Continuous Delivery pipeline, deploying an application with no human intervention. </a:t>
            </a:r>
          </a:p>
          <a:p>
            <a:pPr lvl="0" rtl="0">
              <a:spcBef>
                <a:spcPts val="0"/>
              </a:spcBef>
              <a:buNone/>
            </a:pPr>
            <a:r>
              <a:rPr lang="es"/>
              <a:t>Managing users and roles using so many services can be hard to manage.</a:t>
            </a:r>
          </a:p>
          <a:p>
            <a:pPr indent="-228600" lvl="0" marL="457200" rtl="0">
              <a:spcBef>
                <a:spcPts val="0"/>
              </a:spcBef>
            </a:pPr>
            <a:r>
              <a:rPr lang="es"/>
              <a:t>AWS IAM helps to establish policies for each service at AWS.</a:t>
            </a:r>
          </a:p>
          <a:p>
            <a:pPr lvl="0" rtl="0">
              <a:spcBef>
                <a:spcPts val="0"/>
              </a:spcBef>
              <a:buNone/>
            </a:pPr>
            <a:r>
              <a:rPr lang="es"/>
              <a:t>Configuration management has tools to help with secrets</a:t>
            </a:r>
          </a:p>
          <a:p>
            <a:pPr indent="-228600" lvl="0" marL="457200" rtl="0">
              <a:spcBef>
                <a:spcPts val="0"/>
              </a:spcBef>
            </a:pPr>
            <a:r>
              <a:rPr lang="es"/>
              <a:t>Hashicorp Vault</a:t>
            </a:r>
          </a:p>
          <a:p>
            <a:pPr lvl="0" rtl="0">
              <a:spcBef>
                <a:spcPts val="0"/>
              </a:spcBef>
              <a:buNone/>
            </a:pPr>
            <a:r>
              <a:t/>
            </a:r>
            <a:endParaRPr/>
          </a:p>
        </p:txBody>
      </p:sp>
      <p:pic>
        <p:nvPicPr>
          <p:cNvPr descr="vault.png" id="619" name="Shape 619"/>
          <p:cNvPicPr preferRelativeResize="0"/>
          <p:nvPr/>
        </p:nvPicPr>
        <p:blipFill>
          <a:blip r:embed="rId3">
            <a:alphaModFix/>
          </a:blip>
          <a:stretch>
            <a:fillRect/>
          </a:stretch>
        </p:blipFill>
        <p:spPr>
          <a:xfrm>
            <a:off x="5860470" y="3761045"/>
            <a:ext cx="2971825" cy="11729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3" name="Shape 623"/>
        <p:cNvGrpSpPr/>
        <p:nvPr/>
      </p:nvGrpSpPr>
      <p:grpSpPr>
        <a:xfrm>
          <a:off x="0" y="0"/>
          <a:ext cx="0" cy="0"/>
          <a:chOff x="0" y="0"/>
          <a:chExt cx="0" cy="0"/>
        </a:xfrm>
      </p:grpSpPr>
      <p:sp>
        <p:nvSpPr>
          <p:cNvPr id="624" name="Shape 624"/>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Infrastructure as Code</a:t>
            </a:r>
          </a:p>
        </p:txBody>
      </p:sp>
      <p:sp>
        <p:nvSpPr>
          <p:cNvPr id="625" name="Shape 62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The ability to “program” the infrastructure of your product.</a:t>
            </a:r>
          </a:p>
          <a:p>
            <a:pPr lvl="0" rtl="0">
              <a:spcBef>
                <a:spcPts val="0"/>
              </a:spcBef>
              <a:buNone/>
            </a:pPr>
            <a:r>
              <a:rPr lang="es"/>
              <a:t>Traditionally, systems are inventoried but poorly defined more than a name and some main products installed.</a:t>
            </a:r>
          </a:p>
          <a:p>
            <a:pPr lvl="0" rtl="0">
              <a:spcBef>
                <a:spcPts val="0"/>
              </a:spcBef>
              <a:buNone/>
            </a:pPr>
            <a:r>
              <a:rPr lang="es"/>
              <a:t>People logging in the systems can install unofficial software, change files, add users, launch services, all this without supervision.</a:t>
            </a:r>
          </a:p>
          <a:p>
            <a:pPr lvl="0" rtl="0">
              <a:spcBef>
                <a:spcPts val="0"/>
              </a:spcBef>
              <a:buNone/>
            </a:pPr>
            <a:r>
              <a:rPr lang="es"/>
              <a:t>That is the security nightmare.</a:t>
            </a:r>
          </a:p>
          <a:p>
            <a:pPr lvl="0" rtl="0">
              <a:spcBef>
                <a:spcPts val="0"/>
              </a:spcBef>
              <a:buNone/>
            </a:pPr>
            <a:r>
              <a:rPr lang="es"/>
              <a:t>What if your system can be recreated from scratch all the time?</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9" name="Shape 629"/>
        <p:cNvGrpSpPr/>
        <p:nvPr/>
      </p:nvGrpSpPr>
      <p:grpSpPr>
        <a:xfrm>
          <a:off x="0" y="0"/>
          <a:ext cx="0" cy="0"/>
          <a:chOff x="0" y="0"/>
          <a:chExt cx="0" cy="0"/>
        </a:xfrm>
      </p:grpSpPr>
      <p:sp>
        <p:nvSpPr>
          <p:cNvPr id="630" name="Shape 630"/>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Infrastructure as Code</a:t>
            </a:r>
          </a:p>
        </p:txBody>
      </p:sp>
      <p:sp>
        <p:nvSpPr>
          <p:cNvPr id="631" name="Shape 63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APIs have bring us the computer to computer communication capability, so resources can be declared programmably.</a:t>
            </a:r>
          </a:p>
          <a:p>
            <a:pPr lvl="0" rtl="0">
              <a:spcBef>
                <a:spcPts val="0"/>
              </a:spcBef>
              <a:buNone/>
            </a:pPr>
            <a:r>
              <a:rPr lang="es"/>
              <a:t>Create instances and networks, open and close ports, declare load balancers and domains resources and save all in a single file.</a:t>
            </a:r>
          </a:p>
          <a:p>
            <a:pPr lvl="0" rtl="0">
              <a:spcBef>
                <a:spcPts val="0"/>
              </a:spcBef>
              <a:buNone/>
            </a:pPr>
            <a:r>
              <a:rPr lang="es"/>
              <a:t>Put that file on a Source Control Repository and you will have a versioned platform.</a:t>
            </a:r>
          </a:p>
          <a:p>
            <a:pPr lvl="0" rtl="0">
              <a:spcBef>
                <a:spcPts val="0"/>
              </a:spcBef>
              <a:buNone/>
            </a:pPr>
            <a:r>
              <a:t/>
            </a:r>
            <a:endParaRPr/>
          </a:p>
          <a:p>
            <a:pPr lvl="0" rtl="0">
              <a:spcBef>
                <a:spcPts val="0"/>
              </a:spcBef>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5" name="Shape 635"/>
        <p:cNvGrpSpPr/>
        <p:nvPr/>
      </p:nvGrpSpPr>
      <p:grpSpPr>
        <a:xfrm>
          <a:off x="0" y="0"/>
          <a:ext cx="0" cy="0"/>
          <a:chOff x="0" y="0"/>
          <a:chExt cx="0" cy="0"/>
        </a:xfrm>
      </p:grpSpPr>
      <p:sp>
        <p:nvSpPr>
          <p:cNvPr id="636" name="Shape 636"/>
          <p:cNvSpPr txBox="1"/>
          <p:nvPr>
            <p:ph idx="1" type="body"/>
          </p:nvPr>
        </p:nvSpPr>
        <p:spPr>
          <a:xfrm>
            <a:off x="311700" y="1152475"/>
            <a:ext cx="3999900" cy="3416400"/>
          </a:xfrm>
          <a:prstGeom prst="rect">
            <a:avLst/>
          </a:prstGeom>
        </p:spPr>
        <p:txBody>
          <a:bodyPr anchorCtr="0" anchor="t" bIns="91425" lIns="91425" rIns="91425" tIns="91425">
            <a:noAutofit/>
          </a:bodyPr>
          <a:lstStyle/>
          <a:p>
            <a:pPr lvl="0" rtl="0">
              <a:spcBef>
                <a:spcPts val="0"/>
              </a:spcBef>
              <a:buNone/>
            </a:pPr>
            <a:r>
              <a:rPr lang="es" u="sng">
                <a:solidFill>
                  <a:schemeClr val="hlink"/>
                </a:solidFill>
                <a:hlinkClick r:id="rId3"/>
              </a:rPr>
              <a:t>AWS Cloudformation</a:t>
            </a:r>
          </a:p>
          <a:p>
            <a:pPr lvl="0" rtl="0">
              <a:spcBef>
                <a:spcPts val="0"/>
              </a:spcBef>
              <a:buNone/>
            </a:pPr>
            <a:r>
              <a:rPr lang="es"/>
              <a:t>Allows to define a whole infrastructure and network with a single JSON file.</a:t>
            </a:r>
          </a:p>
          <a:p>
            <a:pPr lvl="0" rtl="0">
              <a:spcBef>
                <a:spcPts val="0"/>
              </a:spcBef>
              <a:buNone/>
            </a:pPr>
            <a:r>
              <a:rPr lang="es"/>
              <a:t>It is versioned in nature, so you can incrementally modify resources.</a:t>
            </a:r>
          </a:p>
          <a:p>
            <a:pPr lvl="0" rtl="0">
              <a:spcBef>
                <a:spcPts val="0"/>
              </a:spcBef>
              <a:buNone/>
            </a:pPr>
            <a:r>
              <a:rPr lang="es"/>
              <a:t>It can be used as a template to allow different configuration of the same infrastructure.</a:t>
            </a:r>
          </a:p>
        </p:txBody>
      </p:sp>
      <p:sp>
        <p:nvSpPr>
          <p:cNvPr id="637" name="Shape 637"/>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Infrastructure as Code</a:t>
            </a:r>
          </a:p>
        </p:txBody>
      </p:sp>
      <p:sp>
        <p:nvSpPr>
          <p:cNvPr id="638" name="Shape 638"/>
          <p:cNvSpPr txBox="1"/>
          <p:nvPr>
            <p:ph idx="2" type="body"/>
          </p:nvPr>
        </p:nvSpPr>
        <p:spPr>
          <a:xfrm>
            <a:off x="4832400" y="1152475"/>
            <a:ext cx="3999900" cy="3416400"/>
          </a:xfrm>
          <a:prstGeom prst="rect">
            <a:avLst/>
          </a:prstGeom>
        </p:spPr>
        <p:txBody>
          <a:bodyPr anchorCtr="0" anchor="t" bIns="91425" lIns="91425" rIns="91425" tIns="91425">
            <a:noAutofit/>
          </a:bodyPr>
          <a:lstStyle/>
          <a:p>
            <a:pPr lvl="0" rtl="0">
              <a:spcBef>
                <a:spcPts val="0"/>
              </a:spcBef>
              <a:buNone/>
            </a:pPr>
            <a:r>
              <a:rPr lang="es" u="sng">
                <a:solidFill>
                  <a:schemeClr val="hlink"/>
                </a:solidFill>
                <a:hlinkClick r:id="rId4"/>
              </a:rPr>
              <a:t>Google Cloud Deployment Manager</a:t>
            </a:r>
          </a:p>
          <a:p>
            <a:pPr lvl="0" rtl="0">
              <a:spcBef>
                <a:spcPts val="0"/>
              </a:spcBef>
              <a:buNone/>
            </a:pPr>
            <a:r>
              <a:rPr lang="es"/>
              <a:t>Same features than AWS</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2" name="Shape 642"/>
        <p:cNvGrpSpPr/>
        <p:nvPr/>
      </p:nvGrpSpPr>
      <p:grpSpPr>
        <a:xfrm>
          <a:off x="0" y="0"/>
          <a:ext cx="0" cy="0"/>
          <a:chOff x="0" y="0"/>
          <a:chExt cx="0" cy="0"/>
        </a:xfrm>
      </p:grpSpPr>
      <p:sp>
        <p:nvSpPr>
          <p:cNvPr id="643" name="Shape 643"/>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AWS Cloud Formation</a:t>
            </a:r>
          </a:p>
        </p:txBody>
      </p:sp>
      <p:sp>
        <p:nvSpPr>
          <p:cNvPr id="644" name="Shape 64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s" u="sng">
                <a:solidFill>
                  <a:schemeClr val="hlink"/>
                </a:solidFill>
                <a:hlinkClick r:id="rId3"/>
              </a:rPr>
              <a:t>Visualizing creation of AWS Resources</a:t>
            </a:r>
          </a:p>
          <a:p>
            <a:pPr lvl="0" rtl="0">
              <a:spcBef>
                <a:spcPts val="0"/>
              </a:spcBef>
              <a:buClr>
                <a:schemeClr val="dk1"/>
              </a:buClr>
              <a:buSzPct val="61111"/>
              <a:buFont typeface="Arial"/>
              <a:buNone/>
            </a:pPr>
            <a:r>
              <a:t/>
            </a:r>
            <a:endParaRPr/>
          </a:p>
          <a:p>
            <a:pPr lvl="0" rtl="0">
              <a:spcBef>
                <a:spcPts val="0"/>
              </a:spcBef>
              <a:buNone/>
            </a:pPr>
            <a:r>
              <a:rPr lang="es" u="sng">
                <a:solidFill>
                  <a:schemeClr val="hlink"/>
                </a:solidFill>
                <a:hlinkClick r:id="rId4"/>
              </a:rPr>
              <a:t>Introduction to AWS Cloudformation</a:t>
            </a:r>
          </a:p>
          <a:p>
            <a:pPr lvl="0" rtl="0">
              <a:spcBef>
                <a:spcPts val="0"/>
              </a:spcBef>
              <a:buNone/>
            </a:pPr>
            <a:r>
              <a:t/>
            </a:r>
            <a:endParaRPr/>
          </a:p>
          <a:p>
            <a:pPr lvl="0" rtl="0">
              <a:spcBef>
                <a:spcPts val="0"/>
              </a:spcBef>
              <a:buNone/>
            </a:pPr>
            <a:r>
              <a:rPr lang="es" u="sng">
                <a:solidFill>
                  <a:schemeClr val="hlink"/>
                </a:solidFill>
                <a:hlinkClick r:id="rId5"/>
              </a:rPr>
              <a:t>Writing scripts and templates with AWS Cloudformation</a:t>
            </a:r>
          </a:p>
          <a:p>
            <a:pPr lvl="0" rtl="0">
              <a:spcBef>
                <a:spcPts val="0"/>
              </a:spcBef>
              <a:buNone/>
            </a:pPr>
            <a:r>
              <a:t/>
            </a:r>
            <a:endParaRPr/>
          </a:p>
          <a:p>
            <a:pPr lvl="0" rtl="0">
              <a:spcBef>
                <a:spcPts val="0"/>
              </a:spcBef>
              <a:buNone/>
            </a:pPr>
            <a:r>
              <a:rPr lang="es" u="sng">
                <a:solidFill>
                  <a:schemeClr val="hlink"/>
                </a:solidFill>
                <a:hlinkClick r:id="rId6"/>
              </a:rPr>
              <a:t>CloudFormation Designer</a:t>
            </a:r>
          </a:p>
          <a:p>
            <a:pPr lvl="0" rtl="0">
              <a:spcBef>
                <a:spcPts val="0"/>
              </a:spcBef>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8" name="Shape 648"/>
        <p:cNvGrpSpPr/>
        <p:nvPr/>
      </p:nvGrpSpPr>
      <p:grpSpPr>
        <a:xfrm>
          <a:off x="0" y="0"/>
          <a:ext cx="0" cy="0"/>
          <a:chOff x="0" y="0"/>
          <a:chExt cx="0" cy="0"/>
        </a:xfrm>
      </p:grpSpPr>
      <p:sp>
        <p:nvSpPr>
          <p:cNvPr id="649" name="Shape 649"/>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Orchestration</a:t>
            </a:r>
          </a:p>
        </p:txBody>
      </p:sp>
      <p:sp>
        <p:nvSpPr>
          <p:cNvPr id="650" name="Shape 65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Allows to create, modify, assign or delete resources using APIS</a:t>
            </a:r>
          </a:p>
          <a:p>
            <a:pPr lvl="0" rtl="0">
              <a:spcBef>
                <a:spcPts val="0"/>
              </a:spcBef>
              <a:buNone/>
            </a:pPr>
            <a:r>
              <a:t/>
            </a:r>
            <a:endParaRPr/>
          </a:p>
          <a:p>
            <a:pPr lvl="0" rtl="0">
              <a:spcBef>
                <a:spcPts val="0"/>
              </a:spcBef>
              <a:buNone/>
            </a:pPr>
            <a:r>
              <a:rPr lang="es"/>
              <a:t>Vagrant</a:t>
            </a:r>
          </a:p>
          <a:p>
            <a:pPr lvl="0" rtl="0">
              <a:spcBef>
                <a:spcPts val="0"/>
              </a:spcBef>
              <a:buNone/>
            </a:pPr>
            <a:r>
              <a:t/>
            </a:r>
            <a:endParaRPr/>
          </a:p>
          <a:p>
            <a:pPr lvl="0" rtl="0">
              <a:spcBef>
                <a:spcPts val="0"/>
              </a:spcBef>
              <a:buNone/>
            </a:pPr>
            <a:r>
              <a:rPr lang="es"/>
              <a:t>Terraform</a:t>
            </a:r>
          </a:p>
          <a:p>
            <a:pPr lvl="0" rtl="0">
              <a:spcBef>
                <a:spcPts val="0"/>
              </a:spcBef>
              <a:buNone/>
            </a:pPr>
            <a:r>
              <a:t/>
            </a:r>
            <a:endParaRPr/>
          </a:p>
        </p:txBody>
      </p:sp>
      <p:pic>
        <p:nvPicPr>
          <p:cNvPr descr="terraform.png" id="651" name="Shape 651">
            <a:hlinkClick r:id="rId3"/>
          </p:cNvPr>
          <p:cNvPicPr preferRelativeResize="0"/>
          <p:nvPr/>
        </p:nvPicPr>
        <p:blipFill>
          <a:blip r:embed="rId4">
            <a:alphaModFix/>
          </a:blip>
          <a:stretch>
            <a:fillRect/>
          </a:stretch>
        </p:blipFill>
        <p:spPr>
          <a:xfrm>
            <a:off x="5245650" y="2871025"/>
            <a:ext cx="866450" cy="866450"/>
          </a:xfrm>
          <a:prstGeom prst="rect">
            <a:avLst/>
          </a:prstGeom>
          <a:noFill/>
          <a:ln>
            <a:noFill/>
          </a:ln>
        </p:spPr>
      </p:pic>
      <p:pic>
        <p:nvPicPr>
          <p:cNvPr descr="vagrant-logo.png" id="652" name="Shape 652">
            <a:hlinkClick r:id="rId5"/>
          </p:cNvPr>
          <p:cNvPicPr preferRelativeResize="0"/>
          <p:nvPr/>
        </p:nvPicPr>
        <p:blipFill>
          <a:blip r:embed="rId6">
            <a:alphaModFix/>
          </a:blip>
          <a:stretch>
            <a:fillRect/>
          </a:stretch>
        </p:blipFill>
        <p:spPr>
          <a:xfrm>
            <a:off x="5245650" y="2061824"/>
            <a:ext cx="2623299" cy="7205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6" name="Shape 656"/>
        <p:cNvGrpSpPr/>
        <p:nvPr/>
      </p:nvGrpSpPr>
      <p:grpSpPr>
        <a:xfrm>
          <a:off x="0" y="0"/>
          <a:ext cx="0" cy="0"/>
          <a:chOff x="0" y="0"/>
          <a:chExt cx="0" cy="0"/>
        </a:xfrm>
      </p:grpSpPr>
      <p:sp>
        <p:nvSpPr>
          <p:cNvPr id="657" name="Shape 657"/>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solidFill>
                  <a:schemeClr val="dk2"/>
                </a:solidFill>
              </a:rPr>
              <a:t>Vagrant</a:t>
            </a:r>
          </a:p>
        </p:txBody>
      </p:sp>
      <p:sp>
        <p:nvSpPr>
          <p:cNvPr id="658" name="Shape 65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a:solidFill>
                <a:srgbClr val="000000"/>
              </a:solidFill>
            </a:endParaRPr>
          </a:p>
          <a:p>
            <a:pPr lvl="0" rtl="0">
              <a:spcBef>
                <a:spcPts val="0"/>
              </a:spcBef>
              <a:buNone/>
            </a:pPr>
            <a:r>
              <a:t/>
            </a:r>
            <a:endParaRPr>
              <a:solidFill>
                <a:srgbClr val="000000"/>
              </a:solidFill>
            </a:endParaRPr>
          </a:p>
          <a:p>
            <a:pPr lvl="0" rtl="0">
              <a:spcBef>
                <a:spcPts val="0"/>
              </a:spcBef>
              <a:buNone/>
            </a:pPr>
            <a:r>
              <a:rPr lang="es"/>
              <a:t>Uses virtualization providers to create instances with configurations. From VirtualBox to docker and AWS. Lots of plugins for:</a:t>
            </a:r>
          </a:p>
          <a:p>
            <a:pPr indent="-228600" lvl="0" marL="457200" rtl="0">
              <a:spcBef>
                <a:spcPts val="0"/>
              </a:spcBef>
            </a:pPr>
            <a:r>
              <a:rPr lang="es"/>
              <a:t>Providers</a:t>
            </a:r>
          </a:p>
          <a:p>
            <a:pPr indent="-228600" lvl="0" marL="457200" rtl="0">
              <a:spcBef>
                <a:spcPts val="0"/>
              </a:spcBef>
            </a:pPr>
            <a:r>
              <a:rPr lang="es"/>
              <a:t>Provisioners</a:t>
            </a:r>
          </a:p>
          <a:p>
            <a:pPr lvl="0" rtl="0">
              <a:spcBef>
                <a:spcPts val="0"/>
              </a:spcBef>
              <a:buNone/>
            </a:pPr>
            <a:r>
              <a:rPr lang="es"/>
              <a:t>Has a repository of images to download: </a:t>
            </a:r>
            <a:r>
              <a:rPr lang="es" u="sng">
                <a:solidFill>
                  <a:schemeClr val="hlink"/>
                </a:solidFill>
                <a:hlinkClick r:id="rId3"/>
              </a:rPr>
              <a:t>https://atlas.hashicorp.com/boxes/search</a:t>
            </a:r>
          </a:p>
          <a:p>
            <a:pPr lvl="0" rtl="0">
              <a:spcBef>
                <a:spcPts val="0"/>
              </a:spcBef>
              <a:buNone/>
            </a:pPr>
            <a:r>
              <a:t/>
            </a:r>
            <a:endParaRPr/>
          </a:p>
        </p:txBody>
      </p:sp>
      <p:pic>
        <p:nvPicPr>
          <p:cNvPr descr="vagrant-logo.png" id="659" name="Shape 659">
            <a:hlinkClick r:id="rId4"/>
          </p:cNvPr>
          <p:cNvPicPr preferRelativeResize="0"/>
          <p:nvPr/>
        </p:nvPicPr>
        <p:blipFill>
          <a:blip r:embed="rId5">
            <a:alphaModFix/>
          </a:blip>
          <a:stretch>
            <a:fillRect/>
          </a:stretch>
        </p:blipFill>
        <p:spPr>
          <a:xfrm>
            <a:off x="4324350" y="1071200"/>
            <a:ext cx="4507950" cy="12381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Continuous Integration</a:t>
            </a:r>
          </a:p>
        </p:txBody>
      </p:sp>
      <p:sp>
        <p:nvSpPr>
          <p:cNvPr id="263" name="Shape 263"/>
          <p:cNvSpPr txBox="1"/>
          <p:nvPr>
            <p:ph idx="1" type="subTitle"/>
          </p:nvPr>
        </p:nvSpPr>
        <p:spPr>
          <a:xfrm>
            <a:off x="2249850" y="606800"/>
            <a:ext cx="4644300" cy="244800"/>
          </a:xfrm>
          <a:prstGeom prst="rect">
            <a:avLst/>
          </a:prstGeom>
        </p:spPr>
        <p:txBody>
          <a:bodyPr anchorCtr="0" anchor="t" bIns="91425" lIns="91425" rIns="91425" tIns="91425">
            <a:noAutofit/>
          </a:bodyPr>
          <a:lstStyle/>
          <a:p>
            <a:pPr lvl="0" rtl="0">
              <a:spcBef>
                <a:spcPts val="0"/>
              </a:spcBef>
              <a:buNone/>
            </a:pPr>
            <a:r>
              <a:rPr lang="es"/>
              <a:t>Phase 1</a:t>
            </a:r>
          </a:p>
        </p:txBody>
      </p:sp>
      <p:pic>
        <p:nvPicPr>
          <p:cNvPr descr="say-one-more-time-works-on-my-machine.jpg" id="264" name="Shape 264"/>
          <p:cNvPicPr preferRelativeResize="0"/>
          <p:nvPr/>
        </p:nvPicPr>
        <p:blipFill>
          <a:blip r:embed="rId3">
            <a:alphaModFix/>
          </a:blip>
          <a:stretch>
            <a:fillRect/>
          </a:stretch>
        </p:blipFill>
        <p:spPr>
          <a:xfrm>
            <a:off x="2667000" y="1095375"/>
            <a:ext cx="3810000" cy="38100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3" name="Shape 663"/>
        <p:cNvGrpSpPr/>
        <p:nvPr/>
      </p:nvGrpSpPr>
      <p:grpSpPr>
        <a:xfrm>
          <a:off x="0" y="0"/>
          <a:ext cx="0" cy="0"/>
          <a:chOff x="0" y="0"/>
          <a:chExt cx="0" cy="0"/>
        </a:xfrm>
      </p:grpSpPr>
      <p:sp>
        <p:nvSpPr>
          <p:cNvPr id="664" name="Shape 664"/>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solidFill>
                  <a:schemeClr val="dk2"/>
                </a:solidFill>
              </a:rPr>
              <a:t>A Vagrant Tutorial</a:t>
            </a:r>
          </a:p>
        </p:txBody>
      </p:sp>
      <p:sp>
        <p:nvSpPr>
          <p:cNvPr id="665" name="Shape 66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gn="ctr">
              <a:spcBef>
                <a:spcPts val="0"/>
              </a:spcBef>
              <a:buNone/>
            </a:pPr>
            <a:r>
              <a:rPr lang="es" sz="1400" u="sng">
                <a:solidFill>
                  <a:schemeClr val="hlink"/>
                </a:solidFill>
                <a:hlinkClick r:id="rId3"/>
              </a:rPr>
              <a:t>https://juanvicenteherrera.eu/2013/10/08/madrid-devops-2013-september-meeting/</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9" name="Shape 669"/>
        <p:cNvGrpSpPr/>
        <p:nvPr/>
      </p:nvGrpSpPr>
      <p:grpSpPr>
        <a:xfrm>
          <a:off x="0" y="0"/>
          <a:ext cx="0" cy="0"/>
          <a:chOff x="0" y="0"/>
          <a:chExt cx="0" cy="0"/>
        </a:xfrm>
      </p:grpSpPr>
      <p:sp>
        <p:nvSpPr>
          <p:cNvPr id="670" name="Shape 670"/>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solidFill>
                  <a:schemeClr val="dk2"/>
                </a:solidFill>
              </a:rPr>
              <a:t>Terraform</a:t>
            </a:r>
          </a:p>
        </p:txBody>
      </p:sp>
      <p:sp>
        <p:nvSpPr>
          <p:cNvPr id="671" name="Shape 67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Vagrant for Infrastructure as Code.</a:t>
            </a:r>
          </a:p>
          <a:p>
            <a:pPr lvl="0" rtl="0">
              <a:spcBef>
                <a:spcPts val="0"/>
              </a:spcBef>
              <a:buNone/>
            </a:pPr>
            <a:r>
              <a:rPr lang="es"/>
              <a:t>Defines and manages VPCs, DNS, Applications and their environments.  A versionable form of managing your infrastructure.</a:t>
            </a:r>
          </a:p>
          <a:p>
            <a:pPr lvl="0" rtl="0">
              <a:spcBef>
                <a:spcPts val="0"/>
              </a:spcBef>
              <a:buNone/>
            </a:pPr>
            <a:r>
              <a:t/>
            </a:r>
            <a:endParaRPr/>
          </a:p>
          <a:p>
            <a:pPr lvl="0" rtl="0" algn="ctr">
              <a:spcBef>
                <a:spcPts val="0"/>
              </a:spcBef>
              <a:buNone/>
            </a:pPr>
            <a:r>
              <a:rPr lang="es" u="sng">
                <a:solidFill>
                  <a:schemeClr val="hlink"/>
                </a:solidFill>
                <a:hlinkClick r:id="rId3"/>
              </a:rPr>
              <a:t>https://atlas.hashicorp.com/help/intro/getting-started</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5" name="Shape 675"/>
        <p:cNvGrpSpPr/>
        <p:nvPr/>
      </p:nvGrpSpPr>
      <p:grpSpPr>
        <a:xfrm>
          <a:off x="0" y="0"/>
          <a:ext cx="0" cy="0"/>
          <a:chOff x="0" y="0"/>
          <a:chExt cx="0" cy="0"/>
        </a:xfrm>
      </p:grpSpPr>
      <p:sp>
        <p:nvSpPr>
          <p:cNvPr id="676" name="Shape 676"/>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ToolChain: Communication</a:t>
            </a:r>
          </a:p>
        </p:txBody>
      </p:sp>
      <p:sp>
        <p:nvSpPr>
          <p:cNvPr id="677" name="Shape 67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You need one or several channels to notify and receive feedback.</a:t>
            </a:r>
          </a:p>
          <a:p>
            <a:pPr lvl="0" rtl="0">
              <a:spcBef>
                <a:spcPts val="0"/>
              </a:spcBef>
              <a:buNone/>
            </a:pPr>
            <a:r>
              <a:rPr lang="es"/>
              <a:t>Not only emails.  We are saturated.  Need other channels.</a:t>
            </a:r>
          </a:p>
          <a:p>
            <a:pPr lvl="0" rtl="0">
              <a:spcBef>
                <a:spcPts val="0"/>
              </a:spcBef>
              <a:buNone/>
            </a:pPr>
            <a:r>
              <a:rPr lang="es"/>
              <a:t>TV sets with Dashboards</a:t>
            </a:r>
          </a:p>
          <a:p>
            <a:pPr lvl="0" rtl="0">
              <a:spcBef>
                <a:spcPts val="0"/>
              </a:spcBef>
              <a:buNone/>
            </a:pPr>
            <a:r>
              <a:rPr lang="es"/>
              <a:t>Instant Messaging solutions</a:t>
            </a:r>
          </a:p>
          <a:p>
            <a:pPr lvl="0" rtl="0">
              <a:spcBef>
                <a:spcPts val="0"/>
              </a:spcBef>
              <a:buNone/>
            </a:pPr>
            <a:r>
              <a:rPr lang="es"/>
              <a:t>Mobile Apps</a:t>
            </a:r>
          </a:p>
          <a:p>
            <a:pPr lvl="0" rtl="0">
              <a:spcBef>
                <a:spcPts val="0"/>
              </a:spcBef>
              <a:buNone/>
            </a:pPr>
            <a:r>
              <a:rPr lang="es"/>
              <a:t>Alerting systems</a:t>
            </a:r>
          </a:p>
          <a:p>
            <a:pPr lvl="0" rtl="0">
              <a:spcBef>
                <a:spcPts val="0"/>
              </a:spcBef>
              <a:buNone/>
            </a:pPr>
            <a:r>
              <a:rPr lang="es"/>
              <a:t>ChatBots</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1" name="Shape 681"/>
        <p:cNvGrpSpPr/>
        <p:nvPr/>
      </p:nvGrpSpPr>
      <p:grpSpPr>
        <a:xfrm>
          <a:off x="0" y="0"/>
          <a:ext cx="0" cy="0"/>
          <a:chOff x="0" y="0"/>
          <a:chExt cx="0" cy="0"/>
        </a:xfrm>
      </p:grpSpPr>
      <p:sp>
        <p:nvSpPr>
          <p:cNvPr id="682" name="Shape 68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Not only C2H (Computer to Human) but C2C also: Webhooks.</a:t>
            </a:r>
          </a:p>
          <a:p>
            <a:pPr lvl="0" rtl="0">
              <a:spcBef>
                <a:spcPts val="0"/>
              </a:spcBef>
              <a:buNone/>
            </a:pPr>
            <a:r>
              <a:rPr lang="es"/>
              <a:t>A webhook is an endpoint (usually an API REST endpoint) that will be used to send a message about an event that has take place.  This will be used for ease integrations between systems.</a:t>
            </a:r>
          </a:p>
        </p:txBody>
      </p:sp>
      <p:sp>
        <p:nvSpPr>
          <p:cNvPr id="683" name="Shape 683"/>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ToolChain Communication</a:t>
            </a:r>
          </a:p>
        </p:txBody>
      </p:sp>
      <p:sp>
        <p:nvSpPr>
          <p:cNvPr id="684" name="Shape 684"/>
          <p:cNvSpPr/>
          <p:nvPr/>
        </p:nvSpPr>
        <p:spPr>
          <a:xfrm>
            <a:off x="2925162" y="3286325"/>
            <a:ext cx="1152900" cy="7455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s"/>
              <a:t>Github</a:t>
            </a:r>
          </a:p>
        </p:txBody>
      </p:sp>
      <p:sp>
        <p:nvSpPr>
          <p:cNvPr id="685" name="Shape 685"/>
          <p:cNvSpPr/>
          <p:nvPr/>
        </p:nvSpPr>
        <p:spPr>
          <a:xfrm>
            <a:off x="5065937" y="2678750"/>
            <a:ext cx="1152900" cy="7455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s"/>
              <a:t>Slack</a:t>
            </a:r>
          </a:p>
        </p:txBody>
      </p:sp>
      <p:sp>
        <p:nvSpPr>
          <p:cNvPr id="686" name="Shape 686"/>
          <p:cNvSpPr/>
          <p:nvPr/>
        </p:nvSpPr>
        <p:spPr>
          <a:xfrm>
            <a:off x="5065937" y="3823375"/>
            <a:ext cx="1152900" cy="7455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s"/>
              <a:t>Jenkins</a:t>
            </a:r>
          </a:p>
        </p:txBody>
      </p:sp>
      <p:cxnSp>
        <p:nvCxnSpPr>
          <p:cNvPr id="687" name="Shape 687"/>
          <p:cNvCxnSpPr>
            <a:stCxn id="684" idx="3"/>
            <a:endCxn id="685" idx="1"/>
          </p:cNvCxnSpPr>
          <p:nvPr/>
        </p:nvCxnSpPr>
        <p:spPr>
          <a:xfrm flipH="1" rot="10800000">
            <a:off x="4078062" y="3051575"/>
            <a:ext cx="987900" cy="607500"/>
          </a:xfrm>
          <a:prstGeom prst="straightConnector1">
            <a:avLst/>
          </a:prstGeom>
          <a:noFill/>
          <a:ln cap="flat" cmpd="sng" w="9525">
            <a:solidFill>
              <a:schemeClr val="dk2"/>
            </a:solidFill>
            <a:prstDash val="solid"/>
            <a:round/>
            <a:headEnd len="lg" w="lg" type="none"/>
            <a:tailEnd len="lg" w="lg" type="triangle"/>
          </a:ln>
        </p:spPr>
      </p:cxnSp>
      <p:cxnSp>
        <p:nvCxnSpPr>
          <p:cNvPr id="688" name="Shape 688"/>
          <p:cNvCxnSpPr>
            <a:stCxn id="684" idx="3"/>
            <a:endCxn id="686" idx="1"/>
          </p:cNvCxnSpPr>
          <p:nvPr/>
        </p:nvCxnSpPr>
        <p:spPr>
          <a:xfrm>
            <a:off x="4078062" y="3659075"/>
            <a:ext cx="987900" cy="5370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2" name="Shape 692"/>
        <p:cNvGrpSpPr/>
        <p:nvPr/>
      </p:nvGrpSpPr>
      <p:grpSpPr>
        <a:xfrm>
          <a:off x="0" y="0"/>
          <a:ext cx="0" cy="0"/>
          <a:chOff x="0" y="0"/>
          <a:chExt cx="0" cy="0"/>
        </a:xfrm>
      </p:grpSpPr>
      <p:sp>
        <p:nvSpPr>
          <p:cNvPr id="693" name="Shape 693"/>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Communication in Tool chains</a:t>
            </a:r>
          </a:p>
        </p:txBody>
      </p:sp>
      <p:sp>
        <p:nvSpPr>
          <p:cNvPr id="694" name="Shape 69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s" sz="1100">
                <a:solidFill>
                  <a:schemeClr val="dk1"/>
                </a:solidFill>
              </a:rPr>
              <a:t>Not only emails.</a:t>
            </a:r>
          </a:p>
          <a:p>
            <a:pPr lvl="0" rtl="0">
              <a:lnSpc>
                <a:spcPct val="100000"/>
              </a:lnSpc>
              <a:spcBef>
                <a:spcPts val="0"/>
              </a:spcBef>
              <a:spcAft>
                <a:spcPts val="0"/>
              </a:spcAft>
              <a:buNone/>
            </a:pPr>
            <a:r>
              <a:t/>
            </a:r>
            <a:endParaRPr sz="1100">
              <a:solidFill>
                <a:schemeClr val="dk1"/>
              </a:solidFill>
            </a:endParaRPr>
          </a:p>
          <a:p>
            <a:pPr lvl="0" rtl="0">
              <a:lnSpc>
                <a:spcPct val="100000"/>
              </a:lnSpc>
              <a:spcBef>
                <a:spcPts val="0"/>
              </a:spcBef>
              <a:spcAft>
                <a:spcPts val="0"/>
              </a:spcAft>
              <a:buNone/>
            </a:pPr>
            <a:r>
              <a:rPr lang="es" sz="1100">
                <a:solidFill>
                  <a:schemeClr val="dk1"/>
                </a:solidFill>
              </a:rPr>
              <a:t>You should be notified as soon as something ends to pull the trigger and stop the process.</a:t>
            </a:r>
          </a:p>
          <a:p>
            <a:pPr lvl="0" rtl="0">
              <a:lnSpc>
                <a:spcPct val="100000"/>
              </a:lnSpc>
              <a:spcBef>
                <a:spcPts val="0"/>
              </a:spcBef>
              <a:spcAft>
                <a:spcPts val="0"/>
              </a:spcAft>
              <a:buNone/>
            </a:pPr>
            <a:r>
              <a:t/>
            </a:r>
            <a:endParaRPr sz="1100">
              <a:solidFill>
                <a:schemeClr val="dk1"/>
              </a:solidFill>
            </a:endParaRPr>
          </a:p>
          <a:p>
            <a:pPr lvl="0" rtl="0">
              <a:lnSpc>
                <a:spcPct val="100000"/>
              </a:lnSpc>
              <a:spcBef>
                <a:spcPts val="0"/>
              </a:spcBef>
              <a:spcAft>
                <a:spcPts val="0"/>
              </a:spcAft>
              <a:buNone/>
            </a:pPr>
            <a:r>
              <a:rPr lang="es" sz="1100">
                <a:solidFill>
                  <a:schemeClr val="dk1"/>
                </a:solidFill>
              </a:rPr>
              <a:t>Ex: Instant Messaging, Alerting</a:t>
            </a:r>
          </a:p>
          <a:p>
            <a:pPr lvl="0" rtl="0">
              <a:lnSpc>
                <a:spcPct val="100000"/>
              </a:lnSpc>
              <a:spcBef>
                <a:spcPts val="0"/>
              </a:spcBef>
              <a:spcAft>
                <a:spcPts val="0"/>
              </a:spcAft>
              <a:buNone/>
            </a:pPr>
            <a:r>
              <a:t/>
            </a:r>
            <a:endParaRPr sz="1100">
              <a:solidFill>
                <a:schemeClr val="dk1"/>
              </a:solidFill>
            </a:endParaRPr>
          </a:p>
          <a:p>
            <a:pPr lvl="0" rtl="0">
              <a:lnSpc>
                <a:spcPct val="100000"/>
              </a:lnSpc>
              <a:spcBef>
                <a:spcPts val="0"/>
              </a:spcBef>
              <a:spcAft>
                <a:spcPts val="0"/>
              </a:spcAft>
              <a:buNone/>
            </a:pPr>
            <a:r>
              <a:t/>
            </a:r>
            <a:endParaRPr sz="1100">
              <a:solidFill>
                <a:schemeClr val="dk1"/>
              </a:solidFill>
            </a:endParaRPr>
          </a:p>
          <a:p>
            <a:pPr lvl="0" rtl="0">
              <a:lnSpc>
                <a:spcPct val="100000"/>
              </a:lnSpc>
              <a:spcBef>
                <a:spcPts val="0"/>
              </a:spcBef>
              <a:spcAft>
                <a:spcPts val="0"/>
              </a:spcAft>
              <a:buNone/>
            </a:pPr>
            <a:r>
              <a:t/>
            </a:r>
            <a:endParaRPr sz="1100">
              <a:solidFill>
                <a:schemeClr val="dk1"/>
              </a:solidFill>
            </a:endParaRPr>
          </a:p>
          <a:p>
            <a:pPr lvl="0" rtl="0">
              <a:lnSpc>
                <a:spcPct val="100000"/>
              </a:lnSpc>
              <a:spcBef>
                <a:spcPts val="0"/>
              </a:spcBef>
              <a:spcAft>
                <a:spcPts val="0"/>
              </a:spcAft>
              <a:buNone/>
            </a:pPr>
            <a:r>
              <a:t/>
            </a:r>
            <a:endParaRPr sz="1100">
              <a:solidFill>
                <a:schemeClr val="dk1"/>
              </a:solidFill>
            </a:endParaRPr>
          </a:p>
          <a:p>
            <a:pPr lvl="0" rtl="0">
              <a:lnSpc>
                <a:spcPct val="100000"/>
              </a:lnSpc>
              <a:spcBef>
                <a:spcPts val="0"/>
              </a:spcBef>
              <a:spcAft>
                <a:spcPts val="0"/>
              </a:spcAft>
              <a:buNone/>
            </a:pPr>
            <a:r>
              <a:t/>
            </a:r>
            <a:endParaRPr sz="1100">
              <a:solidFill>
                <a:schemeClr val="dk1"/>
              </a:solidFill>
            </a:endParaRPr>
          </a:p>
          <a:p>
            <a:pPr lvl="0" rtl="0">
              <a:lnSpc>
                <a:spcPct val="100000"/>
              </a:lnSpc>
              <a:spcBef>
                <a:spcPts val="0"/>
              </a:spcBef>
              <a:spcAft>
                <a:spcPts val="0"/>
              </a:spcAft>
              <a:buNone/>
            </a:pPr>
            <a:r>
              <a:t/>
            </a:r>
            <a:endParaRPr sz="1100">
              <a:solidFill>
                <a:schemeClr val="dk1"/>
              </a:solidFill>
            </a:endParaRPr>
          </a:p>
          <a:p>
            <a:pPr lvl="0" rtl="0">
              <a:lnSpc>
                <a:spcPct val="100000"/>
              </a:lnSpc>
              <a:spcBef>
                <a:spcPts val="0"/>
              </a:spcBef>
              <a:spcAft>
                <a:spcPts val="0"/>
              </a:spcAft>
              <a:buNone/>
            </a:pPr>
            <a:r>
              <a:t/>
            </a:r>
            <a:endParaRPr sz="1100">
              <a:solidFill>
                <a:schemeClr val="dk1"/>
              </a:solidFill>
            </a:endParaRPr>
          </a:p>
          <a:p>
            <a:pPr lvl="0" rtl="0">
              <a:lnSpc>
                <a:spcPct val="100000"/>
              </a:lnSpc>
              <a:spcBef>
                <a:spcPts val="0"/>
              </a:spcBef>
              <a:spcAft>
                <a:spcPts val="0"/>
              </a:spcAft>
              <a:buNone/>
            </a:pPr>
            <a:r>
              <a:t/>
            </a:r>
            <a:endParaRPr sz="1100">
              <a:solidFill>
                <a:schemeClr val="dk1"/>
              </a:solidFill>
            </a:endParaRPr>
          </a:p>
          <a:p>
            <a:pPr lvl="0" rtl="0">
              <a:lnSpc>
                <a:spcPct val="100000"/>
              </a:lnSpc>
              <a:spcBef>
                <a:spcPts val="0"/>
              </a:spcBef>
              <a:spcAft>
                <a:spcPts val="0"/>
              </a:spcAft>
              <a:buNone/>
            </a:pPr>
            <a:r>
              <a:t/>
            </a:r>
            <a:endParaRPr sz="1100">
              <a:solidFill>
                <a:schemeClr val="dk1"/>
              </a:solidFill>
            </a:endParaRPr>
          </a:p>
          <a:p>
            <a:pPr lvl="0" rtl="0">
              <a:lnSpc>
                <a:spcPct val="100000"/>
              </a:lnSpc>
              <a:spcBef>
                <a:spcPts val="0"/>
              </a:spcBef>
              <a:spcAft>
                <a:spcPts val="0"/>
              </a:spcAft>
              <a:buNone/>
            </a:pPr>
            <a:r>
              <a:t/>
            </a:r>
            <a:endParaRPr sz="1100">
              <a:solidFill>
                <a:schemeClr val="dk1"/>
              </a:solidFill>
            </a:endParaRPr>
          </a:p>
          <a:p>
            <a:pPr lvl="0" rtl="0">
              <a:lnSpc>
                <a:spcPct val="100000"/>
              </a:lnSpc>
              <a:spcBef>
                <a:spcPts val="0"/>
              </a:spcBef>
              <a:spcAft>
                <a:spcPts val="0"/>
              </a:spcAft>
              <a:buNone/>
            </a:pPr>
            <a:r>
              <a:t/>
            </a:r>
            <a:endParaRPr sz="1100">
              <a:solidFill>
                <a:schemeClr val="dk1"/>
              </a:solidFill>
            </a:endParaRPr>
          </a:p>
          <a:p>
            <a:pPr lvl="0" rtl="0">
              <a:lnSpc>
                <a:spcPct val="100000"/>
              </a:lnSpc>
              <a:spcBef>
                <a:spcPts val="0"/>
              </a:spcBef>
              <a:spcAft>
                <a:spcPts val="0"/>
              </a:spcAft>
              <a:buNone/>
            </a:pPr>
            <a:r>
              <a:t/>
            </a:r>
            <a:endParaRPr sz="1100">
              <a:solidFill>
                <a:schemeClr val="dk1"/>
              </a:solidFill>
            </a:endParaRPr>
          </a:p>
          <a:p>
            <a:pPr lvl="0" rtl="0">
              <a:lnSpc>
                <a:spcPct val="100000"/>
              </a:lnSpc>
              <a:spcBef>
                <a:spcPts val="0"/>
              </a:spcBef>
              <a:spcAft>
                <a:spcPts val="0"/>
              </a:spcAft>
              <a:buNone/>
            </a:pPr>
            <a:r>
              <a:t/>
            </a:r>
            <a:endParaRPr sz="1100">
              <a:solidFill>
                <a:schemeClr val="dk1"/>
              </a:solidFill>
            </a:endParaRPr>
          </a:p>
          <a:p>
            <a:pPr lvl="0" rtl="0">
              <a:lnSpc>
                <a:spcPct val="100000"/>
              </a:lnSpc>
              <a:spcBef>
                <a:spcPts val="0"/>
              </a:spcBef>
              <a:spcAft>
                <a:spcPts val="0"/>
              </a:spcAft>
              <a:buNone/>
            </a:pPr>
            <a:r>
              <a:t/>
            </a:r>
            <a:endParaRPr sz="1100">
              <a:solidFill>
                <a:schemeClr val="dk1"/>
              </a:solidFill>
            </a:endParaRPr>
          </a:p>
          <a:p>
            <a:pPr lvl="0" rtl="0">
              <a:lnSpc>
                <a:spcPct val="100000"/>
              </a:lnSpc>
              <a:spcBef>
                <a:spcPts val="0"/>
              </a:spcBef>
              <a:spcAft>
                <a:spcPts val="0"/>
              </a:spcAft>
              <a:buNone/>
            </a:pPr>
            <a:r>
              <a:t/>
            </a:r>
            <a:endParaRPr sz="1100">
              <a:solidFill>
                <a:schemeClr val="dk1"/>
              </a:solidFill>
            </a:endParaRPr>
          </a:p>
          <a:p>
            <a:pPr lvl="0" rtl="0">
              <a:lnSpc>
                <a:spcPct val="100000"/>
              </a:lnSpc>
              <a:spcBef>
                <a:spcPts val="0"/>
              </a:spcBef>
              <a:spcAft>
                <a:spcPts val="0"/>
              </a:spcAft>
              <a:buNone/>
            </a:pPr>
            <a:r>
              <a:t/>
            </a:r>
            <a:endParaRPr sz="1100">
              <a:solidFill>
                <a:schemeClr val="dk1"/>
              </a:solidFill>
            </a:endParaRPr>
          </a:p>
          <a:p>
            <a:pPr lvl="0" rtl="0">
              <a:lnSpc>
                <a:spcPct val="100000"/>
              </a:lnSpc>
              <a:spcBef>
                <a:spcPts val="0"/>
              </a:spcBef>
              <a:spcAft>
                <a:spcPts val="0"/>
              </a:spcAft>
              <a:buNone/>
            </a:pPr>
            <a:r>
              <a:t/>
            </a:r>
            <a:endParaRPr sz="1100">
              <a:solidFill>
                <a:schemeClr val="dk1"/>
              </a:solidFill>
            </a:endParaRPr>
          </a:p>
          <a:p>
            <a:pPr lvl="0" rtl="0">
              <a:lnSpc>
                <a:spcPct val="100000"/>
              </a:lnSpc>
              <a:spcBef>
                <a:spcPts val="0"/>
              </a:spcBef>
              <a:spcAft>
                <a:spcPts val="0"/>
              </a:spcAft>
              <a:buClr>
                <a:schemeClr val="dk1"/>
              </a:buClr>
              <a:buSzPct val="61111"/>
              <a:buFont typeface="Arial"/>
              <a:buNone/>
            </a:pPr>
            <a:r>
              <a:t/>
            </a:r>
            <a:endParaRPr/>
          </a:p>
        </p:txBody>
      </p:sp>
      <p:pic>
        <p:nvPicPr>
          <p:cNvPr descr="ContinousDeliverypipeline.png" id="695" name="Shape 695"/>
          <p:cNvPicPr preferRelativeResize="0"/>
          <p:nvPr/>
        </p:nvPicPr>
        <p:blipFill>
          <a:blip r:embed="rId3">
            <a:alphaModFix/>
          </a:blip>
          <a:stretch>
            <a:fillRect/>
          </a:stretch>
        </p:blipFill>
        <p:spPr>
          <a:xfrm>
            <a:off x="2032274" y="1021876"/>
            <a:ext cx="5589375" cy="3099749"/>
          </a:xfrm>
          <a:prstGeom prst="rect">
            <a:avLst/>
          </a:prstGeom>
          <a:noFill/>
          <a:ln>
            <a:noFill/>
          </a:ln>
        </p:spPr>
      </p:pic>
      <p:sp>
        <p:nvSpPr>
          <p:cNvPr id="696" name="Shape 696"/>
          <p:cNvSpPr/>
          <p:nvPr/>
        </p:nvSpPr>
        <p:spPr>
          <a:xfrm rot="1154908">
            <a:off x="2372163" y="1482653"/>
            <a:ext cx="487767" cy="229131"/>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7" name="Shape 697"/>
          <p:cNvSpPr/>
          <p:nvPr/>
        </p:nvSpPr>
        <p:spPr>
          <a:xfrm rot="1154908">
            <a:off x="4505113" y="1482653"/>
            <a:ext cx="487767" cy="229131"/>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8" name="Shape 698"/>
          <p:cNvSpPr/>
          <p:nvPr/>
        </p:nvSpPr>
        <p:spPr>
          <a:xfrm rot="1154908">
            <a:off x="5640388" y="1482653"/>
            <a:ext cx="487767" cy="229131"/>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2" name="Shape 702"/>
        <p:cNvGrpSpPr/>
        <p:nvPr/>
      </p:nvGrpSpPr>
      <p:grpSpPr>
        <a:xfrm>
          <a:off x="0" y="0"/>
          <a:ext cx="0" cy="0"/>
          <a:chOff x="0" y="0"/>
          <a:chExt cx="0" cy="0"/>
        </a:xfrm>
      </p:grpSpPr>
      <p:sp>
        <p:nvSpPr>
          <p:cNvPr id="703" name="Shape 703"/>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Slack and Continuous Delivery</a:t>
            </a:r>
          </a:p>
        </p:txBody>
      </p:sp>
      <p:sp>
        <p:nvSpPr>
          <p:cNvPr id="704" name="Shape 70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lgn="ctr">
              <a:spcBef>
                <a:spcPts val="0"/>
              </a:spcBef>
              <a:buNone/>
            </a:pPr>
            <a:r>
              <a:rPr lang="es" u="sng">
                <a:solidFill>
                  <a:schemeClr val="hlink"/>
                </a:solidFill>
                <a:hlinkClick r:id="rId3"/>
              </a:rPr>
              <a:t>https://www.ibm.com/devops/method/content/deliver/tool_slack/</a:t>
            </a:r>
          </a:p>
          <a:p>
            <a:pPr lvl="0" rtl="0" algn="ctr">
              <a:spcBef>
                <a:spcPts val="0"/>
              </a:spcBef>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8" name="Shape 708"/>
        <p:cNvGrpSpPr/>
        <p:nvPr/>
      </p:nvGrpSpPr>
      <p:grpSpPr>
        <a:xfrm>
          <a:off x="0" y="0"/>
          <a:ext cx="0" cy="0"/>
          <a:chOff x="0" y="0"/>
          <a:chExt cx="0" cy="0"/>
        </a:xfrm>
      </p:grpSpPr>
      <p:sp>
        <p:nvSpPr>
          <p:cNvPr id="709" name="Shape 709"/>
          <p:cNvSpPr txBox="1"/>
          <p:nvPr>
            <p:ph idx="1" type="body"/>
          </p:nvPr>
        </p:nvSpPr>
        <p:spPr>
          <a:xfrm>
            <a:off x="311700" y="1152475"/>
            <a:ext cx="2374200" cy="3416400"/>
          </a:xfrm>
          <a:prstGeom prst="rect">
            <a:avLst/>
          </a:prstGeom>
        </p:spPr>
        <p:txBody>
          <a:bodyPr anchorCtr="0" anchor="t" bIns="91425" lIns="91425" rIns="91425" tIns="91425">
            <a:noAutofit/>
          </a:bodyPr>
          <a:lstStyle/>
          <a:p>
            <a:pPr lvl="0" rtl="0">
              <a:spcBef>
                <a:spcPts val="0"/>
              </a:spcBef>
              <a:buNone/>
            </a:pPr>
            <a:r>
              <a:rPr lang="es"/>
              <a:t>Unit testing</a:t>
            </a:r>
          </a:p>
          <a:p>
            <a:pPr lvl="0" rtl="0">
              <a:spcBef>
                <a:spcPts val="0"/>
              </a:spcBef>
              <a:buNone/>
            </a:pPr>
            <a:r>
              <a:t/>
            </a:r>
            <a:endParaRPr/>
          </a:p>
          <a:p>
            <a:pPr lvl="0" rtl="0">
              <a:spcBef>
                <a:spcPts val="0"/>
              </a:spcBef>
              <a:buNone/>
            </a:pPr>
            <a:r>
              <a:rPr lang="es"/>
              <a:t>Integration testing</a:t>
            </a:r>
          </a:p>
          <a:p>
            <a:pPr lvl="0" rtl="0">
              <a:spcBef>
                <a:spcPts val="0"/>
              </a:spcBef>
              <a:buNone/>
            </a:pPr>
            <a:r>
              <a:t/>
            </a:r>
            <a:endParaRPr/>
          </a:p>
          <a:p>
            <a:pPr lvl="0" rtl="0">
              <a:spcBef>
                <a:spcPts val="0"/>
              </a:spcBef>
              <a:buNone/>
            </a:pPr>
            <a:r>
              <a:rPr lang="es"/>
              <a:t>Web testing</a:t>
            </a:r>
          </a:p>
          <a:p>
            <a:pPr lvl="0" rtl="0">
              <a:spcBef>
                <a:spcPts val="0"/>
              </a:spcBef>
              <a:buNone/>
            </a:pPr>
            <a:r>
              <a:t/>
            </a:r>
            <a:endParaRPr/>
          </a:p>
          <a:p>
            <a:pPr lvl="0" rtl="0">
              <a:spcBef>
                <a:spcPts val="0"/>
              </a:spcBef>
              <a:buNone/>
            </a:pPr>
            <a:r>
              <a:rPr lang="es"/>
              <a:t>GUI testing</a:t>
            </a:r>
          </a:p>
        </p:txBody>
      </p:sp>
      <p:sp>
        <p:nvSpPr>
          <p:cNvPr id="710" name="Shape 710"/>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solidFill>
                  <a:schemeClr val="dk2"/>
                </a:solidFill>
              </a:rPr>
              <a:t>Software Testing Tools</a:t>
            </a:r>
          </a:p>
        </p:txBody>
      </p:sp>
      <p:sp>
        <p:nvSpPr>
          <p:cNvPr id="711" name="Shape 711"/>
          <p:cNvSpPr txBox="1"/>
          <p:nvPr>
            <p:ph idx="2" type="subTitle"/>
          </p:nvPr>
        </p:nvSpPr>
        <p:spPr>
          <a:xfrm>
            <a:off x="2249850" y="606800"/>
            <a:ext cx="4644300" cy="244800"/>
          </a:xfrm>
          <a:prstGeom prst="rect">
            <a:avLst/>
          </a:prstGeom>
        </p:spPr>
        <p:txBody>
          <a:bodyPr anchorCtr="0" anchor="t" bIns="91425" lIns="91425" rIns="91425" tIns="91425">
            <a:noAutofit/>
          </a:bodyPr>
          <a:lstStyle/>
          <a:p>
            <a:pPr lvl="0" rtl="0">
              <a:spcBef>
                <a:spcPts val="0"/>
              </a:spcBef>
              <a:buNone/>
            </a:pPr>
            <a:r>
              <a:rPr lang="es"/>
              <a:t>Test Automation</a:t>
            </a:r>
          </a:p>
        </p:txBody>
      </p:sp>
      <p:pic>
        <p:nvPicPr>
          <p:cNvPr descr="test-pyramid.png" id="712" name="Shape 712"/>
          <p:cNvPicPr preferRelativeResize="0"/>
          <p:nvPr/>
        </p:nvPicPr>
        <p:blipFill>
          <a:blip r:embed="rId3">
            <a:alphaModFix/>
          </a:blip>
          <a:stretch>
            <a:fillRect/>
          </a:stretch>
        </p:blipFill>
        <p:spPr>
          <a:xfrm>
            <a:off x="2616987" y="1320837"/>
            <a:ext cx="5895975" cy="32480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6" name="Shape 716"/>
        <p:cNvGrpSpPr/>
        <p:nvPr/>
      </p:nvGrpSpPr>
      <p:grpSpPr>
        <a:xfrm>
          <a:off x="0" y="0"/>
          <a:ext cx="0" cy="0"/>
          <a:chOff x="0" y="0"/>
          <a:chExt cx="0" cy="0"/>
        </a:xfrm>
      </p:grpSpPr>
      <p:sp>
        <p:nvSpPr>
          <p:cNvPr id="717" name="Shape 717"/>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Software Testing Tools</a:t>
            </a:r>
          </a:p>
        </p:txBody>
      </p:sp>
      <p:sp>
        <p:nvSpPr>
          <p:cNvPr id="718" name="Shape 718"/>
          <p:cNvSpPr txBox="1"/>
          <p:nvPr>
            <p:ph idx="2" type="subTitle"/>
          </p:nvPr>
        </p:nvSpPr>
        <p:spPr>
          <a:xfrm>
            <a:off x="2249850" y="606800"/>
            <a:ext cx="4644300" cy="244800"/>
          </a:xfrm>
          <a:prstGeom prst="rect">
            <a:avLst/>
          </a:prstGeom>
        </p:spPr>
        <p:txBody>
          <a:bodyPr anchorCtr="0" anchor="t" bIns="91425" lIns="91425" rIns="91425" tIns="91425">
            <a:noAutofit/>
          </a:bodyPr>
          <a:lstStyle/>
          <a:p>
            <a:pPr lvl="0" rtl="0">
              <a:spcBef>
                <a:spcPts val="0"/>
              </a:spcBef>
              <a:buNone/>
            </a:pPr>
            <a:r>
              <a:rPr lang="es"/>
              <a:t>Load Testing</a:t>
            </a:r>
          </a:p>
        </p:txBody>
      </p:sp>
      <p:pic>
        <p:nvPicPr>
          <p:cNvPr descr="Load_Testing.png" id="719" name="Shape 719"/>
          <p:cNvPicPr preferRelativeResize="0"/>
          <p:nvPr/>
        </p:nvPicPr>
        <p:blipFill>
          <a:blip r:embed="rId3">
            <a:alphaModFix/>
          </a:blip>
          <a:stretch>
            <a:fillRect/>
          </a:stretch>
        </p:blipFill>
        <p:spPr>
          <a:xfrm>
            <a:off x="5835650" y="1421600"/>
            <a:ext cx="2996650" cy="2872574"/>
          </a:xfrm>
          <a:prstGeom prst="rect">
            <a:avLst/>
          </a:prstGeom>
          <a:noFill/>
          <a:ln>
            <a:noFill/>
          </a:ln>
        </p:spPr>
      </p:pic>
      <p:graphicFrame>
        <p:nvGraphicFramePr>
          <p:cNvPr id="720" name="Shape 720"/>
          <p:cNvGraphicFramePr/>
          <p:nvPr/>
        </p:nvGraphicFramePr>
        <p:xfrm>
          <a:off x="442200" y="1674025"/>
          <a:ext cx="3000000" cy="3000000"/>
        </p:xfrm>
        <a:graphic>
          <a:graphicData uri="http://schemas.openxmlformats.org/drawingml/2006/table">
            <a:tbl>
              <a:tblPr>
                <a:noFill/>
                <a:tableStyleId>{6E09CEC0-2344-4783-A38B-902F73C0BCDD}</a:tableStyleId>
              </a:tblPr>
              <a:tblGrid>
                <a:gridCol w="1296300"/>
                <a:gridCol w="1296300"/>
                <a:gridCol w="1296300"/>
                <a:gridCol w="1296300"/>
              </a:tblGrid>
              <a:tr h="381000">
                <a:tc>
                  <a:txBody>
                    <a:bodyPr>
                      <a:noAutofit/>
                    </a:bodyPr>
                    <a:lstStyle/>
                    <a:p>
                      <a:pPr lvl="0" rtl="0">
                        <a:spcBef>
                          <a:spcPts val="0"/>
                        </a:spcBef>
                        <a:buNone/>
                      </a:pPr>
                      <a:r>
                        <a:t/>
                      </a:r>
                      <a:endParaRPr>
                        <a:latin typeface="Open Sans"/>
                        <a:ea typeface="Open Sans"/>
                        <a:cs typeface="Open Sans"/>
                        <a:sym typeface="Open Sans"/>
                      </a:endParaRPr>
                    </a:p>
                  </a:txBody>
                  <a:tcPr marT="91425" marB="91425" marR="91425" marL="91425"/>
                </a:tc>
                <a:tc>
                  <a:txBody>
                    <a:bodyPr>
                      <a:noAutofit/>
                    </a:bodyPr>
                    <a:lstStyle/>
                    <a:p>
                      <a:pPr lvl="0" rtl="0">
                        <a:spcBef>
                          <a:spcPts val="0"/>
                        </a:spcBef>
                        <a:buNone/>
                      </a:pPr>
                      <a:r>
                        <a:rPr lang="es">
                          <a:latin typeface="Open Sans"/>
                          <a:ea typeface="Open Sans"/>
                          <a:cs typeface="Open Sans"/>
                          <a:sym typeface="Open Sans"/>
                        </a:rPr>
                        <a:t>Performance Test</a:t>
                      </a:r>
                    </a:p>
                  </a:txBody>
                  <a:tcPr marT="91425" marB="91425" marR="91425" marL="91425"/>
                </a:tc>
                <a:tc>
                  <a:txBody>
                    <a:bodyPr>
                      <a:noAutofit/>
                    </a:bodyPr>
                    <a:lstStyle/>
                    <a:p>
                      <a:pPr lvl="0" rtl="0">
                        <a:spcBef>
                          <a:spcPts val="0"/>
                        </a:spcBef>
                        <a:buNone/>
                      </a:pPr>
                      <a:r>
                        <a:rPr lang="es">
                          <a:latin typeface="Open Sans"/>
                          <a:ea typeface="Open Sans"/>
                          <a:cs typeface="Open Sans"/>
                          <a:sym typeface="Open Sans"/>
                        </a:rPr>
                        <a:t>Load Test</a:t>
                      </a:r>
                    </a:p>
                  </a:txBody>
                  <a:tcPr marT="91425" marB="91425" marR="91425" marL="91425"/>
                </a:tc>
                <a:tc>
                  <a:txBody>
                    <a:bodyPr>
                      <a:noAutofit/>
                    </a:bodyPr>
                    <a:lstStyle/>
                    <a:p>
                      <a:pPr lvl="0" rtl="0">
                        <a:spcBef>
                          <a:spcPts val="0"/>
                        </a:spcBef>
                        <a:buNone/>
                      </a:pPr>
                      <a:r>
                        <a:rPr lang="es">
                          <a:latin typeface="Open Sans"/>
                          <a:ea typeface="Open Sans"/>
                          <a:cs typeface="Open Sans"/>
                          <a:sym typeface="Open Sans"/>
                        </a:rPr>
                        <a:t>Stress Test</a:t>
                      </a:r>
                    </a:p>
                  </a:txBody>
                  <a:tcPr marT="91425" marB="91425" marR="91425" marL="91425"/>
                </a:tc>
              </a:tr>
              <a:tr h="381000">
                <a:tc>
                  <a:txBody>
                    <a:bodyPr>
                      <a:noAutofit/>
                    </a:bodyPr>
                    <a:lstStyle/>
                    <a:p>
                      <a:pPr lvl="0" rtl="0">
                        <a:spcBef>
                          <a:spcPts val="0"/>
                        </a:spcBef>
                        <a:buNone/>
                      </a:pPr>
                      <a:r>
                        <a:rPr lang="es">
                          <a:latin typeface="Open Sans"/>
                          <a:ea typeface="Open Sans"/>
                          <a:cs typeface="Open Sans"/>
                          <a:sym typeface="Open Sans"/>
                        </a:rPr>
                        <a:t>Description</a:t>
                      </a:r>
                    </a:p>
                  </a:txBody>
                  <a:tcPr marT="91425" marB="91425" marR="91425" marL="91425"/>
                </a:tc>
                <a:tc>
                  <a:txBody>
                    <a:bodyPr>
                      <a:noAutofit/>
                    </a:bodyPr>
                    <a:lstStyle/>
                    <a:p>
                      <a:pPr lvl="0" rtl="0">
                        <a:spcBef>
                          <a:spcPts val="0"/>
                        </a:spcBef>
                        <a:buNone/>
                      </a:pPr>
                      <a:r>
                        <a:rPr lang="es">
                          <a:latin typeface="Open Sans"/>
                          <a:ea typeface="Open Sans"/>
                          <a:cs typeface="Open Sans"/>
                          <a:sym typeface="Open Sans"/>
                        </a:rPr>
                        <a:t>Tune the baseline of operations</a:t>
                      </a:r>
                    </a:p>
                  </a:txBody>
                  <a:tcPr marT="91425" marB="91425" marR="91425" marL="91425"/>
                </a:tc>
                <a:tc>
                  <a:txBody>
                    <a:bodyPr>
                      <a:noAutofit/>
                    </a:bodyPr>
                    <a:lstStyle/>
                    <a:p>
                      <a:pPr lvl="0" rtl="0">
                        <a:spcBef>
                          <a:spcPts val="0"/>
                        </a:spcBef>
                        <a:buNone/>
                      </a:pPr>
                      <a:r>
                        <a:rPr lang="es">
                          <a:latin typeface="Open Sans"/>
                          <a:ea typeface="Open Sans"/>
                          <a:cs typeface="Open Sans"/>
                          <a:sym typeface="Open Sans"/>
                        </a:rPr>
                        <a:t>Continuous Increase of operations</a:t>
                      </a:r>
                    </a:p>
                  </a:txBody>
                  <a:tcPr marT="91425" marB="91425" marR="91425" marL="91425"/>
                </a:tc>
                <a:tc>
                  <a:txBody>
                    <a:bodyPr>
                      <a:noAutofit/>
                    </a:bodyPr>
                    <a:lstStyle/>
                    <a:p>
                      <a:pPr lvl="0" rtl="0">
                        <a:spcBef>
                          <a:spcPts val="0"/>
                        </a:spcBef>
                        <a:buNone/>
                      </a:pPr>
                      <a:r>
                        <a:rPr lang="es">
                          <a:latin typeface="Open Sans"/>
                          <a:ea typeface="Open Sans"/>
                          <a:cs typeface="Open Sans"/>
                          <a:sym typeface="Open Sans"/>
                        </a:rPr>
                        <a:t>Try to break the system with brute force</a:t>
                      </a:r>
                    </a:p>
                  </a:txBody>
                  <a:tcPr marT="91425" marB="91425" marR="91425" marL="91425"/>
                </a:tc>
              </a:tr>
              <a:tr h="381000">
                <a:tc>
                  <a:txBody>
                    <a:bodyPr>
                      <a:noAutofit/>
                    </a:bodyPr>
                    <a:lstStyle/>
                    <a:p>
                      <a:pPr lvl="0" rtl="0">
                        <a:spcBef>
                          <a:spcPts val="0"/>
                        </a:spcBef>
                        <a:buNone/>
                      </a:pPr>
                      <a:r>
                        <a:rPr lang="es">
                          <a:latin typeface="Open Sans"/>
                          <a:ea typeface="Open Sans"/>
                          <a:cs typeface="Open Sans"/>
                          <a:sym typeface="Open Sans"/>
                        </a:rPr>
                        <a:t>Goal</a:t>
                      </a:r>
                    </a:p>
                  </a:txBody>
                  <a:tcPr marT="91425" marB="91425" marR="91425" marL="91425"/>
                </a:tc>
                <a:tc>
                  <a:txBody>
                    <a:bodyPr>
                      <a:noAutofit/>
                    </a:bodyPr>
                    <a:lstStyle/>
                    <a:p>
                      <a:pPr lvl="0" rtl="0">
                        <a:spcBef>
                          <a:spcPts val="0"/>
                        </a:spcBef>
                        <a:buNone/>
                      </a:pPr>
                      <a:r>
                        <a:rPr lang="es">
                          <a:solidFill>
                            <a:schemeClr val="dk1"/>
                          </a:solidFill>
                          <a:latin typeface="Open Sans"/>
                          <a:ea typeface="Open Sans"/>
                          <a:cs typeface="Open Sans"/>
                          <a:sym typeface="Open Sans"/>
                        </a:rPr>
                        <a:t>To eliminate bottlenecks</a:t>
                      </a:r>
                    </a:p>
                  </a:txBody>
                  <a:tcPr marT="91425" marB="91425" marR="91425" marL="91425"/>
                </a:tc>
                <a:tc>
                  <a:txBody>
                    <a:bodyPr>
                      <a:noAutofit/>
                    </a:bodyPr>
                    <a:lstStyle/>
                    <a:p>
                      <a:pPr lvl="0" rtl="0">
                        <a:spcBef>
                          <a:spcPts val="0"/>
                        </a:spcBef>
                        <a:buNone/>
                      </a:pPr>
                      <a:r>
                        <a:rPr lang="es">
                          <a:latin typeface="Open Sans"/>
                          <a:ea typeface="Open Sans"/>
                          <a:cs typeface="Open Sans"/>
                          <a:sym typeface="Open Sans"/>
                        </a:rPr>
                        <a:t>To detect mass scale issues</a:t>
                      </a:r>
                    </a:p>
                  </a:txBody>
                  <a:tcPr marT="91425" marB="91425" marR="91425" marL="91425"/>
                </a:tc>
                <a:tc>
                  <a:txBody>
                    <a:bodyPr>
                      <a:noAutofit/>
                    </a:bodyPr>
                    <a:lstStyle/>
                    <a:p>
                      <a:pPr lvl="0" rtl="0">
                        <a:spcBef>
                          <a:spcPts val="0"/>
                        </a:spcBef>
                        <a:buNone/>
                      </a:pPr>
                      <a:r>
                        <a:rPr lang="es">
                          <a:latin typeface="Open Sans"/>
                          <a:ea typeface="Open Sans"/>
                          <a:cs typeface="Open Sans"/>
                          <a:sym typeface="Open Sans"/>
                        </a:rPr>
                        <a:t>To know how the system fails and recovers</a:t>
                      </a:r>
                    </a:p>
                  </a:txBody>
                  <a:tcPr marT="91425" marB="91425" marR="91425" marL="91425"/>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4" name="Shape 724"/>
        <p:cNvGrpSpPr/>
        <p:nvPr/>
      </p:nvGrpSpPr>
      <p:grpSpPr>
        <a:xfrm>
          <a:off x="0" y="0"/>
          <a:ext cx="0" cy="0"/>
          <a:chOff x="0" y="0"/>
          <a:chExt cx="0" cy="0"/>
        </a:xfrm>
      </p:grpSpPr>
      <p:sp>
        <p:nvSpPr>
          <p:cNvPr id="725" name="Shape 72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If your team has a strong QA group, an excel is not enough.  This tools are used to communicate bugs and feedback to developers to help them in development cycle.</a:t>
            </a:r>
          </a:p>
          <a:p>
            <a:pPr indent="-228600" lvl="0" marL="457200" rtl="0">
              <a:spcBef>
                <a:spcPts val="0"/>
              </a:spcBef>
            </a:pPr>
            <a:r>
              <a:rPr lang="es"/>
              <a:t>Integrated with ALM apps</a:t>
            </a:r>
          </a:p>
          <a:p>
            <a:pPr indent="-228600" lvl="0" marL="457200" rtl="0">
              <a:spcBef>
                <a:spcPts val="0"/>
              </a:spcBef>
            </a:pPr>
            <a:r>
              <a:rPr lang="es"/>
              <a:t>Integrated with testing tools</a:t>
            </a:r>
          </a:p>
          <a:p>
            <a:pPr lvl="0" rtl="0">
              <a:spcBef>
                <a:spcPts val="0"/>
              </a:spcBef>
              <a:buNone/>
            </a:pPr>
            <a:r>
              <a:t/>
            </a:r>
            <a:endParaRPr/>
          </a:p>
          <a:p>
            <a:pPr lvl="0" rtl="0">
              <a:spcBef>
                <a:spcPts val="0"/>
              </a:spcBef>
              <a:buNone/>
            </a:pPr>
            <a:r>
              <a:t/>
            </a:r>
            <a:endParaRPr/>
          </a:p>
          <a:p>
            <a:pPr lvl="0" rtl="0">
              <a:spcBef>
                <a:spcPts val="0"/>
              </a:spcBef>
              <a:buNone/>
            </a:pPr>
            <a:r>
              <a:rPr lang="es"/>
              <a:t>Help to keep control of tests definitions, implementations, versions, results, and other data, like documentation and reports.</a:t>
            </a:r>
          </a:p>
          <a:p>
            <a:pPr lvl="0" rtl="0">
              <a:spcBef>
                <a:spcPts val="0"/>
              </a:spcBef>
              <a:buNone/>
            </a:pPr>
            <a:r>
              <a:t/>
            </a:r>
            <a:endParaRPr/>
          </a:p>
        </p:txBody>
      </p:sp>
      <p:sp>
        <p:nvSpPr>
          <p:cNvPr id="726" name="Shape 726"/>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Software Testing Tools</a:t>
            </a:r>
          </a:p>
        </p:txBody>
      </p:sp>
      <p:sp>
        <p:nvSpPr>
          <p:cNvPr id="727" name="Shape 727"/>
          <p:cNvSpPr txBox="1"/>
          <p:nvPr>
            <p:ph idx="2" type="subTitle"/>
          </p:nvPr>
        </p:nvSpPr>
        <p:spPr>
          <a:xfrm>
            <a:off x="2249850" y="606800"/>
            <a:ext cx="4644300" cy="244800"/>
          </a:xfrm>
          <a:prstGeom prst="rect">
            <a:avLst/>
          </a:prstGeom>
        </p:spPr>
        <p:txBody>
          <a:bodyPr anchorCtr="0" anchor="t" bIns="91425" lIns="91425" rIns="91425" tIns="91425">
            <a:noAutofit/>
          </a:bodyPr>
          <a:lstStyle/>
          <a:p>
            <a:pPr lvl="0" rtl="0">
              <a:spcBef>
                <a:spcPts val="0"/>
              </a:spcBef>
              <a:buNone/>
            </a:pPr>
            <a:r>
              <a:rPr lang="es" sz="1800"/>
              <a:t>Test Management Tools</a:t>
            </a:r>
          </a:p>
        </p:txBody>
      </p:sp>
      <p:pic>
        <p:nvPicPr>
          <p:cNvPr descr="qa_management.png" id="728" name="Shape 728"/>
          <p:cNvPicPr preferRelativeResize="0"/>
          <p:nvPr/>
        </p:nvPicPr>
        <p:blipFill>
          <a:blip r:embed="rId3">
            <a:alphaModFix/>
          </a:blip>
          <a:stretch>
            <a:fillRect/>
          </a:stretch>
        </p:blipFill>
        <p:spPr>
          <a:xfrm>
            <a:off x="5400675" y="1966730"/>
            <a:ext cx="3105149" cy="214502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2" name="Shape 732"/>
        <p:cNvGrpSpPr/>
        <p:nvPr/>
      </p:nvGrpSpPr>
      <p:grpSpPr>
        <a:xfrm>
          <a:off x="0" y="0"/>
          <a:ext cx="0" cy="0"/>
          <a:chOff x="0" y="0"/>
          <a:chExt cx="0" cy="0"/>
        </a:xfrm>
      </p:grpSpPr>
      <p:sp>
        <p:nvSpPr>
          <p:cNvPr id="733" name="Shape 73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Check this site to know more about testing tools and resources:</a:t>
            </a:r>
          </a:p>
          <a:p>
            <a:pPr lvl="0" rtl="0">
              <a:spcBef>
                <a:spcPts val="0"/>
              </a:spcBef>
              <a:buNone/>
            </a:pPr>
            <a:r>
              <a:t/>
            </a:r>
            <a:endParaRPr/>
          </a:p>
          <a:p>
            <a:pPr lvl="0" rtl="0" algn="ctr">
              <a:spcBef>
                <a:spcPts val="0"/>
              </a:spcBef>
              <a:buNone/>
            </a:pPr>
            <a:r>
              <a:rPr lang="es" u="sng">
                <a:solidFill>
                  <a:schemeClr val="hlink"/>
                </a:solidFill>
                <a:hlinkClick r:id="rId3"/>
              </a:rPr>
              <a:t>http://www.testingtools.com/</a:t>
            </a:r>
          </a:p>
        </p:txBody>
      </p:sp>
      <p:sp>
        <p:nvSpPr>
          <p:cNvPr id="734" name="Shape 734"/>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Software Testing Tools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b="1" lang="es"/>
              <a:t>Phase 2—Nightly Builds</a:t>
            </a:r>
          </a:p>
          <a:p>
            <a:pPr lvl="0" rtl="0">
              <a:spcBef>
                <a:spcPts val="0"/>
              </a:spcBef>
              <a:buClr>
                <a:schemeClr val="dk1"/>
              </a:buClr>
              <a:buSzPct val="78571"/>
              <a:buFont typeface="Arial"/>
              <a:buNone/>
            </a:pPr>
            <a:r>
              <a:rPr lang="es" sz="1400"/>
              <a:t>In this phase, the team has a build server, and automated builds are scheduled on a regular (typically nightly) basis. This build simply compiles the code, as there are no reliable or repeatable unit tests. Indeed, automated tests, if they are written, are not a mandatory part of the build process, and may well not run correctly at all. However developers now commit their changes regularly, at least at the end of every day. If a developer commits code changes that conflict with another developer’s work, the build server alerts the team via email the following morning. Nevertheless, the team still tends to use the build server for information purposes only—they feel little obligation to fix a broken build immediately, and builds may stay broken on the build server for some time. </a:t>
            </a:r>
          </a:p>
          <a:p>
            <a:pPr lvl="0" rtl="0">
              <a:spcBef>
                <a:spcPts val="0"/>
              </a:spcBef>
              <a:buNone/>
            </a:pPr>
            <a:r>
              <a:t/>
            </a:r>
            <a:endParaRPr/>
          </a:p>
        </p:txBody>
      </p:sp>
      <p:sp>
        <p:nvSpPr>
          <p:cNvPr id="270" name="Shape 270"/>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Continuous Integration</a:t>
            </a:r>
          </a:p>
        </p:txBody>
      </p:sp>
      <p:sp>
        <p:nvSpPr>
          <p:cNvPr id="271" name="Shape 271"/>
          <p:cNvSpPr txBox="1"/>
          <p:nvPr>
            <p:ph idx="2" type="subTitle"/>
          </p:nvPr>
        </p:nvSpPr>
        <p:spPr>
          <a:xfrm>
            <a:off x="2249850" y="606800"/>
            <a:ext cx="4644300" cy="244800"/>
          </a:xfrm>
          <a:prstGeom prst="rect">
            <a:avLst/>
          </a:prstGeom>
        </p:spPr>
        <p:txBody>
          <a:bodyPr anchorCtr="0" anchor="t" bIns="91425" lIns="91425" rIns="91425" tIns="91425">
            <a:noAutofit/>
          </a:bodyPr>
          <a:lstStyle/>
          <a:p>
            <a:pPr lvl="0" rtl="0">
              <a:spcBef>
                <a:spcPts val="0"/>
              </a:spcBef>
              <a:buNone/>
            </a:pPr>
            <a:r>
              <a:rPr lang="es"/>
              <a:t>Phase 2</a:t>
            </a: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8" name="Shape 738"/>
        <p:cNvGrpSpPr/>
        <p:nvPr/>
      </p:nvGrpSpPr>
      <p:grpSpPr>
        <a:xfrm>
          <a:off x="0" y="0"/>
          <a:ext cx="0" cy="0"/>
          <a:chOff x="0" y="0"/>
          <a:chExt cx="0" cy="0"/>
        </a:xfrm>
      </p:grpSpPr>
      <p:sp>
        <p:nvSpPr>
          <p:cNvPr id="739" name="Shape 739"/>
          <p:cNvSpPr txBox="1"/>
          <p:nvPr>
            <p:ph type="title"/>
          </p:nvPr>
        </p:nvSpPr>
        <p:spPr>
          <a:xfrm>
            <a:off x="265500" y="1233175"/>
            <a:ext cx="4045200" cy="1482300"/>
          </a:xfrm>
          <a:prstGeom prst="rect">
            <a:avLst/>
          </a:prstGeom>
        </p:spPr>
        <p:txBody>
          <a:bodyPr anchorCtr="0" anchor="b" bIns="91425" lIns="91425" rIns="91425" tIns="91425">
            <a:noAutofit/>
          </a:bodyPr>
          <a:lstStyle/>
          <a:p>
            <a:pPr lvl="0" rtl="0">
              <a:spcBef>
                <a:spcPts val="0"/>
              </a:spcBef>
              <a:buNone/>
            </a:pPr>
            <a:r>
              <a:rPr lang="es"/>
              <a:t>Summary Module 2</a:t>
            </a:r>
          </a:p>
        </p:txBody>
      </p:sp>
      <p:sp>
        <p:nvSpPr>
          <p:cNvPr id="740" name="Shape 740"/>
          <p:cNvSpPr txBox="1"/>
          <p:nvPr>
            <p:ph idx="2" type="body"/>
          </p:nvPr>
        </p:nvSpPr>
        <p:spPr>
          <a:xfrm>
            <a:off x="4939500" y="724075"/>
            <a:ext cx="3837000" cy="3695100"/>
          </a:xfrm>
          <a:prstGeom prst="rect">
            <a:avLst/>
          </a:prstGeom>
        </p:spPr>
        <p:txBody>
          <a:bodyPr anchorCtr="0" anchor="ctr" bIns="91425" lIns="91425" rIns="91425" tIns="91425">
            <a:noAutofit/>
          </a:bodyPr>
          <a:lstStyle/>
          <a:p>
            <a:pPr lvl="0" rtl="0">
              <a:spcBef>
                <a:spcPts val="0"/>
              </a:spcBef>
              <a:buNone/>
            </a:pPr>
            <a:r>
              <a:rPr lang="es"/>
              <a:t>Do we have a good understanding about?</a:t>
            </a:r>
          </a:p>
          <a:p>
            <a:pPr indent="-228600" lvl="0" marL="457200" rtl="0">
              <a:spcBef>
                <a:spcPts val="0"/>
              </a:spcBef>
            </a:pPr>
            <a:r>
              <a:rPr lang="es"/>
              <a:t>What is Continuous Delivery</a:t>
            </a:r>
          </a:p>
          <a:p>
            <a:pPr indent="-228600" lvl="1" marL="914400" rtl="0">
              <a:spcBef>
                <a:spcPts val="0"/>
              </a:spcBef>
            </a:pPr>
            <a:r>
              <a:rPr lang="es"/>
              <a:t>Architectures and Toolchains</a:t>
            </a:r>
          </a:p>
          <a:p>
            <a:pPr indent="-228600" lvl="0" marL="457200" rtl="0">
              <a:spcBef>
                <a:spcPts val="0"/>
              </a:spcBef>
            </a:pPr>
            <a:r>
              <a:rPr lang="es"/>
              <a:t>What is Infrastructure as Code</a:t>
            </a:r>
          </a:p>
        </p:txBody>
      </p:sp>
      <p:sp>
        <p:nvSpPr>
          <p:cNvPr id="741" name="Shape 741"/>
          <p:cNvSpPr txBox="1"/>
          <p:nvPr>
            <p:ph idx="1" type="subTitle"/>
          </p:nvPr>
        </p:nvSpPr>
        <p:spPr>
          <a:xfrm>
            <a:off x="265500" y="2803075"/>
            <a:ext cx="4045200" cy="1235100"/>
          </a:xfrm>
          <a:prstGeom prst="rect">
            <a:avLst/>
          </a:prstGeom>
        </p:spPr>
        <p:txBody>
          <a:bodyPr anchorCtr="0" anchor="t" bIns="91425" lIns="91425" rIns="91425" tIns="91425">
            <a:noAutofit/>
          </a:bodyPr>
          <a:lstStyle/>
          <a:p>
            <a:pPr lvl="0" rtl="0" algn="l">
              <a:lnSpc>
                <a:spcPct val="115000"/>
              </a:lnSpc>
              <a:spcBef>
                <a:spcPts val="0"/>
              </a:spcBef>
              <a:spcAft>
                <a:spcPts val="1600"/>
              </a:spcAft>
              <a:buClr>
                <a:schemeClr val="dk1"/>
              </a:buClr>
              <a:buSzPct val="61111"/>
              <a:buFont typeface="Arial"/>
              <a:buNone/>
            </a:pPr>
            <a:r>
              <a:rPr lang="es" sz="1800"/>
              <a:t>First Way of DevOps and how system thinking help us to design a Toolchain</a:t>
            </a:r>
          </a:p>
          <a:p>
            <a:pPr lvl="0" rtl="0">
              <a:spcBef>
                <a:spcPts val="0"/>
              </a:spcBef>
              <a:buNone/>
            </a:pPr>
            <a:r>
              <a:t/>
            </a:r>
            <a:endParaRPr sz="18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5" name="Shape 745"/>
        <p:cNvGrpSpPr/>
        <p:nvPr/>
      </p:nvGrpSpPr>
      <p:grpSpPr>
        <a:xfrm>
          <a:off x="0" y="0"/>
          <a:ext cx="0" cy="0"/>
          <a:chOff x="0" y="0"/>
          <a:chExt cx="0" cy="0"/>
        </a:xfrm>
      </p:grpSpPr>
      <p:sp>
        <p:nvSpPr>
          <p:cNvPr id="746" name="Shape 746"/>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solidFill>
                  <a:schemeClr val="dk2"/>
                </a:solidFill>
              </a:rPr>
              <a:t>Lab 2</a:t>
            </a:r>
          </a:p>
        </p:txBody>
      </p:sp>
      <p:sp>
        <p:nvSpPr>
          <p:cNvPr id="747" name="Shape 74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Objectives:</a:t>
            </a:r>
          </a:p>
          <a:p>
            <a:pPr lvl="0" rtl="0">
              <a:spcBef>
                <a:spcPts val="0"/>
              </a:spcBef>
              <a:buNone/>
            </a:pPr>
            <a:r>
              <a:rPr lang="es"/>
              <a:t>We are going to create a virtual infrastructure with some tools used in DevOps.</a:t>
            </a:r>
          </a:p>
          <a:p>
            <a:pPr lvl="0" rtl="0">
              <a:spcBef>
                <a:spcPts val="0"/>
              </a:spcBef>
              <a:buNone/>
            </a:pPr>
            <a:r>
              <a:rPr lang="es"/>
              <a:t>Estimated time: 2 hours</a:t>
            </a:r>
          </a:p>
          <a:p>
            <a:pPr lvl="0" rtl="0">
              <a:spcBef>
                <a:spcPts val="0"/>
              </a:spcBef>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1" name="Shape 751"/>
        <p:cNvGrpSpPr/>
        <p:nvPr/>
      </p:nvGrpSpPr>
      <p:grpSpPr>
        <a:xfrm>
          <a:off x="0" y="0"/>
          <a:ext cx="0" cy="0"/>
          <a:chOff x="0" y="0"/>
          <a:chExt cx="0" cy="0"/>
        </a:xfrm>
      </p:grpSpPr>
      <p:sp>
        <p:nvSpPr>
          <p:cNvPr id="752" name="Shape 75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Java service: Let’s see a Wiki service that is deployed in a traditional way. </a:t>
            </a:r>
          </a:p>
          <a:p>
            <a:pPr lvl="0" rtl="0">
              <a:spcBef>
                <a:spcPts val="0"/>
              </a:spcBef>
              <a:buNone/>
            </a:pPr>
            <a:r>
              <a:t/>
            </a:r>
            <a:endParaRPr/>
          </a:p>
          <a:p>
            <a:pPr lvl="0" rtl="0">
              <a:spcBef>
                <a:spcPts val="0"/>
              </a:spcBef>
              <a:buNone/>
            </a:pPr>
            <a:r>
              <a:t/>
            </a:r>
            <a:endParaRPr/>
          </a:p>
          <a:p>
            <a:pPr lvl="0" rtl="0">
              <a:spcBef>
                <a:spcPts val="0"/>
              </a:spcBef>
              <a:buNone/>
            </a:pPr>
            <a:r>
              <a:rPr lang="es"/>
              <a:t>We are going to operate and configure it using a common DevOps toolchain.</a:t>
            </a:r>
          </a:p>
          <a:p>
            <a:pPr lvl="0" rtl="0">
              <a:spcBef>
                <a:spcPts val="0"/>
              </a:spcBef>
              <a:buNone/>
            </a:pPr>
            <a:r>
              <a:t/>
            </a:r>
            <a:endParaRPr/>
          </a:p>
        </p:txBody>
      </p:sp>
      <p:sp>
        <p:nvSpPr>
          <p:cNvPr id="753" name="Shape 753"/>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Lab 2</a:t>
            </a:r>
          </a:p>
        </p:txBody>
      </p:sp>
      <p:sp>
        <p:nvSpPr>
          <p:cNvPr id="754" name="Shape 754"/>
          <p:cNvSpPr txBox="1"/>
          <p:nvPr>
            <p:ph idx="2" type="subTitle"/>
          </p:nvPr>
        </p:nvSpPr>
        <p:spPr>
          <a:xfrm>
            <a:off x="2249850" y="606800"/>
            <a:ext cx="4644300" cy="244800"/>
          </a:xfrm>
          <a:prstGeom prst="rect">
            <a:avLst/>
          </a:prstGeom>
        </p:spPr>
        <p:txBody>
          <a:bodyPr anchorCtr="0" anchor="t" bIns="91425" lIns="91425" rIns="91425" tIns="91425">
            <a:noAutofit/>
          </a:bodyPr>
          <a:lstStyle/>
          <a:p>
            <a:pPr lvl="0" rtl="0">
              <a:spcBef>
                <a:spcPts val="0"/>
              </a:spcBef>
              <a:buNone/>
            </a:pPr>
            <a:r>
              <a:rPr lang="es"/>
              <a:t>Packaged based deployment</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8" name="Shape 758"/>
        <p:cNvGrpSpPr/>
        <p:nvPr/>
      </p:nvGrpSpPr>
      <p:grpSpPr>
        <a:xfrm>
          <a:off x="0" y="0"/>
          <a:ext cx="0" cy="0"/>
          <a:chOff x="0" y="0"/>
          <a:chExt cx="0" cy="0"/>
        </a:xfrm>
      </p:grpSpPr>
      <p:sp>
        <p:nvSpPr>
          <p:cNvPr id="759" name="Shape 75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Ruby on Rails service: let’s see an e-commerce application that is usually launched using a repository based deployment.</a:t>
            </a:r>
          </a:p>
          <a:p>
            <a:pPr lvl="0" rtl="0">
              <a:spcBef>
                <a:spcPts val="0"/>
              </a:spcBef>
              <a:buNone/>
            </a:pPr>
            <a:r>
              <a:t/>
            </a:r>
            <a:endParaRPr/>
          </a:p>
          <a:p>
            <a:pPr lvl="0" rtl="0">
              <a:spcBef>
                <a:spcPts val="0"/>
              </a:spcBef>
              <a:buClr>
                <a:schemeClr val="dk1"/>
              </a:buClr>
              <a:buSzPct val="61111"/>
              <a:buFont typeface="Arial"/>
              <a:buNone/>
            </a:pPr>
            <a:r>
              <a:rPr lang="es"/>
              <a:t>We are going to operate and configure it using a common DevOps toolchain.</a:t>
            </a:r>
          </a:p>
          <a:p>
            <a:pPr lvl="0" rtl="0">
              <a:spcBef>
                <a:spcPts val="0"/>
              </a:spcBef>
              <a:buNone/>
            </a:pPr>
            <a:r>
              <a:t/>
            </a:r>
            <a:endParaRPr/>
          </a:p>
        </p:txBody>
      </p:sp>
      <p:sp>
        <p:nvSpPr>
          <p:cNvPr id="760" name="Shape 760"/>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Lab 2</a:t>
            </a:r>
          </a:p>
        </p:txBody>
      </p:sp>
      <p:sp>
        <p:nvSpPr>
          <p:cNvPr id="761" name="Shape 761"/>
          <p:cNvSpPr txBox="1"/>
          <p:nvPr>
            <p:ph idx="2" type="subTitle"/>
          </p:nvPr>
        </p:nvSpPr>
        <p:spPr>
          <a:xfrm>
            <a:off x="2249850" y="606800"/>
            <a:ext cx="4644300" cy="244800"/>
          </a:xfrm>
          <a:prstGeom prst="rect">
            <a:avLst/>
          </a:prstGeom>
        </p:spPr>
        <p:txBody>
          <a:bodyPr anchorCtr="0" anchor="t" bIns="91425" lIns="91425" rIns="91425" tIns="91425">
            <a:noAutofit/>
          </a:bodyPr>
          <a:lstStyle/>
          <a:p>
            <a:pPr lvl="0" rtl="0">
              <a:spcBef>
                <a:spcPts val="0"/>
              </a:spcBef>
              <a:buNone/>
            </a:pPr>
            <a:r>
              <a:rPr lang="es"/>
              <a:t>Repository based deployment</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5" name="Shape 765"/>
        <p:cNvGrpSpPr/>
        <p:nvPr/>
      </p:nvGrpSpPr>
      <p:grpSpPr>
        <a:xfrm>
          <a:off x="0" y="0"/>
          <a:ext cx="0" cy="0"/>
          <a:chOff x="0" y="0"/>
          <a:chExt cx="0" cy="0"/>
        </a:xfrm>
      </p:grpSpPr>
      <p:sp>
        <p:nvSpPr>
          <p:cNvPr id="766" name="Shape 76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s"/>
              <a:t>Let’s see a more ambitious deployment all software defined.</a:t>
            </a:r>
          </a:p>
          <a:p>
            <a:pPr lvl="0" rtl="0">
              <a:spcBef>
                <a:spcPts val="0"/>
              </a:spcBef>
              <a:buNone/>
            </a:pPr>
            <a:r>
              <a:t/>
            </a:r>
            <a:endParaRPr/>
          </a:p>
          <a:p>
            <a:pPr lvl="0" rtl="0">
              <a:spcBef>
                <a:spcPts val="0"/>
              </a:spcBef>
              <a:buNone/>
            </a:pPr>
            <a:r>
              <a:rPr lang="es"/>
              <a:t>We will be using Terraform.</a:t>
            </a:r>
          </a:p>
          <a:p>
            <a:pPr lvl="0" rtl="0">
              <a:spcBef>
                <a:spcPts val="0"/>
              </a:spcBef>
              <a:buNone/>
            </a:pPr>
            <a:r>
              <a:t/>
            </a:r>
            <a:endParaRPr/>
          </a:p>
          <a:p>
            <a:pPr lvl="0" rtl="0">
              <a:spcBef>
                <a:spcPts val="0"/>
              </a:spcBef>
              <a:buNone/>
            </a:pPr>
            <a:r>
              <a:rPr lang="es"/>
              <a:t>Question: How do you know everything works as expected?</a:t>
            </a:r>
          </a:p>
        </p:txBody>
      </p:sp>
      <p:sp>
        <p:nvSpPr>
          <p:cNvPr id="767" name="Shape 767"/>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Lab 2</a:t>
            </a:r>
          </a:p>
        </p:txBody>
      </p:sp>
      <p:sp>
        <p:nvSpPr>
          <p:cNvPr id="768" name="Shape 768"/>
          <p:cNvSpPr txBox="1"/>
          <p:nvPr>
            <p:ph idx="2" type="subTitle"/>
          </p:nvPr>
        </p:nvSpPr>
        <p:spPr>
          <a:xfrm>
            <a:off x="2249850" y="606800"/>
            <a:ext cx="4644300" cy="244800"/>
          </a:xfrm>
          <a:prstGeom prst="rect">
            <a:avLst/>
          </a:prstGeom>
        </p:spPr>
        <p:txBody>
          <a:bodyPr anchorCtr="0" anchor="t" bIns="91425" lIns="91425" rIns="91425" tIns="91425">
            <a:noAutofit/>
          </a:bodyPr>
          <a:lstStyle/>
          <a:p>
            <a:pPr lvl="0" rtl="0">
              <a:spcBef>
                <a:spcPts val="0"/>
              </a:spcBef>
              <a:buNone/>
            </a:pPr>
            <a:r>
              <a:rPr lang="es"/>
              <a:t>Infrastructure as Code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pic>
        <p:nvPicPr>
          <p:cNvPr descr="ci_phase2.jpg" id="276" name="Shape 276"/>
          <p:cNvPicPr preferRelativeResize="0"/>
          <p:nvPr/>
        </p:nvPicPr>
        <p:blipFill>
          <a:blip r:embed="rId3">
            <a:alphaModFix/>
          </a:blip>
          <a:stretch>
            <a:fillRect/>
          </a:stretch>
        </p:blipFill>
        <p:spPr>
          <a:xfrm>
            <a:off x="3184575" y="606799"/>
            <a:ext cx="3203300" cy="4536699"/>
          </a:xfrm>
          <a:prstGeom prst="rect">
            <a:avLst/>
          </a:prstGeom>
          <a:noFill/>
          <a:ln>
            <a:noFill/>
          </a:ln>
        </p:spPr>
      </p:pic>
      <p:sp>
        <p:nvSpPr>
          <p:cNvPr id="277" name="Shape 277"/>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Continuous Integration</a:t>
            </a:r>
          </a:p>
        </p:txBody>
      </p:sp>
      <p:sp>
        <p:nvSpPr>
          <p:cNvPr id="278" name="Shape 278"/>
          <p:cNvSpPr txBox="1"/>
          <p:nvPr>
            <p:ph idx="1" type="subTitle"/>
          </p:nvPr>
        </p:nvSpPr>
        <p:spPr>
          <a:xfrm>
            <a:off x="2249850" y="606800"/>
            <a:ext cx="4644300" cy="244800"/>
          </a:xfrm>
          <a:prstGeom prst="rect">
            <a:avLst/>
          </a:prstGeom>
        </p:spPr>
        <p:txBody>
          <a:bodyPr anchorCtr="0" anchor="t" bIns="91425" lIns="91425" rIns="91425" tIns="91425">
            <a:noAutofit/>
          </a:bodyPr>
          <a:lstStyle/>
          <a:p>
            <a:pPr lvl="0" rtl="0">
              <a:spcBef>
                <a:spcPts val="0"/>
              </a:spcBef>
              <a:buNone/>
            </a:pPr>
            <a:r>
              <a:rPr lang="es"/>
              <a:t>Phase 2</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b="1" lang="es"/>
              <a:t>Phase 3—Nightly Builds and Basic Automated Tests</a:t>
            </a:r>
          </a:p>
          <a:p>
            <a:pPr lvl="0" rtl="0">
              <a:spcBef>
                <a:spcPts val="0"/>
              </a:spcBef>
              <a:buNone/>
            </a:pPr>
            <a:r>
              <a:rPr lang="es"/>
              <a:t>The team is now starting to take Continuous Integration and automated testing more seriously. The build server is configured to kick off a build whenever new code is committed to the version control system, and team members are able to easily see what changes in the source code triggered a particular build, and what issues these changes address. In addition, the build script compiles the application and runs a set of automated unit and/or integration tests. In addition to email, the build server also alerts team members of integration issues using more proactive channels such as Instant Messaging. Broken builds are now generally fixed quickly.</a:t>
            </a:r>
          </a:p>
        </p:txBody>
      </p:sp>
      <p:sp>
        <p:nvSpPr>
          <p:cNvPr id="284" name="Shape 284"/>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Continuous Integration</a:t>
            </a:r>
          </a:p>
        </p:txBody>
      </p:sp>
      <p:sp>
        <p:nvSpPr>
          <p:cNvPr id="285" name="Shape 285"/>
          <p:cNvSpPr txBox="1"/>
          <p:nvPr>
            <p:ph idx="2" type="subTitle"/>
          </p:nvPr>
        </p:nvSpPr>
        <p:spPr>
          <a:xfrm>
            <a:off x="2249850" y="606800"/>
            <a:ext cx="4644300" cy="244800"/>
          </a:xfrm>
          <a:prstGeom prst="rect">
            <a:avLst/>
          </a:prstGeom>
        </p:spPr>
        <p:txBody>
          <a:bodyPr anchorCtr="0" anchor="t" bIns="91425" lIns="91425" rIns="91425" tIns="91425">
            <a:noAutofit/>
          </a:bodyPr>
          <a:lstStyle/>
          <a:p>
            <a:pPr lvl="0" rtl="0">
              <a:spcBef>
                <a:spcPts val="0"/>
              </a:spcBef>
              <a:buNone/>
            </a:pPr>
            <a:r>
              <a:rPr lang="es"/>
              <a:t>Phase 3</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sp>
        <p:nvSpPr>
          <p:cNvPr id="290" name="Shape 290"/>
          <p:cNvSpPr txBox="1"/>
          <p:nvPr>
            <p:ph type="title"/>
          </p:nvPr>
        </p:nvSpPr>
        <p:spPr>
          <a:xfrm>
            <a:off x="311700" y="34100"/>
            <a:ext cx="8520600" cy="572700"/>
          </a:xfrm>
          <a:prstGeom prst="rect">
            <a:avLst/>
          </a:prstGeom>
        </p:spPr>
        <p:txBody>
          <a:bodyPr anchorCtr="0" anchor="t" bIns="91425" lIns="91425" rIns="91425" tIns="91425">
            <a:noAutofit/>
          </a:bodyPr>
          <a:lstStyle/>
          <a:p>
            <a:pPr lvl="0" rtl="0">
              <a:spcBef>
                <a:spcPts val="0"/>
              </a:spcBef>
              <a:buNone/>
            </a:pPr>
            <a:r>
              <a:rPr lang="es"/>
              <a:t>Continuous Integration</a:t>
            </a:r>
          </a:p>
        </p:txBody>
      </p:sp>
      <p:sp>
        <p:nvSpPr>
          <p:cNvPr id="291" name="Shape 291"/>
          <p:cNvSpPr txBox="1"/>
          <p:nvPr>
            <p:ph idx="1" type="subTitle"/>
          </p:nvPr>
        </p:nvSpPr>
        <p:spPr>
          <a:xfrm>
            <a:off x="2249850" y="606800"/>
            <a:ext cx="4644300" cy="244800"/>
          </a:xfrm>
          <a:prstGeom prst="rect">
            <a:avLst/>
          </a:prstGeom>
        </p:spPr>
        <p:txBody>
          <a:bodyPr anchorCtr="0" anchor="t" bIns="91425" lIns="91425" rIns="91425" tIns="91425">
            <a:noAutofit/>
          </a:bodyPr>
          <a:lstStyle/>
          <a:p>
            <a:pPr lvl="0" rtl="0">
              <a:spcBef>
                <a:spcPts val="0"/>
              </a:spcBef>
              <a:buNone/>
            </a:pPr>
            <a:r>
              <a:rPr lang="es"/>
              <a:t>Phase 3</a:t>
            </a:r>
          </a:p>
        </p:txBody>
      </p:sp>
      <p:pic>
        <p:nvPicPr>
          <p:cNvPr descr="ci-cartoon_phase3.png" id="292" name="Shape 292"/>
          <p:cNvPicPr preferRelativeResize="0"/>
          <p:nvPr/>
        </p:nvPicPr>
        <p:blipFill>
          <a:blip r:embed="rId3">
            <a:alphaModFix/>
          </a:blip>
          <a:stretch>
            <a:fillRect/>
          </a:stretch>
        </p:blipFill>
        <p:spPr>
          <a:xfrm>
            <a:off x="762000" y="971550"/>
            <a:ext cx="7620000" cy="4171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