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2EF16-56EF-4DA0-B733-1FF3B327633E}" type="datetimeFigureOut">
              <a:rPr lang="fr-FR" smtClean="0"/>
              <a:t>12/03/2012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006B-CFD0-4675-9251-964804B3183F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smtClean="0"/>
              <a:t>Github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Github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Github</dc:title>
  <dc:creator>xavier</dc:creator>
  <cp:lastModifiedBy>xavier</cp:lastModifiedBy>
  <cp:revision>1</cp:revision>
  <dcterms:created xsi:type="dcterms:W3CDTF">2012-03-12T20:38:45Z</dcterms:created>
  <dcterms:modified xsi:type="dcterms:W3CDTF">2012-03-12T20:38:59Z</dcterms:modified>
</cp:coreProperties>
</file>