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DCE46-1BE8-45C4-BAAE-5787252EDB19}" v="160" dt="2023-12-11T09:33:18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Hsu" userId="8d4f72a2ab46a0c6" providerId="LiveId" clId="{C07DCE46-1BE8-45C4-BAAE-5787252EDB19}"/>
    <pc:docChg chg="undo custSel addSld delSld modSld">
      <pc:chgData name="Xavier Hsu" userId="8d4f72a2ab46a0c6" providerId="LiveId" clId="{C07DCE46-1BE8-45C4-BAAE-5787252EDB19}" dt="2023-12-11T09:33:19.363" v="187" actId="962"/>
      <pc:docMkLst>
        <pc:docMk/>
      </pc:docMkLst>
      <pc:sldChg chg="new del">
        <pc:chgData name="Xavier Hsu" userId="8d4f72a2ab46a0c6" providerId="LiveId" clId="{C07DCE46-1BE8-45C4-BAAE-5787252EDB19}" dt="2023-12-11T02:17:31.557" v="1" actId="47"/>
        <pc:sldMkLst>
          <pc:docMk/>
          <pc:sldMk cId="930592509" sldId="257"/>
        </pc:sldMkLst>
      </pc:sldChg>
      <pc:sldChg chg="addSp delSp modSp add mod">
        <pc:chgData name="Xavier Hsu" userId="8d4f72a2ab46a0c6" providerId="LiveId" clId="{C07DCE46-1BE8-45C4-BAAE-5787252EDB19}" dt="2023-12-11T02:31:48.824" v="19"/>
        <pc:sldMkLst>
          <pc:docMk/>
          <pc:sldMk cId="1530570460" sldId="257"/>
        </pc:sldMkLst>
        <pc:picChg chg="add mod">
          <ac:chgData name="Xavier Hsu" userId="8d4f72a2ab46a0c6" providerId="LiveId" clId="{C07DCE46-1BE8-45C4-BAAE-5787252EDB19}" dt="2023-12-11T02:31:48.824" v="19"/>
          <ac:picMkLst>
            <pc:docMk/>
            <pc:sldMk cId="1530570460" sldId="257"/>
            <ac:picMk id="3" creationId="{4396FC99-E19C-FAD5-3826-BF1656308CC5}"/>
          </ac:picMkLst>
        </pc:picChg>
        <pc:picChg chg="del">
          <ac:chgData name="Xavier Hsu" userId="8d4f72a2ab46a0c6" providerId="LiveId" clId="{C07DCE46-1BE8-45C4-BAAE-5787252EDB19}" dt="2023-12-11T02:17:34.964" v="3" actId="478"/>
          <ac:picMkLst>
            <pc:docMk/>
            <pc:sldMk cId="1530570460" sldId="257"/>
            <ac:picMk id="5" creationId="{DA4C10F0-0059-DF86-BB7A-326CC3735DE2}"/>
          </ac:picMkLst>
        </pc:picChg>
      </pc:sldChg>
      <pc:sldChg chg="addSp modSp add mod">
        <pc:chgData name="Xavier Hsu" userId="8d4f72a2ab46a0c6" providerId="LiveId" clId="{C07DCE46-1BE8-45C4-BAAE-5787252EDB19}" dt="2023-12-11T02:40:18.720" v="27"/>
        <pc:sldMkLst>
          <pc:docMk/>
          <pc:sldMk cId="1005574334" sldId="258"/>
        </pc:sldMkLst>
        <pc:picChg chg="add mod">
          <ac:chgData name="Xavier Hsu" userId="8d4f72a2ab46a0c6" providerId="LiveId" clId="{C07DCE46-1BE8-45C4-BAAE-5787252EDB19}" dt="2023-12-11T02:40:18.720" v="27"/>
          <ac:picMkLst>
            <pc:docMk/>
            <pc:sldMk cId="1005574334" sldId="258"/>
            <ac:picMk id="3" creationId="{1B48D399-EDFC-C299-962C-6FE7F291E3A6}"/>
          </ac:picMkLst>
        </pc:picChg>
      </pc:sldChg>
      <pc:sldChg chg="addSp modSp add">
        <pc:chgData name="Xavier Hsu" userId="8d4f72a2ab46a0c6" providerId="LiveId" clId="{C07DCE46-1BE8-45C4-BAAE-5787252EDB19}" dt="2023-12-11T02:44:54.433" v="28"/>
        <pc:sldMkLst>
          <pc:docMk/>
          <pc:sldMk cId="3377896992" sldId="259"/>
        </pc:sldMkLst>
        <pc:picChg chg="add mod">
          <ac:chgData name="Xavier Hsu" userId="8d4f72a2ab46a0c6" providerId="LiveId" clId="{C07DCE46-1BE8-45C4-BAAE-5787252EDB19}" dt="2023-12-11T02:44:54.433" v="28"/>
          <ac:picMkLst>
            <pc:docMk/>
            <pc:sldMk cId="3377896992" sldId="259"/>
            <ac:picMk id="2" creationId="{0AAD3C66-B75E-2304-B6F0-679ED62BAAF5}"/>
          </ac:picMkLst>
        </pc:picChg>
      </pc:sldChg>
      <pc:sldChg chg="addSp delSp modSp add mod">
        <pc:chgData name="Xavier Hsu" userId="8d4f72a2ab46a0c6" providerId="LiveId" clId="{C07DCE46-1BE8-45C4-BAAE-5787252EDB19}" dt="2023-12-11T02:56:19.524" v="33"/>
        <pc:sldMkLst>
          <pc:docMk/>
          <pc:sldMk cId="2989295674" sldId="260"/>
        </pc:sldMkLst>
        <pc:picChg chg="add del mod">
          <ac:chgData name="Xavier Hsu" userId="8d4f72a2ab46a0c6" providerId="LiveId" clId="{C07DCE46-1BE8-45C4-BAAE-5787252EDB19}" dt="2023-12-11T02:56:17.097" v="31" actId="478"/>
          <ac:picMkLst>
            <pc:docMk/>
            <pc:sldMk cId="2989295674" sldId="260"/>
            <ac:picMk id="3" creationId="{D927A5F0-6213-C152-B322-97370F04C4FE}"/>
          </ac:picMkLst>
        </pc:picChg>
        <pc:picChg chg="add mod">
          <ac:chgData name="Xavier Hsu" userId="8d4f72a2ab46a0c6" providerId="LiveId" clId="{C07DCE46-1BE8-45C4-BAAE-5787252EDB19}" dt="2023-12-11T02:56:19.524" v="33"/>
          <ac:picMkLst>
            <pc:docMk/>
            <pc:sldMk cId="2989295674" sldId="260"/>
            <ac:picMk id="5" creationId="{19671011-BF2D-C598-F38F-A540BE01820E}"/>
          </ac:picMkLst>
        </pc:picChg>
      </pc:sldChg>
      <pc:sldChg chg="addSp modSp add mod">
        <pc:chgData name="Xavier Hsu" userId="8d4f72a2ab46a0c6" providerId="LiveId" clId="{C07DCE46-1BE8-45C4-BAAE-5787252EDB19}" dt="2023-12-11T03:11:43.701" v="50"/>
        <pc:sldMkLst>
          <pc:docMk/>
          <pc:sldMk cId="2017689284" sldId="261"/>
        </pc:sldMkLst>
        <pc:picChg chg="add mod">
          <ac:chgData name="Xavier Hsu" userId="8d4f72a2ab46a0c6" providerId="LiveId" clId="{C07DCE46-1BE8-45C4-BAAE-5787252EDB19}" dt="2023-12-11T03:11:43.701" v="50"/>
          <ac:picMkLst>
            <pc:docMk/>
            <pc:sldMk cId="2017689284" sldId="261"/>
            <ac:picMk id="3" creationId="{0B48E113-1A17-0C9D-619D-EF6DCCCD16FD}"/>
          </ac:picMkLst>
        </pc:picChg>
      </pc:sldChg>
      <pc:sldChg chg="addSp modSp add mod">
        <pc:chgData name="Xavier Hsu" userId="8d4f72a2ab46a0c6" providerId="LiveId" clId="{C07DCE46-1BE8-45C4-BAAE-5787252EDB19}" dt="2023-12-11T03:18:31.907" v="114"/>
        <pc:sldMkLst>
          <pc:docMk/>
          <pc:sldMk cId="3538604968" sldId="262"/>
        </pc:sldMkLst>
        <pc:picChg chg="add mod">
          <ac:chgData name="Xavier Hsu" userId="8d4f72a2ab46a0c6" providerId="LiveId" clId="{C07DCE46-1BE8-45C4-BAAE-5787252EDB19}" dt="2023-12-11T03:18:31.907" v="114"/>
          <ac:picMkLst>
            <pc:docMk/>
            <pc:sldMk cId="3538604968" sldId="262"/>
            <ac:picMk id="3" creationId="{64C974D6-CB60-8EA9-48F0-73B336336D15}"/>
          </ac:picMkLst>
        </pc:picChg>
      </pc:sldChg>
      <pc:sldChg chg="addSp modSp add mod">
        <pc:chgData name="Xavier Hsu" userId="8d4f72a2ab46a0c6" providerId="LiveId" clId="{C07DCE46-1BE8-45C4-BAAE-5787252EDB19}" dt="2023-12-11T03:45:45.522" v="116"/>
        <pc:sldMkLst>
          <pc:docMk/>
          <pc:sldMk cId="1351991532" sldId="263"/>
        </pc:sldMkLst>
        <pc:picChg chg="add mod">
          <ac:chgData name="Xavier Hsu" userId="8d4f72a2ab46a0c6" providerId="LiveId" clId="{C07DCE46-1BE8-45C4-BAAE-5787252EDB19}" dt="2023-12-11T03:45:45.522" v="116"/>
          <ac:picMkLst>
            <pc:docMk/>
            <pc:sldMk cId="1351991532" sldId="263"/>
            <ac:picMk id="3" creationId="{F8C4D249-8C42-35CC-2E1C-8C85F3ADF656}"/>
          </ac:picMkLst>
        </pc:picChg>
      </pc:sldChg>
      <pc:sldChg chg="addSp modSp add mod">
        <pc:chgData name="Xavier Hsu" userId="8d4f72a2ab46a0c6" providerId="LiveId" clId="{C07DCE46-1BE8-45C4-BAAE-5787252EDB19}" dt="2023-12-11T04:56:52.874" v="154" actId="571"/>
        <pc:sldMkLst>
          <pc:docMk/>
          <pc:sldMk cId="2712610492" sldId="264"/>
        </pc:sldMkLst>
        <pc:picChg chg="add mod">
          <ac:chgData name="Xavier Hsu" userId="8d4f72a2ab46a0c6" providerId="LiveId" clId="{C07DCE46-1BE8-45C4-BAAE-5787252EDB19}" dt="2023-12-11T04:41:34.848" v="124"/>
          <ac:picMkLst>
            <pc:docMk/>
            <pc:sldMk cId="2712610492" sldId="264"/>
            <ac:picMk id="3" creationId="{E1524681-6A4D-B48A-6DBF-064456B8264B}"/>
          </ac:picMkLst>
        </pc:picChg>
        <pc:picChg chg="add mod">
          <ac:chgData name="Xavier Hsu" userId="8d4f72a2ab46a0c6" providerId="LiveId" clId="{C07DCE46-1BE8-45C4-BAAE-5787252EDB19}" dt="2023-12-11T04:56:52.874" v="154" actId="571"/>
          <ac:picMkLst>
            <pc:docMk/>
            <pc:sldMk cId="2712610492" sldId="264"/>
            <ac:picMk id="4" creationId="{361A7062-708B-F041-6BBA-8AA45F118E3C}"/>
          </ac:picMkLst>
        </pc:picChg>
      </pc:sldChg>
      <pc:sldChg chg="addSp modSp add mod">
        <pc:chgData name="Xavier Hsu" userId="8d4f72a2ab46a0c6" providerId="LiveId" clId="{C07DCE46-1BE8-45C4-BAAE-5787252EDB19}" dt="2023-12-11T04:43:14.194" v="135"/>
        <pc:sldMkLst>
          <pc:docMk/>
          <pc:sldMk cId="3137748747" sldId="265"/>
        </pc:sldMkLst>
        <pc:picChg chg="add mod">
          <ac:chgData name="Xavier Hsu" userId="8d4f72a2ab46a0c6" providerId="LiveId" clId="{C07DCE46-1BE8-45C4-BAAE-5787252EDB19}" dt="2023-12-11T04:43:14.194" v="135"/>
          <ac:picMkLst>
            <pc:docMk/>
            <pc:sldMk cId="3137748747" sldId="265"/>
            <ac:picMk id="3" creationId="{97895250-E43A-1FE1-2A7B-1F82CAC47C1A}"/>
          </ac:picMkLst>
        </pc:picChg>
      </pc:sldChg>
      <pc:sldChg chg="addSp modSp add mod">
        <pc:chgData name="Xavier Hsu" userId="8d4f72a2ab46a0c6" providerId="LiveId" clId="{C07DCE46-1BE8-45C4-BAAE-5787252EDB19}" dt="2023-12-11T04:46:48.465" v="144"/>
        <pc:sldMkLst>
          <pc:docMk/>
          <pc:sldMk cId="2413085780" sldId="266"/>
        </pc:sldMkLst>
        <pc:picChg chg="add mod">
          <ac:chgData name="Xavier Hsu" userId="8d4f72a2ab46a0c6" providerId="LiveId" clId="{C07DCE46-1BE8-45C4-BAAE-5787252EDB19}" dt="2023-12-11T04:46:48.465" v="144"/>
          <ac:picMkLst>
            <pc:docMk/>
            <pc:sldMk cId="2413085780" sldId="266"/>
            <ac:picMk id="3" creationId="{5EFE5D27-0257-84F1-3C01-F19B18F8AB72}"/>
          </ac:picMkLst>
        </pc:picChg>
      </pc:sldChg>
      <pc:sldChg chg="addSp modSp add mod">
        <pc:chgData name="Xavier Hsu" userId="8d4f72a2ab46a0c6" providerId="LiveId" clId="{C07DCE46-1BE8-45C4-BAAE-5787252EDB19}" dt="2023-12-11T04:51:31.205" v="150"/>
        <pc:sldMkLst>
          <pc:docMk/>
          <pc:sldMk cId="2509500645" sldId="267"/>
        </pc:sldMkLst>
        <pc:picChg chg="add mod">
          <ac:chgData name="Xavier Hsu" userId="8d4f72a2ab46a0c6" providerId="LiveId" clId="{C07DCE46-1BE8-45C4-BAAE-5787252EDB19}" dt="2023-12-11T04:51:31.205" v="150"/>
          <ac:picMkLst>
            <pc:docMk/>
            <pc:sldMk cId="2509500645" sldId="267"/>
            <ac:picMk id="3" creationId="{BFBEEC3A-4326-DE45-592A-00584DC8BB29}"/>
          </ac:picMkLst>
        </pc:picChg>
      </pc:sldChg>
      <pc:sldChg chg="addSp modSp add mod">
        <pc:chgData name="Xavier Hsu" userId="8d4f72a2ab46a0c6" providerId="LiveId" clId="{C07DCE46-1BE8-45C4-BAAE-5787252EDB19}" dt="2023-12-11T04:53:12.443" v="153"/>
        <pc:sldMkLst>
          <pc:docMk/>
          <pc:sldMk cId="183384494" sldId="268"/>
        </pc:sldMkLst>
        <pc:picChg chg="add mod">
          <ac:chgData name="Xavier Hsu" userId="8d4f72a2ab46a0c6" providerId="LiveId" clId="{C07DCE46-1BE8-45C4-BAAE-5787252EDB19}" dt="2023-12-11T04:53:12.443" v="153"/>
          <ac:picMkLst>
            <pc:docMk/>
            <pc:sldMk cId="183384494" sldId="268"/>
            <ac:picMk id="3" creationId="{64312677-61ED-D633-98F2-790CEEBA9007}"/>
          </ac:picMkLst>
        </pc:picChg>
      </pc:sldChg>
      <pc:sldChg chg="addSp modSp add mod">
        <pc:chgData name="Xavier Hsu" userId="8d4f72a2ab46a0c6" providerId="LiveId" clId="{C07DCE46-1BE8-45C4-BAAE-5787252EDB19}" dt="2023-12-11T09:32:54.910" v="183" actId="14100"/>
        <pc:sldMkLst>
          <pc:docMk/>
          <pc:sldMk cId="1499610652" sldId="269"/>
        </pc:sldMkLst>
        <pc:spChg chg="add mod">
          <ac:chgData name="Xavier Hsu" userId="8d4f72a2ab46a0c6" providerId="LiveId" clId="{C07DCE46-1BE8-45C4-BAAE-5787252EDB19}" dt="2023-12-11T09:28:08.382" v="167" actId="1076"/>
          <ac:spMkLst>
            <pc:docMk/>
            <pc:sldMk cId="1499610652" sldId="269"/>
            <ac:spMk id="4" creationId="{2724066F-304C-7407-39AA-D7BD13BFA17F}"/>
          </ac:spMkLst>
        </pc:spChg>
        <pc:spChg chg="add mod">
          <ac:chgData name="Xavier Hsu" userId="8d4f72a2ab46a0c6" providerId="LiveId" clId="{C07DCE46-1BE8-45C4-BAAE-5787252EDB19}" dt="2023-12-11T09:28:11.437" v="169" actId="1076"/>
          <ac:spMkLst>
            <pc:docMk/>
            <pc:sldMk cId="1499610652" sldId="269"/>
            <ac:spMk id="5" creationId="{AE368949-A68C-129A-D31D-A821419FB145}"/>
          </ac:spMkLst>
        </pc:spChg>
        <pc:spChg chg="add mod">
          <ac:chgData name="Xavier Hsu" userId="8d4f72a2ab46a0c6" providerId="LiveId" clId="{C07DCE46-1BE8-45C4-BAAE-5787252EDB19}" dt="2023-12-11T09:28:20.465" v="173" actId="1076"/>
          <ac:spMkLst>
            <pc:docMk/>
            <pc:sldMk cId="1499610652" sldId="269"/>
            <ac:spMk id="6" creationId="{DBAB934B-CD27-A267-F0A3-320B1221BA85}"/>
          </ac:spMkLst>
        </pc:spChg>
        <pc:spChg chg="add mod">
          <ac:chgData name="Xavier Hsu" userId="8d4f72a2ab46a0c6" providerId="LiveId" clId="{C07DCE46-1BE8-45C4-BAAE-5787252EDB19}" dt="2023-12-11T09:28:31.192" v="177" actId="1076"/>
          <ac:spMkLst>
            <pc:docMk/>
            <pc:sldMk cId="1499610652" sldId="269"/>
            <ac:spMk id="7" creationId="{468BB6EC-E248-0516-1B77-F16D7DF4EAF8}"/>
          </ac:spMkLst>
        </pc:spChg>
        <pc:picChg chg="add mod">
          <ac:chgData name="Xavier Hsu" userId="8d4f72a2ab46a0c6" providerId="LiveId" clId="{C07DCE46-1BE8-45C4-BAAE-5787252EDB19}" dt="2023-12-11T09:32:54.910" v="183" actId="14100"/>
          <ac:picMkLst>
            <pc:docMk/>
            <pc:sldMk cId="1499610652" sldId="269"/>
            <ac:picMk id="3" creationId="{030B9D3F-6310-4218-14BE-285376EAC42C}"/>
          </ac:picMkLst>
        </pc:picChg>
      </pc:sldChg>
      <pc:sldChg chg="addSp delSp modSp new mod">
        <pc:chgData name="Xavier Hsu" userId="8d4f72a2ab46a0c6" providerId="LiveId" clId="{C07DCE46-1BE8-45C4-BAAE-5787252EDB19}" dt="2023-12-11T09:33:19.363" v="187" actId="962"/>
        <pc:sldMkLst>
          <pc:docMk/>
          <pc:sldMk cId="729845632" sldId="270"/>
        </pc:sldMkLst>
        <pc:spChg chg="del">
          <ac:chgData name="Xavier Hsu" userId="8d4f72a2ab46a0c6" providerId="LiveId" clId="{C07DCE46-1BE8-45C4-BAAE-5787252EDB19}" dt="2023-12-11T09:33:18.369" v="185" actId="931"/>
          <ac:spMkLst>
            <pc:docMk/>
            <pc:sldMk cId="729845632" sldId="270"/>
            <ac:spMk id="3" creationId="{BD2802C8-AF1F-D0D9-D21A-CC9502A9417C}"/>
          </ac:spMkLst>
        </pc:spChg>
        <pc:picChg chg="add mod">
          <ac:chgData name="Xavier Hsu" userId="8d4f72a2ab46a0c6" providerId="LiveId" clId="{C07DCE46-1BE8-45C4-BAAE-5787252EDB19}" dt="2023-12-11T09:33:19.363" v="187" actId="962"/>
          <ac:picMkLst>
            <pc:docMk/>
            <pc:sldMk cId="729845632" sldId="270"/>
            <ac:picMk id="5" creationId="{A7E3DFFF-3824-0C11-334B-BBAF1FAF41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26E90-6EC1-EAFF-F39D-E7AF6882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0AAFA3-C4AD-68E9-F272-F9E5CE5C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0BCAA9-F0C2-406D-D926-D627F7C6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63C9E-69A8-42B9-DF06-FD69F176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94E01-700B-BAB4-0A1B-C0F268F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A2E5C-1986-AE38-FED7-4EAE0B1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87494E-19A5-EF1A-3C47-EEFB6D25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537D82-DBF6-0C1D-2052-AC68E19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F854E9-F436-378A-F54E-88A7A34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BABE1-3994-1337-1AE4-7B813277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8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9C558D-E474-9D20-B6B3-FC055D1B0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3F2D7A-0433-29F1-92CA-E1AE43ED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5A8EE-FA67-3EC0-42EC-03571D3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49571-86D6-70CE-ADA6-FD0F188A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C3BA3-D486-B4F1-28E4-B08A1256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13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DCD74-BD96-CEF0-3216-D984AE19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8848A-B5FF-AFFF-17B8-2F7EDFA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62D89-7713-B4E8-E2F7-79C65864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F15FD-A280-DF0D-A3B0-C30CA838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530F2B-BCB6-CD91-EDCE-85A3E22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E5FE5-4E12-CCD9-EEDB-E5620AD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6AFE52-535B-3F97-A01A-C1D46137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F3ED8-1100-E888-1B45-45E8480B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7677E-D42B-C05D-45F4-E02F54D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156E3-1BB2-4B81-FDA4-2820DFCA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6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FBB0E-AB09-F7E0-3162-B5283BDE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63522-244C-D497-5CF2-5B83CE1B7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8F2F1F-6D18-8314-3A09-1ADDE2FE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D9C33-3B23-3EF9-F67F-5F95A9FD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CD1E0D-2A3F-64AE-D7DB-DB2C2A87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30105-B801-6637-5AFA-F718996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94430-B071-8433-409A-3D1FC94D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14847-D450-D47C-6EDF-130D6A40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D1663E-1024-6667-B059-035FB1437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55BDA-231B-DE6D-B188-A9E19DA90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28625D-F61D-CC04-085B-0CDD5ED5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F196F5-38EF-0575-CFC9-662CE80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D850FF-08CF-390D-707D-58FBD039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D4B044-6542-DBFC-6DFE-B7992217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9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6E579-9C7A-85C5-8E16-3F0B8459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EBC807-5E03-1D1D-130C-38946420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7EFEC4-CDC3-F70C-2525-1A4BB55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5A2D8-2AB4-45CB-3989-939059E2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517A7D-2C01-88F7-545D-FD3CD340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1CCBEE-A95E-4F3B-0AAA-B0E7F083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2779AB-BA64-0FA2-8F02-4E23810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26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595C9-3A60-FD27-93C1-B34F1B6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5AD25-A13E-6540-F49A-6C06E4D2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31427-1403-091C-D4B9-783153A37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4EA14-8202-566C-17AA-EBA11918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BD6016-3EDE-5CA1-033C-7D5D96AA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C95C7E-CE8C-D069-2213-F59A4BA9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DA518-0638-7280-9B6C-5ADBCC7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3B76D2-EBCB-276A-B67C-1E8AE3CDF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15B320-B4AC-180A-D839-F0CFF9B2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622DA0-6A97-6A52-E424-DC0CCAE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547A97-6269-B8AC-C6AA-D8A7B052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CC87E-EA6E-7493-DDE6-E3893570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3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74E73F-26E3-2D75-50A2-DF45C3FE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62B23-160B-6D0B-A0D9-459BBF13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E8FFC-C909-C2E0-40BD-BEB416F5F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CAE8-9E8E-4B46-B74F-44068B99667F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0773A-14AE-59F9-206C-D908CDDC8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D2E0C-D8EF-9E4A-DDD3-03BE55B5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9DC5-5426-45B6-8099-FD8DBEC8F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C10F0-0059-DF86-BB7A-326CC373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2220" y="1478701"/>
            <a:ext cx="5067560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895250-E43A-1FE1-2A7B-1F82CAC4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7996" y1="68669" x2="67996" y2="67045"/>
                        <a14:foregroundMark x1="67697" y1="65584" x2="67697" y2="65584"/>
                        <a14:foregroundMark x1="77866" y1="77110" x2="77866" y2="78409"/>
                        <a14:foregroundMark x1="54437" y1="29221" x2="55833" y2="30357"/>
                        <a14:foregroundMark x1="54736" y1="25649" x2="55633" y2="26623"/>
                        <a14:foregroundMark x1="52243" y1="25812" x2="53539" y2="26136"/>
                        <a14:foregroundMark x1="53041" y1="29708" x2="54536" y2="31981"/>
                        <a14:foregroundMark x1="57926" y1="37500" x2="61715" y2="40909"/>
                        <a14:foregroundMark x1="55633" y1="37175" x2="56730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8546" y="494890"/>
            <a:ext cx="9554908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4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FE5D27-0257-84F1-3C01-F19B18F8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298" y1="24793" x2="64454" y2="40165"/>
                        <a14:foregroundMark x1="56793" y1="18182" x2="63841" y2="46612"/>
                        <a14:foregroundMark x1="61287" y1="16364" x2="66088" y2="40992"/>
                        <a14:foregroundMark x1="66088" y1="40992" x2="66088" y2="40992"/>
                        <a14:foregroundMark x1="61287" y1="14215" x2="69356" y2="47273"/>
                        <a14:foregroundMark x1="69356" y1="47273" x2="69356" y2="47273"/>
                        <a14:foregroundMark x1="66088" y1="24793" x2="73953" y2="51405"/>
                        <a14:foregroundMark x1="69561" y1="25124" x2="70174" y2="82645"/>
                        <a14:foregroundMark x1="71297" y1="80661" x2="73749" y2="28760"/>
                        <a14:foregroundMark x1="73749" y1="28760" x2="73034" y2="261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2861" y="547285"/>
            <a:ext cx="932627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BEEC3A-4326-DE45-592A-00584DC8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605" y1="22295" x2="33605" y2="35574"/>
                        <a14:foregroundMark x1="33910" y1="18033" x2="33198" y2="18033"/>
                        <a14:foregroundMark x1="29633" y1="54098" x2="28310" y2="53607"/>
                        <a14:foregroundMark x1="30652" y1="49016" x2="28921" y2="53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572" y="523469"/>
            <a:ext cx="935485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0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312677-61ED-D633-98F2-790CEEBA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851" y1="34135" x2="40964" y2="34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1888" y="456785"/>
            <a:ext cx="9488224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車輛, 輪, 陸上交通工具, 輪胎 的圖片&#10;&#10;自動產生的描述">
            <a:extLst>
              <a:ext uri="{FF2B5EF4-FFF2-40B4-BE49-F238E27FC236}">
                <a16:creationId xmlns:a16="http://schemas.microsoft.com/office/drawing/2014/main" id="{030B9D3F-6310-4218-14BE-285376EA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2724066F-304C-7407-39AA-D7BD13BFA17F}"/>
              </a:ext>
            </a:extLst>
          </p:cNvPr>
          <p:cNvSpPr/>
          <p:nvPr/>
        </p:nvSpPr>
        <p:spPr>
          <a:xfrm>
            <a:off x="3845860" y="2608729"/>
            <a:ext cx="1882588" cy="1882588"/>
          </a:xfrm>
          <a:prstGeom prst="ellipse">
            <a:avLst/>
          </a:prstGeom>
          <a:solidFill>
            <a:srgbClr val="E7E6E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68949-A68C-129A-D31D-A821419FB145}"/>
              </a:ext>
            </a:extLst>
          </p:cNvPr>
          <p:cNvSpPr/>
          <p:nvPr/>
        </p:nvSpPr>
        <p:spPr>
          <a:xfrm>
            <a:off x="7333130" y="726141"/>
            <a:ext cx="1882588" cy="1882588"/>
          </a:xfrm>
          <a:prstGeom prst="ellipse">
            <a:avLst/>
          </a:prstGeom>
          <a:solidFill>
            <a:srgbClr val="E7E6E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AB934B-CD27-A267-F0A3-320B1221BA85}"/>
              </a:ext>
            </a:extLst>
          </p:cNvPr>
          <p:cNvSpPr/>
          <p:nvPr/>
        </p:nvSpPr>
        <p:spPr>
          <a:xfrm>
            <a:off x="5728448" y="4356846"/>
            <a:ext cx="569256" cy="569256"/>
          </a:xfrm>
          <a:prstGeom prst="ellipse">
            <a:avLst/>
          </a:prstGeom>
          <a:solidFill>
            <a:srgbClr val="E7E6E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8BB6EC-E248-0516-1B77-F16D7DF4EAF8}"/>
              </a:ext>
            </a:extLst>
          </p:cNvPr>
          <p:cNvSpPr/>
          <p:nvPr/>
        </p:nvSpPr>
        <p:spPr>
          <a:xfrm>
            <a:off x="8789897" y="3077137"/>
            <a:ext cx="351863" cy="351863"/>
          </a:xfrm>
          <a:prstGeom prst="ellipse">
            <a:avLst/>
          </a:prstGeom>
          <a:solidFill>
            <a:srgbClr val="E7E6E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1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5001A-E6EA-3668-588A-3D3766C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車輛, 輪, 陸上交通工具, 輪胎 的圖片&#10;&#10;自動產生的描述">
            <a:extLst>
              <a:ext uri="{FF2B5EF4-FFF2-40B4-BE49-F238E27FC236}">
                <a16:creationId xmlns:a16="http://schemas.microsoft.com/office/drawing/2014/main" id="{A7E3DFFF-3824-0C11-334B-BBAF1FAF4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298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96FC99-E19C-FAD5-3826-BF165630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914" y1="13238" x2="74377" y2="15470"/>
                        <a14:foregroundMark x1="74377" y1="15470" x2="71087" y2="13876"/>
                        <a14:foregroundMark x1="70289" y1="15789" x2="70289" y2="178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8546" y="442495"/>
            <a:ext cx="955490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B48D399-EDFC-C299-962C-6FE7F291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564" y1="32422" x2="40402" y2="30081"/>
                        <a14:foregroundMark x1="40402" y1="30081" x2="32439" y2="32189"/>
                        <a14:foregroundMark x1="27519" y1="34699" x2="26533" y2="35610"/>
                        <a14:foregroundMark x1="32455" y1="33053" x2="33065" y2="34472"/>
                        <a14:foregroundMark x1="30552" y1="34422" x2="30854" y2="35935"/>
                        <a14:foregroundMark x1="31924" y1="31228" x2="38392" y2="29431"/>
                        <a14:foregroundMark x1="38392" y1="29431" x2="43417" y2="31220"/>
                        <a14:backgroundMark x1="31658" y1="30732" x2="27136" y2="33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651" y="499653"/>
            <a:ext cx="9478698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AD3C66-B75E-2304-B6F0-679ED62B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2220" y="1478701"/>
            <a:ext cx="5067560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671011-BF2D-C598-F38F-A540BE01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651" y="456785"/>
            <a:ext cx="9478698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48E113-1A17-0C9D-619D-EF6DCCCD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200" y1="32137" x2="28717" y2="31811"/>
                        <a14:foregroundMark x1="37780" y1="25938" x2="43890" y2="25122"/>
                        <a14:foregroundMark x1="24847" y1="37357" x2="24134" y2="37847"/>
                        <a14:foregroundMark x1="31466" y1="34910" x2="30652" y2="34910"/>
                        <a14:foregroundMark x1="40326" y1="29853" x2="40631" y2="30506"/>
                        <a14:foregroundMark x1="46843" y1="28222" x2="46538" y2="28222"/>
                        <a14:foregroundMark x1="58147" y1="58564" x2="58147" y2="60848"/>
                        <a14:foregroundMark x1="61914" y1="58075" x2="62831" y2="58891"/>
                        <a14:foregroundMark x1="66904" y1="61664" x2="67413" y2="61827"/>
                        <a14:foregroundMark x1="53971" y1="65579" x2="51527" y2="66069"/>
                        <a14:foregroundMark x1="47556" y1="64274" x2="48167" y2="64274"/>
                        <a14:foregroundMark x1="43585" y1="66069" x2="42464" y2="67210"/>
                        <a14:foregroundMark x1="25051" y1="66069" x2="24134" y2="67700"/>
                        <a14:foregroundMark x1="49287" y1="78793" x2="49491" y2="82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572" y="509180"/>
            <a:ext cx="935485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C974D6-CB60-8EA9-48F0-73B33633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724" y1="29248" x2="55691" y2="30719"/>
                        <a14:foregroundMark x1="49289" y1="27614" x2="49289" y2="29248"/>
                        <a14:foregroundMark x1="52134" y1="46078" x2="52134" y2="52778"/>
                        <a14:foregroundMark x1="42785" y1="56209" x2="42683" y2="58497"/>
                        <a14:foregroundMark x1="38313" y1="49673" x2="38507" y2="51444"/>
                        <a14:foregroundMark x1="46850" y1="47222" x2="47589" y2="47152"/>
                        <a14:foregroundMark x1="43108" y1="27003" x2="42276" y2="27778"/>
                        <a14:foregroundMark x1="39939" y1="28758" x2="39024" y2="31209"/>
                        <a14:foregroundMark x1="49761" y1="71161" x2="49492" y2="71569"/>
                        <a14:foregroundMark x1="47663" y1="58007" x2="49492" y2="57680"/>
                        <a14:foregroundMark x1="47459" y1="57680" x2="49085" y2="57353"/>
                        <a14:foregroundMark x1="51220" y1="63235" x2="52642" y2="63725"/>
                        <a14:foregroundMark x1="50407" y1="61928" x2="51016" y2="60784"/>
                        <a14:foregroundMark x1="50203" y1="61928" x2="50203" y2="61928"/>
                        <a14:foregroundMark x1="20766" y1="36601" x2="20020" y2="36928"/>
                        <a14:foregroundMark x1="22256" y1="35948" x2="20766" y2="36601"/>
                        <a14:foregroundMark x1="25102" y1="38889" x2="26626" y2="38072"/>
                        <a14:foregroundMark x1="28862" y1="66176" x2="32114" y2="65033"/>
                        <a14:foregroundMark x1="43293" y1="39216" x2="43191" y2="43791"/>
                        <a14:foregroundMark x1="46037" y1="69444" x2="46037" y2="69444"/>
                        <a14:foregroundMark x1="22459" y1="58007" x2="23374" y2="57680"/>
                        <a14:foregroundMark x1="55285" y1="41013" x2="55285" y2="41013"/>
                        <a14:foregroundMark x1="45935" y1="68301" x2="46341" y2="70098"/>
                        <a14:backgroundMark x1="19817" y1="36928" x2="19817" y2="36928"/>
                        <a14:backgroundMark x1="20020" y1="36928" x2="20020" y2="36928"/>
                        <a14:backgroundMark x1="20224" y1="36601" x2="20224" y2="36601"/>
                        <a14:backgroundMark x1="20020" y1="36601" x2="20020" y2="36601"/>
                        <a14:backgroundMark x1="20630" y1="36438" x2="20630" y2="36438"/>
                        <a14:backgroundMark x1="20020" y1="36928" x2="20020" y2="36928"/>
                        <a14:backgroundMark x1="43801" y1="26307" x2="43801" y2="26307"/>
                        <a14:backgroundMark x1="43089" y1="26307" x2="43089" y2="26307"/>
                        <a14:backgroundMark x1="49187" y1="27288" x2="49187" y2="27288"/>
                        <a14:backgroundMark x1="47967" y1="47222" x2="47967" y2="47222"/>
                        <a14:backgroundMark x1="47967" y1="47059" x2="48577" y2="47059"/>
                        <a14:backgroundMark x1="47561" y1="47222" x2="48171" y2="47222"/>
                        <a14:backgroundMark x1="43902" y1="25980" x2="42988" y2="26797"/>
                        <a14:backgroundMark x1="44411" y1="25980" x2="43089" y2="25980"/>
                        <a14:backgroundMark x1="49492" y1="27778" x2="49492" y2="27778"/>
                        <a14:backgroundMark x1="38415" y1="51471" x2="38618" y2="53268"/>
                        <a14:backgroundMark x1="49085" y1="67810" x2="51931" y2="69771"/>
                        <a14:backgroundMark x1="49695" y1="71732" x2="49085" y2="71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046" y="513943"/>
            <a:ext cx="9373908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C4D249-8C42-35CC-2E1C-8C85F3AD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651" y="490127"/>
            <a:ext cx="9478698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524681-6A4D-B48A-6DBF-064456B82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860" y1="38585" x2="30240" y2="42605"/>
                        <a14:foregroundMark x1="41018" y1="41318" x2="44910" y2="48553"/>
                        <a14:foregroundMark x1="61577" y1="68971" x2="61876" y2="72347"/>
                        <a14:foregroundMark x1="40619" y1="35852" x2="41218" y2="39550"/>
                        <a14:foregroundMark x1="40918" y1="45820" x2="42415" y2="46945"/>
                        <a14:foregroundMark x1="44611" y1="35531" x2="44810" y2="34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309" y="466311"/>
            <a:ext cx="9545382" cy="592537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61A7062-708B-F041-6BBA-8AA45F11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860" y1="38585" x2="30240" y2="42605"/>
                        <a14:foregroundMark x1="41018" y1="41318" x2="44910" y2="48553"/>
                        <a14:foregroundMark x1="61577" y1="68971" x2="61876" y2="72347"/>
                        <a14:foregroundMark x1="40619" y1="35852" x2="41218" y2="39550"/>
                        <a14:foregroundMark x1="40918" y1="45820" x2="42415" y2="46945"/>
                        <a14:foregroundMark x1="44611" y1="35531" x2="44810" y2="34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709" y="618711"/>
            <a:ext cx="954538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0</Words>
  <Application>Microsoft Office PowerPoint</Application>
  <PresentationFormat>寬螢幕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xavier1</dc:creator>
  <cp:lastModifiedBy>Xavier Hsu</cp:lastModifiedBy>
  <cp:revision>1</cp:revision>
  <dcterms:created xsi:type="dcterms:W3CDTF">2023-12-11T02:11:43Z</dcterms:created>
  <dcterms:modified xsi:type="dcterms:W3CDTF">2023-12-11T09:33:32Z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2023-12-11T02:12:05Z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653f4bce-8e98-4b38-937c-3b2621a30d82</vt:lpwstr>
  </property>
  <property fmtid="{D5CDD505-2E9C-101B-9397-08002B2CF9AE}" pid="7" name="MSIP_Label_defa4170-0d19-0005-0004-bc88714345d2_ActionId">
    <vt:lpwstr>27da5b90-d855-48c1-9b06-93925f53a287</vt:lpwstr>
  </property>
  <property fmtid="{D5CDD505-2E9C-101B-9397-08002B2CF9AE}" pid="8" name="MSIP_Label_defa4170-0d19-0005-0004-bc88714345d2_ContentBits">
    <vt:lpwstr>0</vt:lpwstr>
  </property>
</Properties>
</file>