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4"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12/26/2023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4716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6581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4085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53099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12/26/2023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184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70380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417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6064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6165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12/26/2023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80591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12/26/2023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3224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lIns="109728" tIns="109728" rIns="109728" bIns="91440" anchor="ct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lIns="109728" tIns="109728" rIns="109728" bIns="91440" anchor="b"/>
          <a:lstStyle>
            <a:lvl1pPr algn="r">
              <a:defRPr sz="1000" spc="40">
                <a:solidFill>
                  <a:schemeClr val="tx1">
                    <a:lumMod val="75000"/>
                    <a:lumOff val="25000"/>
                  </a:schemeClr>
                </a:solidFill>
              </a:defRPr>
            </a:lvl1pPr>
          </a:lstStyle>
          <a:p>
            <a:fld id="{F6FA2B21-3FCD-4721-B95C-427943F61125}" type="datetime1">
              <a:rPr lang="en-US" smtClean="0"/>
              <a:t>12/26/2023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lIns="109728" tIns="109728" rIns="109728" bIns="91440" anchor="b"/>
          <a:lstStyle>
            <a:lvl1pPr algn="l">
              <a:defRPr sz="1000" spc="4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lIns="109728" tIns="109728" rIns="109728" bIns="9144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5823614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11" r:id="rId5"/>
    <p:sldLayoutId id="2147483717" r:id="rId6"/>
    <p:sldLayoutId id="2147483712" r:id="rId7"/>
    <p:sldLayoutId id="2147483713" r:id="rId8"/>
    <p:sldLayoutId id="2147483714" r:id="rId9"/>
    <p:sldLayoutId id="2147483715" r:id="rId10"/>
    <p:sldLayoutId id="2147483716"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spc="1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spc="1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descr="一張含有 陸上交通工具, 車輛, 輪, 車 的圖片&#10;&#10;自動產生的描述">
            <a:extLst>
              <a:ext uri="{FF2B5EF4-FFF2-40B4-BE49-F238E27FC236}">
                <a16:creationId xmlns:a16="http://schemas.microsoft.com/office/drawing/2014/main" id="{3FDE74F6-EA0D-798A-3F4E-BB799AE18F5A}"/>
              </a:ext>
            </a:extLst>
          </p:cNvPr>
          <p:cNvPicPr>
            <a:picLocks noChangeAspect="1"/>
          </p:cNvPicPr>
          <p:nvPr/>
        </p:nvPicPr>
        <p:blipFill rotWithShape="1">
          <a:blip r:embed="rId2">
            <a:extLst>
              <a:ext uri="{28A0092B-C50C-407E-A947-70E740481C1C}">
                <a14:useLocalDpi xmlns:a14="http://schemas.microsoft.com/office/drawing/2010/main" val="0"/>
              </a:ext>
            </a:extLst>
          </a:blip>
          <a:srcRect l="1"/>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5179FA2-8150-A898-4405-F41B2C7E83AD}"/>
              </a:ext>
            </a:extLst>
          </p:cNvPr>
          <p:cNvSpPr>
            <a:spLocks noGrp="1"/>
          </p:cNvSpPr>
          <p:nvPr>
            <p:ph type="ctrTitle"/>
          </p:nvPr>
        </p:nvSpPr>
        <p:spPr>
          <a:xfrm>
            <a:off x="158429" y="2098784"/>
            <a:ext cx="5276486" cy="894068"/>
          </a:xfrm>
        </p:spPr>
        <p:txBody>
          <a:bodyPr anchor="t">
            <a:normAutofit/>
          </a:bodyPr>
          <a:lstStyle/>
          <a:p>
            <a:pPr algn="l"/>
            <a:r>
              <a:rPr lang="en-US" altLang="zh-TW" sz="6000" dirty="0">
                <a:solidFill>
                  <a:schemeClr val="bg1"/>
                </a:solidFill>
              </a:rPr>
              <a:t>Car Curing </a:t>
            </a:r>
            <a:endParaRPr lang="zh-TW" altLang="en-US" sz="6000" dirty="0">
              <a:solidFill>
                <a:schemeClr val="bg1"/>
              </a:solidFill>
            </a:endParaRPr>
          </a:p>
        </p:txBody>
      </p:sp>
      <p:sp>
        <p:nvSpPr>
          <p:cNvPr id="3" name="副標題 2">
            <a:extLst>
              <a:ext uri="{FF2B5EF4-FFF2-40B4-BE49-F238E27FC236}">
                <a16:creationId xmlns:a16="http://schemas.microsoft.com/office/drawing/2014/main" id="{C8D33D1B-05F6-4554-ADBA-36149270C8E9}"/>
              </a:ext>
            </a:extLst>
          </p:cNvPr>
          <p:cNvSpPr>
            <a:spLocks noGrp="1"/>
          </p:cNvSpPr>
          <p:nvPr>
            <p:ph type="subTitle" idx="1"/>
          </p:nvPr>
        </p:nvSpPr>
        <p:spPr>
          <a:xfrm>
            <a:off x="158429" y="3355459"/>
            <a:ext cx="5449479" cy="641414"/>
          </a:xfrm>
        </p:spPr>
        <p:txBody>
          <a:bodyPr anchor="b">
            <a:normAutofit/>
          </a:bodyPr>
          <a:lstStyle/>
          <a:p>
            <a:pPr algn="l"/>
            <a:r>
              <a:rPr lang="en-US" altLang="zh-TW" sz="2400" dirty="0">
                <a:solidFill>
                  <a:schemeClr val="bg1"/>
                </a:solidFill>
              </a:rPr>
              <a:t>By Kazuo</a:t>
            </a:r>
            <a:r>
              <a:rPr lang="zh-TW" altLang="en-US" sz="2400" dirty="0">
                <a:solidFill>
                  <a:schemeClr val="bg1"/>
                </a:solidFill>
              </a:rPr>
              <a:t> </a:t>
            </a:r>
            <a:r>
              <a:rPr lang="en-US" altLang="zh-TW" sz="2400" dirty="0">
                <a:solidFill>
                  <a:schemeClr val="bg1"/>
                </a:solidFill>
              </a:rPr>
              <a:t>, 2023-12-22</a:t>
            </a:r>
            <a:endParaRPr lang="zh-TW" altLang="en-US" sz="2400" dirty="0">
              <a:solidFill>
                <a:schemeClr val="bg1"/>
              </a:solidFill>
            </a:endParaRPr>
          </a:p>
        </p:txBody>
      </p:sp>
      <p:sp>
        <p:nvSpPr>
          <p:cNvPr id="29" name="Rectangle 28">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副標題 2">
            <a:extLst>
              <a:ext uri="{FF2B5EF4-FFF2-40B4-BE49-F238E27FC236}">
                <a16:creationId xmlns:a16="http://schemas.microsoft.com/office/drawing/2014/main" id="{9EBB864C-AD9F-C880-5CB8-CBE73EA61431}"/>
              </a:ext>
            </a:extLst>
          </p:cNvPr>
          <p:cNvSpPr txBox="1">
            <a:spLocks/>
          </p:cNvSpPr>
          <p:nvPr/>
        </p:nvSpPr>
        <p:spPr>
          <a:xfrm>
            <a:off x="158428" y="2787575"/>
            <a:ext cx="5449479" cy="641414"/>
          </a:xfrm>
          <a:prstGeom prst="rect">
            <a:avLst/>
          </a:prstGeom>
        </p:spPr>
        <p:txBody>
          <a:bodyPr lIns="109728" tIns="109728" rIns="109728" bIns="91440" anchor="b">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10000"/>
              </a:lnSpc>
              <a:spcBef>
                <a:spcPts val="500"/>
              </a:spcBef>
              <a:buClr>
                <a:schemeClr val="tx1">
                  <a:lumMod val="85000"/>
                  <a:lumOff val="15000"/>
                </a:schemeClr>
              </a:buClr>
              <a:buFont typeface="Garamond" pitchFamily="18" charset="0"/>
              <a:buNone/>
              <a:defRPr sz="1600" kern="1200" spc="1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tx1">
                  <a:lumMod val="85000"/>
                  <a:lumOff val="15000"/>
                </a:schemeClr>
              </a:buClr>
              <a:buFont typeface="Garamond" pitchFamily="18" charset="0"/>
              <a:buNone/>
              <a:defRPr sz="1600" kern="1200" spc="1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tx1">
                  <a:lumMod val="85000"/>
                  <a:lumOff val="15000"/>
                </a:schemeClr>
              </a:buClr>
              <a:buFont typeface="Garamond" pitchFamily="18" charset="0"/>
              <a:buNone/>
              <a:defRPr sz="1600" kern="1200" spc="1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tx1">
                  <a:lumMod val="85000"/>
                  <a:lumOff val="15000"/>
                </a:schemeClr>
              </a:buClr>
              <a:buFont typeface="Garamond" pitchFamily="18" charset="0"/>
              <a:buNone/>
              <a:defRPr sz="1600" kern="1200" spc="1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lgn="l"/>
            <a:r>
              <a:rPr lang="zh-TW" altLang="en-US" sz="2400" dirty="0">
                <a:solidFill>
                  <a:schemeClr val="bg1"/>
                </a:solidFill>
              </a:rPr>
              <a:t>徐嘉澤</a:t>
            </a:r>
          </a:p>
        </p:txBody>
      </p:sp>
    </p:spTree>
    <p:extLst>
      <p:ext uri="{BB962C8B-B14F-4D97-AF65-F5344CB8AC3E}">
        <p14:creationId xmlns:p14="http://schemas.microsoft.com/office/powerpoint/2010/main" val="1068153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AAC177-1501-D612-1BDB-5D77284BC836}"/>
              </a:ext>
            </a:extLst>
          </p:cNvPr>
          <p:cNvSpPr>
            <a:spLocks noGrp="1"/>
          </p:cNvSpPr>
          <p:nvPr>
            <p:ph type="title"/>
          </p:nvPr>
        </p:nvSpPr>
        <p:spPr>
          <a:xfrm>
            <a:off x="601717" y="565036"/>
            <a:ext cx="10058400" cy="1371600"/>
          </a:xfrm>
        </p:spPr>
        <p:txBody>
          <a:bodyPr/>
          <a:lstStyle/>
          <a:p>
            <a:r>
              <a:rPr lang="en-US" altLang="zh-TW" dirty="0"/>
              <a:t>Motivation &amp; Include function</a:t>
            </a:r>
            <a:endParaRPr lang="zh-TW" altLang="en-US" dirty="0"/>
          </a:p>
        </p:txBody>
      </p:sp>
      <p:sp>
        <p:nvSpPr>
          <p:cNvPr id="3" name="內容版面配置區 2">
            <a:extLst>
              <a:ext uri="{FF2B5EF4-FFF2-40B4-BE49-F238E27FC236}">
                <a16:creationId xmlns:a16="http://schemas.microsoft.com/office/drawing/2014/main" id="{5AD82AEA-D12F-E0FF-A2C5-5F84FEA4D5D2}"/>
              </a:ext>
            </a:extLst>
          </p:cNvPr>
          <p:cNvSpPr>
            <a:spLocks noGrp="1"/>
          </p:cNvSpPr>
          <p:nvPr>
            <p:ph idx="1"/>
          </p:nvPr>
        </p:nvSpPr>
        <p:spPr>
          <a:xfrm>
            <a:off x="601717" y="1827223"/>
            <a:ext cx="3300248" cy="3849624"/>
          </a:xfrm>
        </p:spPr>
        <p:txBody>
          <a:bodyPr/>
          <a:lstStyle/>
          <a:p>
            <a:pPr marL="0" indent="0">
              <a:buNone/>
            </a:pPr>
            <a:r>
              <a:rPr lang="en-US" altLang="zh-TW" sz="2800" b="1" dirty="0"/>
              <a:t>Motivation</a:t>
            </a:r>
            <a:endParaRPr lang="en-US" altLang="zh-TW" sz="2400" dirty="0"/>
          </a:p>
          <a:p>
            <a:r>
              <a:rPr lang="en-US" altLang="zh-TW" dirty="0"/>
              <a:t>For players who love old cars, the condition of the car must be paid attention to at all times. Compared with new cars, the maintenance of old cars requires more attention. </a:t>
            </a:r>
          </a:p>
        </p:txBody>
      </p:sp>
      <p:sp>
        <p:nvSpPr>
          <p:cNvPr id="4" name="內容版面配置區 2">
            <a:extLst>
              <a:ext uri="{FF2B5EF4-FFF2-40B4-BE49-F238E27FC236}">
                <a16:creationId xmlns:a16="http://schemas.microsoft.com/office/drawing/2014/main" id="{0DBEE00D-AE51-E345-DC1D-72B9D069A4E2}"/>
              </a:ext>
            </a:extLst>
          </p:cNvPr>
          <p:cNvSpPr txBox="1">
            <a:spLocks/>
          </p:cNvSpPr>
          <p:nvPr/>
        </p:nvSpPr>
        <p:spPr>
          <a:xfrm>
            <a:off x="7872249" y="1827223"/>
            <a:ext cx="3300248" cy="3849624"/>
          </a:xfrm>
          <a:prstGeom prst="rect">
            <a:avLst/>
          </a:prstGeom>
        </p:spPr>
        <p:txBody>
          <a:bodyPr lIns="109728" tIns="109728" rIns="109728" bIns="91440"/>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spc="1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spc="1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altLang="zh-TW" sz="3200" b="1" dirty="0"/>
              <a:t>Include function</a:t>
            </a:r>
          </a:p>
          <a:p>
            <a:r>
              <a:rPr lang="en-US" altLang="zh-TW" sz="2000" dirty="0"/>
              <a:t>Maintenance data</a:t>
            </a:r>
          </a:p>
          <a:p>
            <a:r>
              <a:rPr lang="en-US" altLang="zh-TW" sz="2000" dirty="0"/>
              <a:t>Fuel consumption calculation</a:t>
            </a:r>
          </a:p>
          <a:p>
            <a:r>
              <a:rPr lang="en-US" altLang="zh-TW" sz="2000" dirty="0"/>
              <a:t>cost calculation</a:t>
            </a:r>
          </a:p>
          <a:p>
            <a:r>
              <a:rPr lang="en-US" altLang="zh-TW" sz="2000" dirty="0"/>
              <a:t>Maintenance cycle</a:t>
            </a:r>
          </a:p>
          <a:p>
            <a:r>
              <a:rPr lang="en-US" altLang="zh-TW" sz="2000" dirty="0"/>
              <a:t>Favorite store</a:t>
            </a:r>
            <a:endParaRPr lang="zh-TW" altLang="en-US" sz="2000" dirty="0"/>
          </a:p>
        </p:txBody>
      </p:sp>
      <p:sp>
        <p:nvSpPr>
          <p:cNvPr id="6" name="內容版面配置區 2">
            <a:extLst>
              <a:ext uri="{FF2B5EF4-FFF2-40B4-BE49-F238E27FC236}">
                <a16:creationId xmlns:a16="http://schemas.microsoft.com/office/drawing/2014/main" id="{FF088DC6-275E-5F25-2AA2-74060A3ACE9F}"/>
              </a:ext>
            </a:extLst>
          </p:cNvPr>
          <p:cNvSpPr txBox="1">
            <a:spLocks/>
          </p:cNvSpPr>
          <p:nvPr/>
        </p:nvSpPr>
        <p:spPr>
          <a:xfrm>
            <a:off x="3901965" y="2443340"/>
            <a:ext cx="3300248" cy="3849624"/>
          </a:xfrm>
          <a:prstGeom prst="rect">
            <a:avLst/>
          </a:prstGeom>
        </p:spPr>
        <p:txBody>
          <a:bodyPr lIns="109728" tIns="109728" rIns="109728" bIns="91440"/>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spc="1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spc="1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altLang="zh-TW" dirty="0"/>
              <a:t>Whether old or new, vehicles carry the safety of their passengers. Therefore, it becomes the owner's responsibility to track and maintain the condition of the vehicle.</a:t>
            </a:r>
            <a:endParaRPr lang="zh-TW" altLang="en-US" dirty="0"/>
          </a:p>
        </p:txBody>
      </p:sp>
    </p:spTree>
    <p:extLst>
      <p:ext uri="{BB962C8B-B14F-4D97-AF65-F5344CB8AC3E}">
        <p14:creationId xmlns:p14="http://schemas.microsoft.com/office/powerpoint/2010/main" val="346834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8" name="Rectangle 17">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2" name="標題 1">
            <a:extLst>
              <a:ext uri="{FF2B5EF4-FFF2-40B4-BE49-F238E27FC236}">
                <a16:creationId xmlns:a16="http://schemas.microsoft.com/office/drawing/2014/main" id="{B2AAC177-1501-D612-1BDB-5D77284BC836}"/>
              </a:ext>
            </a:extLst>
          </p:cNvPr>
          <p:cNvSpPr>
            <a:spLocks noGrp="1"/>
          </p:cNvSpPr>
          <p:nvPr>
            <p:ph type="title"/>
          </p:nvPr>
        </p:nvSpPr>
        <p:spPr>
          <a:xfrm>
            <a:off x="850667" y="194345"/>
            <a:ext cx="6281928" cy="1744183"/>
          </a:xfrm>
        </p:spPr>
        <p:txBody>
          <a:bodyPr vert="horz" lIns="91440" tIns="45720" rIns="91440" bIns="45720" rtlCol="0" anchor="ctr">
            <a:normAutofit/>
          </a:bodyPr>
          <a:lstStyle/>
          <a:p>
            <a:r>
              <a:rPr lang="en-US" altLang="zh-TW" spc="0" dirty="0"/>
              <a:t>Introduction (1/5, prework)</a:t>
            </a:r>
          </a:p>
        </p:txBody>
      </p:sp>
      <p:sp>
        <p:nvSpPr>
          <p:cNvPr id="4" name="內容版面配置區 2">
            <a:extLst>
              <a:ext uri="{FF2B5EF4-FFF2-40B4-BE49-F238E27FC236}">
                <a16:creationId xmlns:a16="http://schemas.microsoft.com/office/drawing/2014/main" id="{0DBEE00D-AE51-E345-DC1D-72B9D069A4E2}"/>
              </a:ext>
            </a:extLst>
          </p:cNvPr>
          <p:cNvSpPr txBox="1">
            <a:spLocks/>
          </p:cNvSpPr>
          <p:nvPr/>
        </p:nvSpPr>
        <p:spPr>
          <a:xfrm>
            <a:off x="850667" y="1740198"/>
            <a:ext cx="6281928" cy="3648456"/>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spc="1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spc="1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a:lnSpc>
                <a:spcPct val="100000"/>
              </a:lnSpc>
            </a:pPr>
            <a:r>
              <a:rPr lang="en-US" altLang="zh-TW" sz="3200" b="1" dirty="0"/>
              <a:t>Add your 1</a:t>
            </a:r>
            <a:r>
              <a:rPr lang="en-US" altLang="zh-TW" sz="3200" b="1" baseline="30000" dirty="0"/>
              <a:t>st</a:t>
            </a:r>
            <a:r>
              <a:rPr lang="en-US" altLang="zh-TW" sz="3200" b="1" dirty="0"/>
              <a:t> data into the web for starting with your using:</a:t>
            </a:r>
          </a:p>
          <a:p>
            <a:pPr marL="377190" lvl="1" indent="-285750">
              <a:lnSpc>
                <a:spcPct val="100000"/>
              </a:lnSpc>
              <a:buFont typeface="Wingdings" panose="05000000000000000000" pitchFamily="2" charset="2"/>
              <a:buChar char="p"/>
            </a:pPr>
            <a:r>
              <a:rPr lang="en-US" altLang="zh-TW" sz="2800" b="1" dirty="0"/>
              <a:t>MILEAGE</a:t>
            </a:r>
          </a:p>
          <a:p>
            <a:pPr marL="365760" lvl="2" indent="0">
              <a:lnSpc>
                <a:spcPct val="100000"/>
              </a:lnSpc>
              <a:buNone/>
            </a:pPr>
            <a:r>
              <a:rPr lang="en-US" altLang="zh-TW" sz="2400" b="1" dirty="0"/>
              <a:t>Key the car mileage for now. </a:t>
            </a:r>
          </a:p>
          <a:p>
            <a:pPr marL="377190" lvl="1" indent="-285750">
              <a:lnSpc>
                <a:spcPct val="100000"/>
              </a:lnSpc>
              <a:buFont typeface="Wingdings" panose="05000000000000000000" pitchFamily="2" charset="2"/>
              <a:buChar char="p"/>
            </a:pPr>
            <a:r>
              <a:rPr lang="en-US" altLang="zh-TW" sz="2800" b="1" dirty="0"/>
              <a:t>TIME</a:t>
            </a:r>
          </a:p>
          <a:p>
            <a:pPr marL="365760" lvl="2" indent="0">
              <a:lnSpc>
                <a:spcPct val="100000"/>
              </a:lnSpc>
              <a:buNone/>
            </a:pPr>
            <a:r>
              <a:rPr lang="en-US" altLang="zh-TW" sz="2400" b="1" dirty="0"/>
              <a:t>Key latest maintenance check time to be the system baseline.</a:t>
            </a:r>
          </a:p>
          <a:p>
            <a:pPr marL="365760" lvl="2" indent="0">
              <a:lnSpc>
                <a:spcPct val="100000"/>
              </a:lnSpc>
              <a:buNone/>
            </a:pPr>
            <a:endParaRPr lang="en-US" altLang="zh-TW" sz="2400" dirty="0"/>
          </a:p>
        </p:txBody>
      </p:sp>
      <p:pic>
        <p:nvPicPr>
          <p:cNvPr id="9" name="圖片 8">
            <a:extLst>
              <a:ext uri="{FF2B5EF4-FFF2-40B4-BE49-F238E27FC236}">
                <a16:creationId xmlns:a16="http://schemas.microsoft.com/office/drawing/2014/main" id="{BCA69314-5A27-B0F9-CD62-F59CDFBD6887}"/>
              </a:ext>
            </a:extLst>
          </p:cNvPr>
          <p:cNvPicPr>
            <a:picLocks noChangeAspect="1"/>
          </p:cNvPicPr>
          <p:nvPr/>
        </p:nvPicPr>
        <p:blipFill rotWithShape="1">
          <a:blip r:embed="rId2"/>
          <a:srcRect l="20210" r="15814" b="-3"/>
          <a:stretch/>
        </p:blipFill>
        <p:spPr>
          <a:xfrm>
            <a:off x="7974530" y="440168"/>
            <a:ext cx="3862800" cy="59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圖片 10">
            <a:extLst>
              <a:ext uri="{FF2B5EF4-FFF2-40B4-BE49-F238E27FC236}">
                <a16:creationId xmlns:a16="http://schemas.microsoft.com/office/drawing/2014/main" id="{FF0A3A83-8C62-1737-A565-A7EB74E03B45}"/>
              </a:ext>
            </a:extLst>
          </p:cNvPr>
          <p:cNvPicPr>
            <a:picLocks noChangeAspect="1"/>
          </p:cNvPicPr>
          <p:nvPr/>
        </p:nvPicPr>
        <p:blipFill>
          <a:blip r:embed="rId3"/>
          <a:stretch>
            <a:fillRect/>
          </a:stretch>
        </p:blipFill>
        <p:spPr>
          <a:xfrm>
            <a:off x="7974530" y="674065"/>
            <a:ext cx="3862800" cy="53089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4861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pic>
        <p:nvPicPr>
          <p:cNvPr id="6" name="圖片 5">
            <a:extLst>
              <a:ext uri="{FF2B5EF4-FFF2-40B4-BE49-F238E27FC236}">
                <a16:creationId xmlns:a16="http://schemas.microsoft.com/office/drawing/2014/main" id="{3930B934-D86D-01C3-3B55-3655A3C25330}"/>
              </a:ext>
            </a:extLst>
          </p:cNvPr>
          <p:cNvPicPr>
            <a:picLocks noChangeAspect="1"/>
          </p:cNvPicPr>
          <p:nvPr/>
        </p:nvPicPr>
        <p:blipFill rotWithShape="1">
          <a:blip r:embed="rId2"/>
          <a:srcRect l="168" r="-1671" b="992"/>
          <a:stretch/>
        </p:blipFill>
        <p:spPr>
          <a:xfrm>
            <a:off x="399346" y="979425"/>
            <a:ext cx="3862800" cy="4245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Rectangle 14">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zh-TW" altLang="en-US"/>
          </a:p>
        </p:txBody>
      </p:sp>
      <p:sp>
        <p:nvSpPr>
          <p:cNvPr id="2" name="標題 1">
            <a:extLst>
              <a:ext uri="{FF2B5EF4-FFF2-40B4-BE49-F238E27FC236}">
                <a16:creationId xmlns:a16="http://schemas.microsoft.com/office/drawing/2014/main" id="{B2AAC177-1501-D612-1BDB-5D77284BC836}"/>
              </a:ext>
            </a:extLst>
          </p:cNvPr>
          <p:cNvSpPr>
            <a:spLocks noGrp="1"/>
          </p:cNvSpPr>
          <p:nvPr>
            <p:ph type="title"/>
          </p:nvPr>
        </p:nvSpPr>
        <p:spPr>
          <a:xfrm>
            <a:off x="4959405" y="402336"/>
            <a:ext cx="6280826" cy="1746504"/>
          </a:xfrm>
        </p:spPr>
        <p:txBody>
          <a:bodyPr vert="horz" lIns="91440" tIns="45720" rIns="91440" bIns="45720" rtlCol="0" anchor="ctr">
            <a:normAutofit/>
          </a:bodyPr>
          <a:lstStyle/>
          <a:p>
            <a:r>
              <a:rPr lang="en-US" altLang="zh-TW" spc="0" dirty="0"/>
              <a:t>Introduction (2/5), prework</a:t>
            </a:r>
          </a:p>
        </p:txBody>
      </p:sp>
      <p:sp>
        <p:nvSpPr>
          <p:cNvPr id="4" name="內容版面配置區 2">
            <a:extLst>
              <a:ext uri="{FF2B5EF4-FFF2-40B4-BE49-F238E27FC236}">
                <a16:creationId xmlns:a16="http://schemas.microsoft.com/office/drawing/2014/main" id="{0DBEE00D-AE51-E345-DC1D-72B9D069A4E2}"/>
              </a:ext>
            </a:extLst>
          </p:cNvPr>
          <p:cNvSpPr txBox="1">
            <a:spLocks/>
          </p:cNvSpPr>
          <p:nvPr/>
        </p:nvSpPr>
        <p:spPr>
          <a:xfrm>
            <a:off x="4776006" y="1842674"/>
            <a:ext cx="6827462" cy="4250698"/>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spc="1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spc="1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a:lnSpc>
                <a:spcPct val="100000"/>
              </a:lnSpc>
            </a:pPr>
            <a:r>
              <a:rPr lang="en-US" altLang="zh-TW" sz="2400" b="1" dirty="0"/>
              <a:t>Edit your Maintain cycle for each parts in different sort:</a:t>
            </a:r>
          </a:p>
          <a:p>
            <a:pPr marL="377190" lvl="1">
              <a:lnSpc>
                <a:spcPct val="100000"/>
              </a:lnSpc>
            </a:pPr>
            <a:r>
              <a:rPr lang="en-US" altLang="zh-TW" sz="1800" b="1" dirty="0"/>
              <a:t>Sort</a:t>
            </a:r>
          </a:p>
          <a:p>
            <a:pPr marL="182880" lvl="2" indent="0">
              <a:lnSpc>
                <a:spcPct val="100000"/>
              </a:lnSpc>
              <a:buNone/>
            </a:pPr>
            <a:r>
              <a:rPr lang="en-US" altLang="zh-TW" sz="1600" b="1" dirty="0"/>
              <a:t>	Key the sort.</a:t>
            </a:r>
          </a:p>
          <a:p>
            <a:pPr marL="377190" lvl="1">
              <a:lnSpc>
                <a:spcPct val="100000"/>
              </a:lnSpc>
            </a:pPr>
            <a:r>
              <a:rPr lang="en-US" altLang="zh-TW" sz="1800" b="1" dirty="0"/>
              <a:t>Item</a:t>
            </a:r>
          </a:p>
          <a:p>
            <a:pPr marL="182880" lvl="2" indent="0">
              <a:lnSpc>
                <a:spcPct val="100000"/>
              </a:lnSpc>
              <a:buNone/>
            </a:pPr>
            <a:r>
              <a:rPr lang="en-US" altLang="zh-TW" sz="1600" b="1" dirty="0"/>
              <a:t>	Key the maintain item name.</a:t>
            </a:r>
          </a:p>
          <a:p>
            <a:pPr marL="377190" lvl="1">
              <a:lnSpc>
                <a:spcPct val="100000"/>
              </a:lnSpc>
            </a:pPr>
            <a:r>
              <a:rPr lang="en-US" altLang="zh-TW" sz="1800" b="1" dirty="0"/>
              <a:t>Cost</a:t>
            </a:r>
          </a:p>
          <a:p>
            <a:pPr marL="182880" lvl="2" indent="0">
              <a:lnSpc>
                <a:spcPct val="100000"/>
              </a:lnSpc>
              <a:buNone/>
            </a:pPr>
            <a:r>
              <a:rPr lang="en-US" altLang="zh-TW" sz="1600" b="1" dirty="0"/>
              <a:t>	Key the item cost.</a:t>
            </a:r>
          </a:p>
          <a:p>
            <a:pPr marL="377190" lvl="1">
              <a:lnSpc>
                <a:spcPct val="100000"/>
              </a:lnSpc>
            </a:pPr>
            <a:r>
              <a:rPr lang="en-US" altLang="zh-TW" sz="1800" b="1" dirty="0"/>
              <a:t>KM</a:t>
            </a:r>
          </a:p>
          <a:p>
            <a:pPr marL="182880" lvl="2" indent="0">
              <a:lnSpc>
                <a:spcPct val="100000"/>
              </a:lnSpc>
              <a:buNone/>
            </a:pPr>
            <a:r>
              <a:rPr lang="en-US" altLang="zh-TW" sz="1600" b="1" dirty="0"/>
              <a:t>	Key the km least need to be change .</a:t>
            </a:r>
          </a:p>
          <a:p>
            <a:pPr marL="377190" lvl="1">
              <a:lnSpc>
                <a:spcPct val="100000"/>
              </a:lnSpc>
            </a:pPr>
            <a:r>
              <a:rPr lang="en-US" altLang="zh-TW" sz="1800" b="1" dirty="0"/>
              <a:t>Day</a:t>
            </a:r>
          </a:p>
          <a:p>
            <a:pPr marL="182880" lvl="2" indent="0">
              <a:lnSpc>
                <a:spcPct val="100000"/>
              </a:lnSpc>
              <a:buNone/>
            </a:pPr>
            <a:r>
              <a:rPr lang="en-US" altLang="zh-TW" sz="1600" b="1" dirty="0"/>
              <a:t>	Key the day least need to be change .</a:t>
            </a:r>
          </a:p>
          <a:p>
            <a:pPr marL="182880" lvl="2" indent="0">
              <a:lnSpc>
                <a:spcPct val="100000"/>
              </a:lnSpc>
              <a:buNone/>
            </a:pPr>
            <a:endParaRPr lang="en-US" altLang="zh-TW" sz="1600" b="1" dirty="0"/>
          </a:p>
          <a:p>
            <a:pPr marL="365760" lvl="2">
              <a:lnSpc>
                <a:spcPct val="100000"/>
              </a:lnSpc>
            </a:pPr>
            <a:endParaRPr lang="en-US" altLang="zh-TW" sz="1600" dirty="0"/>
          </a:p>
        </p:txBody>
      </p:sp>
      <p:pic>
        <p:nvPicPr>
          <p:cNvPr id="17" name="圖片 16">
            <a:extLst>
              <a:ext uri="{FF2B5EF4-FFF2-40B4-BE49-F238E27FC236}">
                <a16:creationId xmlns:a16="http://schemas.microsoft.com/office/drawing/2014/main" id="{24B574E3-ADCB-CF88-7303-9C7F02B51A9D}"/>
              </a:ext>
            </a:extLst>
          </p:cNvPr>
          <p:cNvPicPr>
            <a:picLocks noChangeAspect="1"/>
          </p:cNvPicPr>
          <p:nvPr/>
        </p:nvPicPr>
        <p:blipFill>
          <a:blip r:embed="rId3"/>
          <a:stretch>
            <a:fillRect/>
          </a:stretch>
        </p:blipFill>
        <p:spPr>
          <a:xfrm>
            <a:off x="277213" y="374904"/>
            <a:ext cx="4043607" cy="55801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矩形 18">
            <a:extLst>
              <a:ext uri="{FF2B5EF4-FFF2-40B4-BE49-F238E27FC236}">
                <a16:creationId xmlns:a16="http://schemas.microsoft.com/office/drawing/2014/main" id="{6DE8C0A9-3682-0065-9F4C-1F00D528A69C}"/>
              </a:ext>
            </a:extLst>
          </p:cNvPr>
          <p:cNvSpPr/>
          <p:nvPr/>
        </p:nvSpPr>
        <p:spPr>
          <a:xfrm>
            <a:off x="285292" y="3578772"/>
            <a:ext cx="4043607" cy="2456268"/>
          </a:xfrm>
          <a:prstGeom prst="rect">
            <a:avLst/>
          </a:prstGeom>
          <a:solidFill>
            <a:srgbClr val="FFFF00">
              <a:alpha val="61176"/>
            </a:srgbClr>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rgbClr val="FF0000"/>
                </a:solidFill>
              </a:rPr>
              <a:t>All these data will be save &amp; use without the database.</a:t>
            </a:r>
            <a:endParaRPr lang="zh-TW" altLang="en-US" sz="2400" b="1" dirty="0">
              <a:solidFill>
                <a:srgbClr val="FF0000"/>
              </a:solidFill>
            </a:endParaRPr>
          </a:p>
        </p:txBody>
      </p:sp>
    </p:spTree>
    <p:extLst>
      <p:ext uri="{BB962C8B-B14F-4D97-AF65-F5344CB8AC3E}">
        <p14:creationId xmlns:p14="http://schemas.microsoft.com/office/powerpoint/2010/main" val="125732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AAC177-1501-D612-1BDB-5D77284BC836}"/>
              </a:ext>
            </a:extLst>
          </p:cNvPr>
          <p:cNvSpPr>
            <a:spLocks noGrp="1"/>
          </p:cNvSpPr>
          <p:nvPr>
            <p:ph type="title"/>
          </p:nvPr>
        </p:nvSpPr>
        <p:spPr>
          <a:xfrm>
            <a:off x="850667" y="194345"/>
            <a:ext cx="6281928" cy="1744183"/>
          </a:xfrm>
        </p:spPr>
        <p:txBody>
          <a:bodyPr vert="horz" lIns="91440" tIns="45720" rIns="91440" bIns="45720" rtlCol="0" anchor="ctr">
            <a:normAutofit/>
          </a:bodyPr>
          <a:lstStyle/>
          <a:p>
            <a:r>
              <a:rPr lang="en-US" altLang="zh-TW" spc="0" dirty="0"/>
              <a:t>Introduction (3/5, using)</a:t>
            </a:r>
          </a:p>
        </p:txBody>
      </p:sp>
      <p:sp>
        <p:nvSpPr>
          <p:cNvPr id="4" name="內容版面配置區 2">
            <a:extLst>
              <a:ext uri="{FF2B5EF4-FFF2-40B4-BE49-F238E27FC236}">
                <a16:creationId xmlns:a16="http://schemas.microsoft.com/office/drawing/2014/main" id="{0DBEE00D-AE51-E345-DC1D-72B9D069A4E2}"/>
              </a:ext>
            </a:extLst>
          </p:cNvPr>
          <p:cNvSpPr txBox="1">
            <a:spLocks/>
          </p:cNvSpPr>
          <p:nvPr/>
        </p:nvSpPr>
        <p:spPr>
          <a:xfrm>
            <a:off x="850667" y="1740198"/>
            <a:ext cx="6281928" cy="3648456"/>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spc="1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spc="1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a:lnSpc>
                <a:spcPct val="100000"/>
              </a:lnSpc>
            </a:pPr>
            <a:r>
              <a:rPr lang="en-US" altLang="zh-TW" sz="3200" b="1" dirty="0"/>
              <a:t>Add oil information:</a:t>
            </a:r>
          </a:p>
          <a:p>
            <a:pPr marL="377190" lvl="1" indent="-285750">
              <a:lnSpc>
                <a:spcPct val="100000"/>
              </a:lnSpc>
              <a:buFont typeface="Wingdings" panose="05000000000000000000" pitchFamily="2" charset="2"/>
              <a:buChar char="p"/>
            </a:pPr>
            <a:r>
              <a:rPr lang="en-US" altLang="zh-TW" sz="2800" b="1" dirty="0"/>
              <a:t>Oil Consumption</a:t>
            </a:r>
          </a:p>
          <a:p>
            <a:pPr marL="365760" lvl="2" indent="0">
              <a:lnSpc>
                <a:spcPct val="100000"/>
              </a:lnSpc>
              <a:buNone/>
            </a:pPr>
            <a:r>
              <a:rPr lang="en-US" altLang="zh-TW" sz="2400" b="1" dirty="0"/>
              <a:t>Key the oil price</a:t>
            </a:r>
            <a:r>
              <a:rPr lang="zh-TW" altLang="en-US" sz="2400" b="1" dirty="0"/>
              <a:t>、</a:t>
            </a:r>
            <a:r>
              <a:rPr lang="en-US" altLang="zh-TW" sz="2400" b="1" dirty="0"/>
              <a:t>mileage</a:t>
            </a:r>
            <a:r>
              <a:rPr lang="zh-TW" altLang="en-US" sz="2400" b="1" dirty="0"/>
              <a:t>、</a:t>
            </a:r>
            <a:r>
              <a:rPr lang="en-US" altLang="zh-TW" sz="2400" b="1" dirty="0"/>
              <a:t>liter. </a:t>
            </a:r>
          </a:p>
          <a:p>
            <a:pPr marL="377190" lvl="1" indent="-285750">
              <a:lnSpc>
                <a:spcPct val="100000"/>
              </a:lnSpc>
              <a:buFont typeface="Wingdings" panose="05000000000000000000" pitchFamily="2" charset="2"/>
              <a:buChar char="p"/>
            </a:pPr>
            <a:r>
              <a:rPr lang="en-US" altLang="zh-TW" sz="2800" b="1" dirty="0"/>
              <a:t>Normal/un-Normal Maintain</a:t>
            </a:r>
          </a:p>
          <a:p>
            <a:pPr marL="365760" lvl="2" indent="0">
              <a:lnSpc>
                <a:spcPct val="100000"/>
              </a:lnSpc>
              <a:buNone/>
            </a:pPr>
            <a:r>
              <a:rPr lang="en-US" altLang="zh-TW" sz="2400" b="1" dirty="0"/>
              <a:t>Key the maintenance items.</a:t>
            </a:r>
          </a:p>
          <a:p>
            <a:pPr marL="377190" lvl="1" indent="-285750">
              <a:lnSpc>
                <a:spcPct val="100000"/>
              </a:lnSpc>
              <a:buFont typeface="Wingdings" panose="05000000000000000000" pitchFamily="2" charset="2"/>
              <a:buChar char="p"/>
            </a:pPr>
            <a:r>
              <a:rPr lang="en-US" altLang="zh-TW" sz="2800" b="1" dirty="0"/>
              <a:t>Contact person</a:t>
            </a:r>
          </a:p>
          <a:p>
            <a:pPr marL="365760" lvl="2" indent="0">
              <a:lnSpc>
                <a:spcPct val="100000"/>
              </a:lnSpc>
              <a:buNone/>
            </a:pPr>
            <a:r>
              <a:rPr lang="en-US" altLang="zh-TW" sz="2400" b="1" dirty="0"/>
              <a:t>Key your favorite store</a:t>
            </a:r>
          </a:p>
          <a:p>
            <a:pPr marL="365760" lvl="2" indent="0">
              <a:lnSpc>
                <a:spcPct val="100000"/>
              </a:lnSpc>
              <a:buNone/>
            </a:pPr>
            <a:endParaRPr lang="en-US" altLang="zh-TW" sz="2400" b="1" dirty="0"/>
          </a:p>
          <a:p>
            <a:pPr marL="365760" lvl="2" indent="0">
              <a:lnSpc>
                <a:spcPct val="100000"/>
              </a:lnSpc>
              <a:buNone/>
            </a:pPr>
            <a:endParaRPr lang="en-US" altLang="zh-TW" sz="2400" dirty="0"/>
          </a:p>
        </p:txBody>
      </p:sp>
      <p:pic>
        <p:nvPicPr>
          <p:cNvPr id="5" name="圖片 4">
            <a:extLst>
              <a:ext uri="{FF2B5EF4-FFF2-40B4-BE49-F238E27FC236}">
                <a16:creationId xmlns:a16="http://schemas.microsoft.com/office/drawing/2014/main" id="{93908204-4E75-D675-55A9-80AC326A9446}"/>
              </a:ext>
            </a:extLst>
          </p:cNvPr>
          <p:cNvPicPr>
            <a:picLocks noChangeAspect="1"/>
          </p:cNvPicPr>
          <p:nvPr/>
        </p:nvPicPr>
        <p:blipFill>
          <a:blip r:embed="rId2"/>
          <a:stretch>
            <a:fillRect/>
          </a:stretch>
        </p:blipFill>
        <p:spPr>
          <a:xfrm>
            <a:off x="7823199" y="599076"/>
            <a:ext cx="3411723" cy="39952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圓角 7">
            <a:extLst>
              <a:ext uri="{FF2B5EF4-FFF2-40B4-BE49-F238E27FC236}">
                <a16:creationId xmlns:a16="http://schemas.microsoft.com/office/drawing/2014/main" id="{00F278C9-259D-2B0A-D754-945F241B82CB}"/>
              </a:ext>
            </a:extLst>
          </p:cNvPr>
          <p:cNvSpPr/>
          <p:nvPr/>
        </p:nvSpPr>
        <p:spPr>
          <a:xfrm>
            <a:off x="8664479" y="4087274"/>
            <a:ext cx="526818" cy="366485"/>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81D2C88A-A5F1-2BD1-0360-0D2460293F15}"/>
              </a:ext>
            </a:extLst>
          </p:cNvPr>
          <p:cNvSpPr/>
          <p:nvPr/>
        </p:nvSpPr>
        <p:spPr>
          <a:xfrm>
            <a:off x="9881901" y="4087274"/>
            <a:ext cx="526818" cy="366485"/>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a:extLst>
              <a:ext uri="{FF2B5EF4-FFF2-40B4-BE49-F238E27FC236}">
                <a16:creationId xmlns:a16="http://schemas.microsoft.com/office/drawing/2014/main" id="{6D7B47B9-DBF0-6999-5C19-90C06460DC74}"/>
              </a:ext>
            </a:extLst>
          </p:cNvPr>
          <p:cNvPicPr>
            <a:picLocks noChangeAspect="1"/>
          </p:cNvPicPr>
          <p:nvPr/>
        </p:nvPicPr>
        <p:blipFill>
          <a:blip r:embed="rId3"/>
          <a:stretch>
            <a:fillRect/>
          </a:stretch>
        </p:blipFill>
        <p:spPr>
          <a:xfrm>
            <a:off x="7103253" y="474594"/>
            <a:ext cx="4524309" cy="52682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矩形: 圓角 11">
            <a:extLst>
              <a:ext uri="{FF2B5EF4-FFF2-40B4-BE49-F238E27FC236}">
                <a16:creationId xmlns:a16="http://schemas.microsoft.com/office/drawing/2014/main" id="{1E928890-EFEF-E2AF-98A4-51696A7DA081}"/>
              </a:ext>
            </a:extLst>
          </p:cNvPr>
          <p:cNvSpPr/>
          <p:nvPr/>
        </p:nvSpPr>
        <p:spPr>
          <a:xfrm>
            <a:off x="7096540" y="3585465"/>
            <a:ext cx="4531022" cy="1334008"/>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圓角 12">
            <a:extLst>
              <a:ext uri="{FF2B5EF4-FFF2-40B4-BE49-F238E27FC236}">
                <a16:creationId xmlns:a16="http://schemas.microsoft.com/office/drawing/2014/main" id="{93B441A5-7295-5FE5-7F83-B5CBC44F6450}"/>
              </a:ext>
            </a:extLst>
          </p:cNvPr>
          <p:cNvSpPr/>
          <p:nvPr/>
        </p:nvSpPr>
        <p:spPr>
          <a:xfrm>
            <a:off x="8996179" y="5154631"/>
            <a:ext cx="691403" cy="426362"/>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a:extLst>
              <a:ext uri="{FF2B5EF4-FFF2-40B4-BE49-F238E27FC236}">
                <a16:creationId xmlns:a16="http://schemas.microsoft.com/office/drawing/2014/main" id="{D81D70FF-E4AF-0D5B-669B-0ABB0C2929C8}"/>
              </a:ext>
            </a:extLst>
          </p:cNvPr>
          <p:cNvPicPr>
            <a:picLocks noChangeAspect="1"/>
          </p:cNvPicPr>
          <p:nvPr/>
        </p:nvPicPr>
        <p:blipFill>
          <a:blip r:embed="rId4"/>
          <a:stretch>
            <a:fillRect/>
          </a:stretch>
        </p:blipFill>
        <p:spPr>
          <a:xfrm>
            <a:off x="6909216" y="770146"/>
            <a:ext cx="4865328" cy="50102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矩形: 圓角 18">
            <a:extLst>
              <a:ext uri="{FF2B5EF4-FFF2-40B4-BE49-F238E27FC236}">
                <a16:creationId xmlns:a16="http://schemas.microsoft.com/office/drawing/2014/main" id="{B1251896-D772-2ACB-A52D-66585551C50D}"/>
              </a:ext>
            </a:extLst>
          </p:cNvPr>
          <p:cNvSpPr/>
          <p:nvPr/>
        </p:nvSpPr>
        <p:spPr>
          <a:xfrm>
            <a:off x="11341333" y="4196722"/>
            <a:ext cx="433212" cy="514073"/>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1" name="圖片 20">
            <a:extLst>
              <a:ext uri="{FF2B5EF4-FFF2-40B4-BE49-F238E27FC236}">
                <a16:creationId xmlns:a16="http://schemas.microsoft.com/office/drawing/2014/main" id="{B27C375B-77DA-84B4-2440-BDE3CF9B17BD}"/>
              </a:ext>
            </a:extLst>
          </p:cNvPr>
          <p:cNvPicPr>
            <a:picLocks noChangeAspect="1"/>
          </p:cNvPicPr>
          <p:nvPr/>
        </p:nvPicPr>
        <p:blipFill>
          <a:blip r:embed="rId5"/>
          <a:stretch>
            <a:fillRect/>
          </a:stretch>
        </p:blipFill>
        <p:spPr>
          <a:xfrm>
            <a:off x="6884793" y="474594"/>
            <a:ext cx="4889751" cy="54549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矩形: 圓角 21">
            <a:extLst>
              <a:ext uri="{FF2B5EF4-FFF2-40B4-BE49-F238E27FC236}">
                <a16:creationId xmlns:a16="http://schemas.microsoft.com/office/drawing/2014/main" id="{C5E47F2A-4328-AF2F-9267-D4C52B4DA554}"/>
              </a:ext>
            </a:extLst>
          </p:cNvPr>
          <p:cNvSpPr/>
          <p:nvPr/>
        </p:nvSpPr>
        <p:spPr>
          <a:xfrm>
            <a:off x="6893420" y="3928391"/>
            <a:ext cx="4865328" cy="514073"/>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E40F26BA-9A83-D891-7D21-D630722E7345}"/>
              </a:ext>
            </a:extLst>
          </p:cNvPr>
          <p:cNvSpPr/>
          <p:nvPr/>
        </p:nvSpPr>
        <p:spPr>
          <a:xfrm>
            <a:off x="6956271" y="2710907"/>
            <a:ext cx="719946" cy="482788"/>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5" name="圖片 24">
            <a:extLst>
              <a:ext uri="{FF2B5EF4-FFF2-40B4-BE49-F238E27FC236}">
                <a16:creationId xmlns:a16="http://schemas.microsoft.com/office/drawing/2014/main" id="{BBC2F57C-C1C4-B27A-7223-386E725AAFAB}"/>
              </a:ext>
            </a:extLst>
          </p:cNvPr>
          <p:cNvPicPr>
            <a:picLocks noChangeAspect="1"/>
          </p:cNvPicPr>
          <p:nvPr/>
        </p:nvPicPr>
        <p:blipFill>
          <a:blip r:embed="rId6"/>
          <a:stretch>
            <a:fillRect/>
          </a:stretch>
        </p:blipFill>
        <p:spPr>
          <a:xfrm>
            <a:off x="6917175" y="847811"/>
            <a:ext cx="4889751" cy="39816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矩形: 圓角 25">
            <a:extLst>
              <a:ext uri="{FF2B5EF4-FFF2-40B4-BE49-F238E27FC236}">
                <a16:creationId xmlns:a16="http://schemas.microsoft.com/office/drawing/2014/main" id="{95FE88DB-32BB-4071-A32E-9ABCF6B9A75A}"/>
              </a:ext>
            </a:extLst>
          </p:cNvPr>
          <p:cNvSpPr/>
          <p:nvPr/>
        </p:nvSpPr>
        <p:spPr>
          <a:xfrm>
            <a:off x="6852411" y="2968124"/>
            <a:ext cx="1205739" cy="396641"/>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8" name="圖片 27">
            <a:extLst>
              <a:ext uri="{FF2B5EF4-FFF2-40B4-BE49-F238E27FC236}">
                <a16:creationId xmlns:a16="http://schemas.microsoft.com/office/drawing/2014/main" id="{434EABB2-984C-8725-4A9A-D79212D41AA0}"/>
              </a:ext>
            </a:extLst>
          </p:cNvPr>
          <p:cNvPicPr>
            <a:picLocks noChangeAspect="1"/>
          </p:cNvPicPr>
          <p:nvPr/>
        </p:nvPicPr>
        <p:blipFill>
          <a:blip r:embed="rId7"/>
          <a:stretch>
            <a:fillRect/>
          </a:stretch>
        </p:blipFill>
        <p:spPr>
          <a:xfrm>
            <a:off x="6927367" y="605548"/>
            <a:ext cx="4756394" cy="55184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 name="矩形: 圓角 28">
            <a:extLst>
              <a:ext uri="{FF2B5EF4-FFF2-40B4-BE49-F238E27FC236}">
                <a16:creationId xmlns:a16="http://schemas.microsoft.com/office/drawing/2014/main" id="{1309A289-B0B8-B13C-4C69-31C7A975682F}"/>
              </a:ext>
            </a:extLst>
          </p:cNvPr>
          <p:cNvSpPr/>
          <p:nvPr/>
        </p:nvSpPr>
        <p:spPr>
          <a:xfrm>
            <a:off x="8739010" y="5625493"/>
            <a:ext cx="1205739" cy="396641"/>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1" name="圖片 30">
            <a:extLst>
              <a:ext uri="{FF2B5EF4-FFF2-40B4-BE49-F238E27FC236}">
                <a16:creationId xmlns:a16="http://schemas.microsoft.com/office/drawing/2014/main" id="{B212D6CC-F3FF-1314-7025-E572AD101C27}"/>
              </a:ext>
            </a:extLst>
          </p:cNvPr>
          <p:cNvPicPr>
            <a:picLocks noChangeAspect="1"/>
          </p:cNvPicPr>
          <p:nvPr/>
        </p:nvPicPr>
        <p:blipFill>
          <a:blip r:embed="rId8"/>
          <a:stretch>
            <a:fillRect/>
          </a:stretch>
        </p:blipFill>
        <p:spPr>
          <a:xfrm>
            <a:off x="6927367" y="593361"/>
            <a:ext cx="4902452" cy="54168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8058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1"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13"/>
                                        </p:tgtEl>
                                      </p:cBhvr>
                                    </p:animEffect>
                                    <p:set>
                                      <p:cBhvr>
                                        <p:cTn id="51" dur="1" fill="hold">
                                          <p:stCondLst>
                                            <p:cond delay="499"/>
                                          </p:stCondLst>
                                        </p:cTn>
                                        <p:tgtEl>
                                          <p:spTgt spid="13"/>
                                        </p:tgtEl>
                                        <p:attrNameLst>
                                          <p:attrName>style.visibility</p:attrName>
                                        </p:attrNameLst>
                                      </p:cBhvr>
                                      <p:to>
                                        <p:strVal val="hidden"/>
                                      </p:to>
                                    </p:set>
                                  </p:childTnLst>
                                </p:cTn>
                              </p:par>
                            </p:childTnLst>
                          </p:cTn>
                        </p:par>
                        <p:par>
                          <p:cTn id="52" fill="hold">
                            <p:stCondLst>
                              <p:cond delay="500"/>
                            </p:stCondLst>
                            <p:childTnLst>
                              <p:par>
                                <p:cTn id="53" presetID="10" presetClass="exit" presetSubtype="0" fill="hold" nodeType="afterEffect">
                                  <p:stCondLst>
                                    <p:cond delay="0"/>
                                  </p:stCondLst>
                                  <p:childTnLst>
                                    <p:animEffect transition="out" filter="fade">
                                      <p:cBhvr>
                                        <p:cTn id="54" dur="500"/>
                                        <p:tgtEl>
                                          <p:spTgt spid="7"/>
                                        </p:tgtEl>
                                      </p:cBhvr>
                                    </p:animEffect>
                                    <p:set>
                                      <p:cBhvr>
                                        <p:cTn id="55" dur="1" fill="hold">
                                          <p:stCondLst>
                                            <p:cond delay="499"/>
                                          </p:stCondLst>
                                        </p:cTn>
                                        <p:tgtEl>
                                          <p:spTgt spid="7"/>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5"/>
                                        </p:tgtEl>
                                      </p:cBhvr>
                                    </p:animEffect>
                                    <p:set>
                                      <p:cBhvr>
                                        <p:cTn id="58" dur="1" fill="hold">
                                          <p:stCondLst>
                                            <p:cond delay="499"/>
                                          </p:stCondLst>
                                        </p:cTn>
                                        <p:tgtEl>
                                          <p:spTgt spid="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0" nodeType="clickEffect">
                                  <p:stCondLst>
                                    <p:cond delay="0"/>
                                  </p:stCondLst>
                                  <p:childTnLst>
                                    <p:animEffect transition="out" filter="fade">
                                      <p:cBhvr>
                                        <p:cTn id="70" dur="500"/>
                                        <p:tgtEl>
                                          <p:spTgt spid="19"/>
                                        </p:tgtEl>
                                      </p:cBhvr>
                                    </p:animEffect>
                                    <p:set>
                                      <p:cBhvr>
                                        <p:cTn id="71" dur="1" fill="hold">
                                          <p:stCondLst>
                                            <p:cond delay="499"/>
                                          </p:stCondLst>
                                        </p:cTn>
                                        <p:tgtEl>
                                          <p:spTgt spid="1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1" nodeType="clickEffect">
                                  <p:stCondLst>
                                    <p:cond delay="0"/>
                                  </p:stCondLst>
                                  <p:childTnLst>
                                    <p:set>
                                      <p:cBhvr>
                                        <p:cTn id="79" dur="1" fill="hold">
                                          <p:stCondLst>
                                            <p:cond delay="0"/>
                                          </p:stCondLst>
                                        </p:cTn>
                                        <p:tgtEl>
                                          <p:spTgt spid="2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0" nodeType="clickEffect">
                                  <p:stCondLst>
                                    <p:cond delay="0"/>
                                  </p:stCondLst>
                                  <p:childTnLst>
                                    <p:animEffect transition="out" filter="fade">
                                      <p:cBhvr>
                                        <p:cTn id="83" dur="500"/>
                                        <p:tgtEl>
                                          <p:spTgt spid="22"/>
                                        </p:tgtEl>
                                      </p:cBhvr>
                                    </p:animEffect>
                                    <p:set>
                                      <p:cBhvr>
                                        <p:cTn id="84" dur="1" fill="hold">
                                          <p:stCondLst>
                                            <p:cond delay="499"/>
                                          </p:stCondLst>
                                        </p:cTn>
                                        <p:tgtEl>
                                          <p:spTgt spid="2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1" nodeType="clickEffect">
                                  <p:stCondLst>
                                    <p:cond delay="0"/>
                                  </p:stCondLst>
                                  <p:childTnLst>
                                    <p:set>
                                      <p:cBhvr>
                                        <p:cTn id="88" dur="1" fill="hold">
                                          <p:stCondLst>
                                            <p:cond delay="0"/>
                                          </p:stCondLst>
                                        </p:cTn>
                                        <p:tgtEl>
                                          <p:spTgt spid="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0" nodeType="clickEffect">
                                  <p:stCondLst>
                                    <p:cond delay="0"/>
                                  </p:stCondLst>
                                  <p:childTnLst>
                                    <p:animEffect transition="out" filter="fade">
                                      <p:cBhvr>
                                        <p:cTn id="92" dur="500"/>
                                        <p:tgtEl>
                                          <p:spTgt spid="23"/>
                                        </p:tgtEl>
                                      </p:cBhvr>
                                    </p:animEffect>
                                    <p:set>
                                      <p:cBhvr>
                                        <p:cTn id="93" dur="1" fill="hold">
                                          <p:stCondLst>
                                            <p:cond delay="499"/>
                                          </p:stCondLst>
                                        </p:cTn>
                                        <p:tgtEl>
                                          <p:spTgt spid="23"/>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17"/>
                                        </p:tgtEl>
                                      </p:cBhvr>
                                    </p:animEffect>
                                    <p:set>
                                      <p:cBhvr>
                                        <p:cTn id="98" dur="1" fill="hold">
                                          <p:stCondLst>
                                            <p:cond delay="499"/>
                                          </p:stCondLst>
                                        </p:cTn>
                                        <p:tgtEl>
                                          <p:spTgt spid="1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nodeType="clickEffect">
                                  <p:stCondLst>
                                    <p:cond delay="0"/>
                                  </p:stCondLst>
                                  <p:childTnLst>
                                    <p:animEffect transition="out" filter="fade">
                                      <p:cBhvr>
                                        <p:cTn id="102" dur="500"/>
                                        <p:tgtEl>
                                          <p:spTgt spid="21"/>
                                        </p:tgtEl>
                                      </p:cBhvr>
                                    </p:animEffect>
                                    <p:set>
                                      <p:cBhvr>
                                        <p:cTn id="103" dur="1" fill="hold">
                                          <p:stCondLst>
                                            <p:cond delay="499"/>
                                          </p:stCondLst>
                                        </p:cTn>
                                        <p:tgtEl>
                                          <p:spTgt spid="21"/>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2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1" nodeType="clickEffect">
                                  <p:stCondLst>
                                    <p:cond delay="0"/>
                                  </p:stCondLst>
                                  <p:childTnLst>
                                    <p:set>
                                      <p:cBhvr>
                                        <p:cTn id="111" dur="1" fill="hold">
                                          <p:stCondLst>
                                            <p:cond delay="0"/>
                                          </p:stCondLst>
                                        </p:cTn>
                                        <p:tgtEl>
                                          <p:spTgt spid="26"/>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0" nodeType="clickEffect">
                                  <p:stCondLst>
                                    <p:cond delay="0"/>
                                  </p:stCondLst>
                                  <p:childTnLst>
                                    <p:animEffect transition="out" filter="fade">
                                      <p:cBhvr>
                                        <p:cTn id="115" dur="500"/>
                                        <p:tgtEl>
                                          <p:spTgt spid="26"/>
                                        </p:tgtEl>
                                      </p:cBhvr>
                                    </p:animEffect>
                                    <p:set>
                                      <p:cBhvr>
                                        <p:cTn id="116" dur="1" fill="hold">
                                          <p:stCondLst>
                                            <p:cond delay="499"/>
                                          </p:stCondLst>
                                        </p:cTn>
                                        <p:tgtEl>
                                          <p:spTgt spid="2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1" nodeType="clickEffect">
                                  <p:stCondLst>
                                    <p:cond delay="0"/>
                                  </p:stCondLst>
                                  <p:childTnLst>
                                    <p:set>
                                      <p:cBhvr>
                                        <p:cTn id="124" dur="1" fill="hold">
                                          <p:stCondLst>
                                            <p:cond delay="0"/>
                                          </p:stCondLst>
                                        </p:cTn>
                                        <p:tgtEl>
                                          <p:spTgt spid="2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0" nodeType="clickEffect">
                                  <p:stCondLst>
                                    <p:cond delay="0"/>
                                  </p:stCondLst>
                                  <p:childTnLst>
                                    <p:animEffect transition="out" filter="fade">
                                      <p:cBhvr>
                                        <p:cTn id="128" dur="500"/>
                                        <p:tgtEl>
                                          <p:spTgt spid="29"/>
                                        </p:tgtEl>
                                      </p:cBhvr>
                                    </p:animEffect>
                                    <p:set>
                                      <p:cBhvr>
                                        <p:cTn id="129" dur="1" fill="hold">
                                          <p:stCondLst>
                                            <p:cond delay="499"/>
                                          </p:stCondLst>
                                        </p:cTn>
                                        <p:tgtEl>
                                          <p:spTgt spid="29"/>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6" presetClass="entr" presetSubtype="21" fill="hold" nodeType="clickEffect">
                                  <p:stCondLst>
                                    <p:cond delay="0"/>
                                  </p:stCondLst>
                                  <p:childTnLst>
                                    <p:set>
                                      <p:cBhvr>
                                        <p:cTn id="133" dur="1" fill="hold">
                                          <p:stCondLst>
                                            <p:cond delay="0"/>
                                          </p:stCondLst>
                                        </p:cTn>
                                        <p:tgtEl>
                                          <p:spTgt spid="31"/>
                                        </p:tgtEl>
                                        <p:attrNameLst>
                                          <p:attrName>style.visibility</p:attrName>
                                        </p:attrNameLst>
                                      </p:cBhvr>
                                      <p:to>
                                        <p:strVal val="visible"/>
                                      </p:to>
                                    </p:set>
                                    <p:animEffect transition="in" filter="barn(inVertical)">
                                      <p:cBhvr>
                                        <p:cTn id="1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2" grpId="0" animBg="1"/>
      <p:bldP spid="12" grpId="1" animBg="1"/>
      <p:bldP spid="13" grpId="0" animBg="1"/>
      <p:bldP spid="13" grpId="1" animBg="1"/>
      <p:bldP spid="19" grpId="0" animBg="1"/>
      <p:bldP spid="19" grpId="1" animBg="1"/>
      <p:bldP spid="22" grpId="0" animBg="1"/>
      <p:bldP spid="22" grpId="1" animBg="1"/>
      <p:bldP spid="23" grpId="0" animBg="1"/>
      <p:bldP spid="23" grpId="1" animBg="1"/>
      <p:bldP spid="26" grpId="0" animBg="1"/>
      <p:bldP spid="26" grpId="1" animBg="1"/>
      <p:bldP spid="29" grpId="0" animBg="1"/>
      <p:bldP spid="2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AAC177-1501-D612-1BDB-5D77284BC836}"/>
              </a:ext>
            </a:extLst>
          </p:cNvPr>
          <p:cNvSpPr>
            <a:spLocks noGrp="1"/>
          </p:cNvSpPr>
          <p:nvPr>
            <p:ph type="title"/>
          </p:nvPr>
        </p:nvSpPr>
        <p:spPr>
          <a:xfrm>
            <a:off x="850667" y="194345"/>
            <a:ext cx="6281928" cy="1744183"/>
          </a:xfrm>
        </p:spPr>
        <p:txBody>
          <a:bodyPr vert="horz" lIns="91440" tIns="45720" rIns="91440" bIns="45720" rtlCol="0" anchor="ctr">
            <a:normAutofit/>
          </a:bodyPr>
          <a:lstStyle/>
          <a:p>
            <a:r>
              <a:rPr lang="en-US" altLang="zh-TW" spc="0" dirty="0"/>
              <a:t>Introduction (4/5, data)</a:t>
            </a:r>
          </a:p>
        </p:txBody>
      </p:sp>
      <p:sp>
        <p:nvSpPr>
          <p:cNvPr id="4" name="內容版面配置區 2">
            <a:extLst>
              <a:ext uri="{FF2B5EF4-FFF2-40B4-BE49-F238E27FC236}">
                <a16:creationId xmlns:a16="http://schemas.microsoft.com/office/drawing/2014/main" id="{0DBEE00D-AE51-E345-DC1D-72B9D069A4E2}"/>
              </a:ext>
            </a:extLst>
          </p:cNvPr>
          <p:cNvSpPr txBox="1">
            <a:spLocks/>
          </p:cNvSpPr>
          <p:nvPr/>
        </p:nvSpPr>
        <p:spPr>
          <a:xfrm>
            <a:off x="850667" y="1740198"/>
            <a:ext cx="6281928" cy="3648456"/>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spc="1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spc="1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a:lnSpc>
                <a:spcPct val="100000"/>
              </a:lnSpc>
            </a:pPr>
            <a:r>
              <a:rPr lang="en-US" altLang="zh-TW" sz="3200" b="1" dirty="0"/>
              <a:t>Export / import:</a:t>
            </a:r>
          </a:p>
          <a:p>
            <a:pPr marL="377190" lvl="1" indent="-285750">
              <a:lnSpc>
                <a:spcPct val="100000"/>
              </a:lnSpc>
              <a:buFont typeface="Wingdings" panose="05000000000000000000" pitchFamily="2" charset="2"/>
              <a:buChar char="p"/>
            </a:pPr>
            <a:r>
              <a:rPr lang="en-US" altLang="zh-TW" sz="2800" b="1" dirty="0"/>
              <a:t>Export</a:t>
            </a:r>
          </a:p>
          <a:p>
            <a:pPr marL="365760" lvl="2" indent="0">
              <a:lnSpc>
                <a:spcPct val="100000"/>
              </a:lnSpc>
              <a:buNone/>
            </a:pPr>
            <a:r>
              <a:rPr lang="en-US" altLang="zh-TW" sz="2400" b="1" dirty="0"/>
              <a:t>Key the oil price</a:t>
            </a:r>
            <a:r>
              <a:rPr lang="zh-TW" altLang="en-US" sz="2400" b="1" dirty="0"/>
              <a:t>、</a:t>
            </a:r>
            <a:r>
              <a:rPr lang="en-US" altLang="zh-TW" sz="2400" b="1" dirty="0"/>
              <a:t>mileage</a:t>
            </a:r>
            <a:r>
              <a:rPr lang="zh-TW" altLang="en-US" sz="2400" b="1" dirty="0"/>
              <a:t>、</a:t>
            </a:r>
            <a:r>
              <a:rPr lang="en-US" altLang="zh-TW" sz="2400" b="1" dirty="0"/>
              <a:t>liter. </a:t>
            </a:r>
          </a:p>
          <a:p>
            <a:pPr marL="377190" lvl="1" indent="-285750">
              <a:lnSpc>
                <a:spcPct val="100000"/>
              </a:lnSpc>
              <a:buFont typeface="Wingdings" panose="05000000000000000000" pitchFamily="2" charset="2"/>
              <a:buChar char="p"/>
            </a:pPr>
            <a:r>
              <a:rPr lang="en-US" altLang="zh-TW" sz="2800" b="1" dirty="0"/>
              <a:t>import </a:t>
            </a:r>
          </a:p>
          <a:p>
            <a:pPr marL="365760" lvl="2" indent="0">
              <a:lnSpc>
                <a:spcPct val="100000"/>
              </a:lnSpc>
              <a:buNone/>
            </a:pPr>
            <a:r>
              <a:rPr lang="en-US" altLang="zh-TW" sz="2200" b="1" dirty="0"/>
              <a:t>Key the maintenance items.</a:t>
            </a:r>
            <a:endParaRPr lang="en-US" altLang="zh-TW" sz="2400" b="1" dirty="0"/>
          </a:p>
          <a:p>
            <a:pPr marL="365760" lvl="2" indent="0">
              <a:lnSpc>
                <a:spcPct val="100000"/>
              </a:lnSpc>
              <a:buNone/>
            </a:pPr>
            <a:endParaRPr lang="en-US" altLang="zh-TW" sz="2400" dirty="0"/>
          </a:p>
        </p:txBody>
      </p:sp>
      <p:pic>
        <p:nvPicPr>
          <p:cNvPr id="6" name="圖片 5">
            <a:extLst>
              <a:ext uri="{FF2B5EF4-FFF2-40B4-BE49-F238E27FC236}">
                <a16:creationId xmlns:a16="http://schemas.microsoft.com/office/drawing/2014/main" id="{AC48A6CC-DA0B-4560-D38A-40DE352D4BA8}"/>
              </a:ext>
            </a:extLst>
          </p:cNvPr>
          <p:cNvPicPr>
            <a:picLocks noChangeAspect="1"/>
          </p:cNvPicPr>
          <p:nvPr/>
        </p:nvPicPr>
        <p:blipFill>
          <a:blip r:embed="rId2"/>
          <a:stretch>
            <a:fillRect/>
          </a:stretch>
        </p:blipFill>
        <p:spPr>
          <a:xfrm>
            <a:off x="7927468" y="811294"/>
            <a:ext cx="3016325" cy="50849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矩形: 圓角 10">
            <a:extLst>
              <a:ext uri="{FF2B5EF4-FFF2-40B4-BE49-F238E27FC236}">
                <a16:creationId xmlns:a16="http://schemas.microsoft.com/office/drawing/2014/main" id="{85565CED-70B2-ABC4-A079-F35731F24074}"/>
              </a:ext>
            </a:extLst>
          </p:cNvPr>
          <p:cNvSpPr/>
          <p:nvPr/>
        </p:nvSpPr>
        <p:spPr>
          <a:xfrm>
            <a:off x="9480629" y="3861022"/>
            <a:ext cx="1397577" cy="513909"/>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59F90F99-7901-1303-B1FF-A36A7C3979FE}"/>
              </a:ext>
            </a:extLst>
          </p:cNvPr>
          <p:cNvSpPr/>
          <p:nvPr/>
        </p:nvSpPr>
        <p:spPr>
          <a:xfrm>
            <a:off x="8964161" y="4492723"/>
            <a:ext cx="1032936" cy="339425"/>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a:extLst>
              <a:ext uri="{FF2B5EF4-FFF2-40B4-BE49-F238E27FC236}">
                <a16:creationId xmlns:a16="http://schemas.microsoft.com/office/drawing/2014/main" id="{4DC40A61-BA63-868B-33D4-4B5B0AFFCB8C}"/>
              </a:ext>
            </a:extLst>
          </p:cNvPr>
          <p:cNvPicPr>
            <a:picLocks noChangeAspect="1"/>
          </p:cNvPicPr>
          <p:nvPr/>
        </p:nvPicPr>
        <p:blipFill>
          <a:blip r:embed="rId3"/>
          <a:stretch>
            <a:fillRect/>
          </a:stretch>
        </p:blipFill>
        <p:spPr>
          <a:xfrm>
            <a:off x="7275131" y="3861022"/>
            <a:ext cx="4410995" cy="1093403"/>
          </a:xfrm>
          <a:prstGeom prst="rect">
            <a:avLst/>
          </a:prstGeom>
        </p:spPr>
      </p:pic>
      <p:sp>
        <p:nvSpPr>
          <p:cNvPr id="18" name="矩形: 圓角 17">
            <a:extLst>
              <a:ext uri="{FF2B5EF4-FFF2-40B4-BE49-F238E27FC236}">
                <a16:creationId xmlns:a16="http://schemas.microsoft.com/office/drawing/2014/main" id="{2ADE2BD6-239D-EA78-BD4E-508E19F7A695}"/>
              </a:ext>
            </a:extLst>
          </p:cNvPr>
          <p:cNvSpPr/>
          <p:nvPr/>
        </p:nvSpPr>
        <p:spPr>
          <a:xfrm>
            <a:off x="10216534" y="4665856"/>
            <a:ext cx="661671" cy="257037"/>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4" name="圖片 23">
            <a:extLst>
              <a:ext uri="{FF2B5EF4-FFF2-40B4-BE49-F238E27FC236}">
                <a16:creationId xmlns:a16="http://schemas.microsoft.com/office/drawing/2014/main" id="{C8AD5CC7-111B-A262-0AC7-3ED89128D6D7}"/>
              </a:ext>
            </a:extLst>
          </p:cNvPr>
          <p:cNvPicPr>
            <a:picLocks noChangeAspect="1"/>
          </p:cNvPicPr>
          <p:nvPr/>
        </p:nvPicPr>
        <p:blipFill>
          <a:blip r:embed="rId4"/>
          <a:stretch>
            <a:fillRect/>
          </a:stretch>
        </p:blipFill>
        <p:spPr>
          <a:xfrm>
            <a:off x="7871338" y="685430"/>
            <a:ext cx="3128583" cy="53366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矩形: 圓角 26">
            <a:extLst>
              <a:ext uri="{FF2B5EF4-FFF2-40B4-BE49-F238E27FC236}">
                <a16:creationId xmlns:a16="http://schemas.microsoft.com/office/drawing/2014/main" id="{FD8CF425-D4C2-4105-DD3B-1BBA8F2BD975}"/>
              </a:ext>
            </a:extLst>
          </p:cNvPr>
          <p:cNvSpPr/>
          <p:nvPr/>
        </p:nvSpPr>
        <p:spPr>
          <a:xfrm>
            <a:off x="9497569" y="3849132"/>
            <a:ext cx="1380636" cy="513909"/>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2" name="圖片 31">
            <a:extLst>
              <a:ext uri="{FF2B5EF4-FFF2-40B4-BE49-F238E27FC236}">
                <a16:creationId xmlns:a16="http://schemas.microsoft.com/office/drawing/2014/main" id="{B873C925-4E05-3CA5-1DC7-8F522DC88C22}"/>
              </a:ext>
            </a:extLst>
          </p:cNvPr>
          <p:cNvPicPr>
            <a:picLocks noChangeAspect="1"/>
          </p:cNvPicPr>
          <p:nvPr/>
        </p:nvPicPr>
        <p:blipFill>
          <a:blip r:embed="rId5"/>
          <a:stretch>
            <a:fillRect/>
          </a:stretch>
        </p:blipFill>
        <p:spPr>
          <a:xfrm>
            <a:off x="7101646" y="3913984"/>
            <a:ext cx="4791845" cy="826708"/>
          </a:xfrm>
          <a:prstGeom prst="rect">
            <a:avLst/>
          </a:prstGeom>
        </p:spPr>
      </p:pic>
      <p:sp>
        <p:nvSpPr>
          <p:cNvPr id="33" name="矩形: 圓角 32">
            <a:extLst>
              <a:ext uri="{FF2B5EF4-FFF2-40B4-BE49-F238E27FC236}">
                <a16:creationId xmlns:a16="http://schemas.microsoft.com/office/drawing/2014/main" id="{84461491-76E7-DA13-1C50-C94CD0764471}"/>
              </a:ext>
            </a:extLst>
          </p:cNvPr>
          <p:cNvSpPr/>
          <p:nvPr/>
        </p:nvSpPr>
        <p:spPr>
          <a:xfrm>
            <a:off x="10255976" y="4421180"/>
            <a:ext cx="777813" cy="257037"/>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圓角 33">
            <a:extLst>
              <a:ext uri="{FF2B5EF4-FFF2-40B4-BE49-F238E27FC236}">
                <a16:creationId xmlns:a16="http://schemas.microsoft.com/office/drawing/2014/main" id="{795C86D6-5197-A5AF-F4BA-A0DDB3AA4891}"/>
              </a:ext>
            </a:extLst>
          </p:cNvPr>
          <p:cNvSpPr/>
          <p:nvPr/>
        </p:nvSpPr>
        <p:spPr>
          <a:xfrm>
            <a:off x="8964161" y="4483656"/>
            <a:ext cx="894214" cy="439238"/>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3547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18"/>
                                        </p:tgtEl>
                                      </p:cBhvr>
                                    </p:animEffect>
                                    <p:set>
                                      <p:cBhvr>
                                        <p:cTn id="39" dur="1" fill="hold">
                                          <p:stCondLst>
                                            <p:cond delay="499"/>
                                          </p:stCondLst>
                                        </p:cTn>
                                        <p:tgtEl>
                                          <p:spTgt spid="1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1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3" presetClass="exit" presetSubtype="32" fill="hold" nodeType="clickEffect">
                                  <p:stCondLst>
                                    <p:cond delay="0"/>
                                  </p:stCondLst>
                                  <p:childTnLst>
                                    <p:animEffect transition="out" filter="plus(out)">
                                      <p:cBhvr>
                                        <p:cTn id="47" dur="2000"/>
                                        <p:tgtEl>
                                          <p:spTgt spid="6"/>
                                        </p:tgtEl>
                                      </p:cBhvr>
                                    </p:animEffect>
                                    <p:set>
                                      <p:cBhvr>
                                        <p:cTn id="48" dur="1" fill="hold">
                                          <p:stCondLst>
                                            <p:cond delay="1999"/>
                                          </p:stCondLst>
                                        </p:cTn>
                                        <p:tgtEl>
                                          <p:spTgt spid="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27"/>
                                        </p:tgtEl>
                                      </p:cBhvr>
                                    </p:animEffect>
                                    <p:set>
                                      <p:cBhvr>
                                        <p:cTn id="61" dur="1" fill="hold">
                                          <p:stCondLst>
                                            <p:cond delay="499"/>
                                          </p:stCondLst>
                                        </p:cTn>
                                        <p:tgtEl>
                                          <p:spTgt spid="27"/>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1" nodeType="clickEffect">
                                  <p:stCondLst>
                                    <p:cond delay="0"/>
                                  </p:stCondLst>
                                  <p:childTnLst>
                                    <p:set>
                                      <p:cBhvr>
                                        <p:cTn id="69" dur="1" fill="hold">
                                          <p:stCondLst>
                                            <p:cond delay="0"/>
                                          </p:stCondLst>
                                        </p:cTn>
                                        <p:tgtEl>
                                          <p:spTgt spid="3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xit" presetSubtype="4" fill="hold" nodeType="clickEffect">
                                  <p:stCondLst>
                                    <p:cond delay="0"/>
                                  </p:stCondLst>
                                  <p:childTnLst>
                                    <p:animEffect transition="out" filter="wipe(down)">
                                      <p:cBhvr>
                                        <p:cTn id="73" dur="500"/>
                                        <p:tgtEl>
                                          <p:spTgt spid="32"/>
                                        </p:tgtEl>
                                      </p:cBhvr>
                                    </p:animEffect>
                                    <p:set>
                                      <p:cBhvr>
                                        <p:cTn id="74" dur="1" fill="hold">
                                          <p:stCondLst>
                                            <p:cond delay="499"/>
                                          </p:stCondLst>
                                        </p:cTn>
                                        <p:tgtEl>
                                          <p:spTgt spid="32"/>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0" nodeType="clickEffect">
                                  <p:stCondLst>
                                    <p:cond delay="0"/>
                                  </p:stCondLst>
                                  <p:childTnLst>
                                    <p:animEffect transition="out" filter="fade">
                                      <p:cBhvr>
                                        <p:cTn id="78" dur="500"/>
                                        <p:tgtEl>
                                          <p:spTgt spid="33"/>
                                        </p:tgtEl>
                                      </p:cBhvr>
                                    </p:animEffect>
                                    <p:set>
                                      <p:cBhvr>
                                        <p:cTn id="79" dur="1" fill="hold">
                                          <p:stCondLst>
                                            <p:cond delay="499"/>
                                          </p:stCondLst>
                                        </p:cTn>
                                        <p:tgtEl>
                                          <p:spTgt spid="33"/>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nodeType="clickEffect">
                                  <p:stCondLst>
                                    <p:cond delay="0"/>
                                  </p:stCondLst>
                                  <p:childTnLst>
                                    <p:set>
                                      <p:cBhvr>
                                        <p:cTn id="83" dur="1" fill="hold">
                                          <p:stCondLst>
                                            <p:cond delay="0"/>
                                          </p:stCondLst>
                                        </p:cTn>
                                        <p:tgtEl>
                                          <p:spTgt spid="32"/>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1" nodeType="click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0" nodeType="clickEffect">
                                  <p:stCondLst>
                                    <p:cond delay="0"/>
                                  </p:stCondLst>
                                  <p:childTnLst>
                                    <p:animEffect transition="out" filter="fade">
                                      <p:cBhvr>
                                        <p:cTn id="91" dur="500"/>
                                        <p:tgtEl>
                                          <p:spTgt spid="34"/>
                                        </p:tgtEl>
                                      </p:cBhvr>
                                    </p:animEffect>
                                    <p:set>
                                      <p:cBhvr>
                                        <p:cTn id="92"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4" grpId="0" animBg="1"/>
      <p:bldP spid="14" grpId="1" animBg="1"/>
      <p:bldP spid="18" grpId="0" animBg="1"/>
      <p:bldP spid="18" grpId="1" animBg="1"/>
      <p:bldP spid="27" grpId="0" animBg="1"/>
      <p:bldP spid="27" grpId="1" animBg="1"/>
      <p:bldP spid="33" grpId="0" animBg="1"/>
      <p:bldP spid="33" grpId="1" animBg="1"/>
      <p:bldP spid="34" grpId="0" animBg="1"/>
      <p:bldP spid="3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AAC177-1501-D612-1BDB-5D77284BC836}"/>
              </a:ext>
            </a:extLst>
          </p:cNvPr>
          <p:cNvSpPr>
            <a:spLocks noGrp="1"/>
          </p:cNvSpPr>
          <p:nvPr>
            <p:ph type="title"/>
          </p:nvPr>
        </p:nvSpPr>
        <p:spPr>
          <a:xfrm>
            <a:off x="4959405" y="402336"/>
            <a:ext cx="6280826" cy="1746504"/>
          </a:xfrm>
        </p:spPr>
        <p:txBody>
          <a:bodyPr vert="horz" lIns="91440" tIns="45720" rIns="91440" bIns="45720" rtlCol="0" anchor="ctr">
            <a:normAutofit/>
          </a:bodyPr>
          <a:lstStyle/>
          <a:p>
            <a:r>
              <a:rPr lang="en-US" altLang="zh-TW" spc="0" dirty="0"/>
              <a:t>Introduction </a:t>
            </a:r>
            <a:r>
              <a:rPr lang="en-US" altLang="zh-TW" sz="4400" spc="0" dirty="0"/>
              <a:t>(5/5), summary</a:t>
            </a:r>
            <a:endParaRPr lang="en-US" altLang="zh-TW" spc="0" dirty="0"/>
          </a:p>
        </p:txBody>
      </p:sp>
      <p:sp>
        <p:nvSpPr>
          <p:cNvPr id="4" name="內容版面配置區 2">
            <a:extLst>
              <a:ext uri="{FF2B5EF4-FFF2-40B4-BE49-F238E27FC236}">
                <a16:creationId xmlns:a16="http://schemas.microsoft.com/office/drawing/2014/main" id="{0DBEE00D-AE51-E345-DC1D-72B9D069A4E2}"/>
              </a:ext>
            </a:extLst>
          </p:cNvPr>
          <p:cNvSpPr txBox="1">
            <a:spLocks/>
          </p:cNvSpPr>
          <p:nvPr/>
        </p:nvSpPr>
        <p:spPr>
          <a:xfrm>
            <a:off x="4776006" y="1842674"/>
            <a:ext cx="6827462" cy="4250698"/>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spc="1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spc="1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77190" lvl="1">
              <a:lnSpc>
                <a:spcPct val="100000"/>
              </a:lnSpc>
            </a:pPr>
            <a:r>
              <a:rPr lang="en-US" altLang="zh-TW" sz="2800" b="1" dirty="0"/>
              <a:t>Summary page</a:t>
            </a:r>
          </a:p>
          <a:p>
            <a:pPr marL="182880" lvl="2" indent="0">
              <a:lnSpc>
                <a:spcPct val="100000"/>
              </a:lnSpc>
              <a:buNone/>
            </a:pPr>
            <a:r>
              <a:rPr lang="en-US" altLang="zh-TW" sz="2400" b="1" dirty="0"/>
              <a:t>	Fuel consumption / Cost by day / need maintain items</a:t>
            </a:r>
          </a:p>
          <a:p>
            <a:pPr marL="377190" lvl="1">
              <a:lnSpc>
                <a:spcPct val="100000"/>
              </a:lnSpc>
            </a:pPr>
            <a:r>
              <a:rPr lang="en-US" altLang="zh-TW" sz="2800" b="1" dirty="0"/>
              <a:t>Store space</a:t>
            </a:r>
          </a:p>
          <a:p>
            <a:pPr marL="182880" lvl="2" indent="0">
              <a:lnSpc>
                <a:spcPct val="100000"/>
              </a:lnSpc>
              <a:buNone/>
            </a:pPr>
            <a:r>
              <a:rPr lang="en-US" altLang="zh-TW" sz="2400" b="1" dirty="0"/>
              <a:t>	Show all the data you save.</a:t>
            </a:r>
          </a:p>
          <a:p>
            <a:pPr marL="365760" lvl="2">
              <a:lnSpc>
                <a:spcPct val="100000"/>
              </a:lnSpc>
            </a:pPr>
            <a:endParaRPr lang="en-US" altLang="zh-TW" sz="2400" dirty="0"/>
          </a:p>
        </p:txBody>
      </p:sp>
      <p:pic>
        <p:nvPicPr>
          <p:cNvPr id="5" name="圖片 4">
            <a:extLst>
              <a:ext uri="{FF2B5EF4-FFF2-40B4-BE49-F238E27FC236}">
                <a16:creationId xmlns:a16="http://schemas.microsoft.com/office/drawing/2014/main" id="{46764769-2378-0260-47AF-8E12E620C6A6}"/>
              </a:ext>
            </a:extLst>
          </p:cNvPr>
          <p:cNvPicPr>
            <a:picLocks noChangeAspect="1"/>
          </p:cNvPicPr>
          <p:nvPr/>
        </p:nvPicPr>
        <p:blipFill>
          <a:blip r:embed="rId2"/>
          <a:stretch>
            <a:fillRect/>
          </a:stretch>
        </p:blipFill>
        <p:spPr>
          <a:xfrm>
            <a:off x="492863" y="570197"/>
            <a:ext cx="4005631" cy="52604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圖片 10">
            <a:extLst>
              <a:ext uri="{FF2B5EF4-FFF2-40B4-BE49-F238E27FC236}">
                <a16:creationId xmlns:a16="http://schemas.microsoft.com/office/drawing/2014/main" id="{37DE2B4B-88D1-C6A7-86CD-883261E2AF42}"/>
              </a:ext>
            </a:extLst>
          </p:cNvPr>
          <p:cNvPicPr>
            <a:picLocks noChangeAspect="1"/>
          </p:cNvPicPr>
          <p:nvPr/>
        </p:nvPicPr>
        <p:blipFill>
          <a:blip r:embed="rId3"/>
          <a:stretch>
            <a:fillRect/>
          </a:stretch>
        </p:blipFill>
        <p:spPr>
          <a:xfrm>
            <a:off x="462326" y="600133"/>
            <a:ext cx="4196869" cy="54751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圖片 13">
            <a:extLst>
              <a:ext uri="{FF2B5EF4-FFF2-40B4-BE49-F238E27FC236}">
                <a16:creationId xmlns:a16="http://schemas.microsoft.com/office/drawing/2014/main" id="{1432B7BD-A96F-BA5E-009F-30FE268D31FB}"/>
              </a:ext>
            </a:extLst>
          </p:cNvPr>
          <p:cNvPicPr>
            <a:picLocks noChangeAspect="1"/>
          </p:cNvPicPr>
          <p:nvPr/>
        </p:nvPicPr>
        <p:blipFill>
          <a:blip r:embed="rId4"/>
          <a:stretch>
            <a:fillRect/>
          </a:stretch>
        </p:blipFill>
        <p:spPr>
          <a:xfrm>
            <a:off x="462326" y="601491"/>
            <a:ext cx="4209388" cy="53677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矩形 18">
            <a:extLst>
              <a:ext uri="{FF2B5EF4-FFF2-40B4-BE49-F238E27FC236}">
                <a16:creationId xmlns:a16="http://schemas.microsoft.com/office/drawing/2014/main" id="{6DE8C0A9-3682-0065-9F4C-1F00D528A69C}"/>
              </a:ext>
            </a:extLst>
          </p:cNvPr>
          <p:cNvSpPr/>
          <p:nvPr/>
        </p:nvSpPr>
        <p:spPr>
          <a:xfrm>
            <a:off x="1043474" y="3948972"/>
            <a:ext cx="2014051" cy="632553"/>
          </a:xfrm>
          <a:prstGeom prst="rect">
            <a:avLst/>
          </a:prstGeom>
          <a:solidFill>
            <a:srgbClr val="FFFF00">
              <a:alpha val="61176"/>
            </a:srgbClr>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2400" b="1" dirty="0">
              <a:solidFill>
                <a:srgbClr val="FF0000"/>
              </a:solidFill>
            </a:endParaRPr>
          </a:p>
        </p:txBody>
      </p:sp>
      <p:pic>
        <p:nvPicPr>
          <p:cNvPr id="18" name="圖片 17">
            <a:extLst>
              <a:ext uri="{FF2B5EF4-FFF2-40B4-BE49-F238E27FC236}">
                <a16:creationId xmlns:a16="http://schemas.microsoft.com/office/drawing/2014/main" id="{0EE82E55-CCBA-55B8-2C52-3E0E4D3E7733}"/>
              </a:ext>
            </a:extLst>
          </p:cNvPr>
          <p:cNvPicPr>
            <a:picLocks noChangeAspect="1"/>
          </p:cNvPicPr>
          <p:nvPr/>
        </p:nvPicPr>
        <p:blipFill>
          <a:blip r:embed="rId5"/>
          <a:stretch>
            <a:fillRect/>
          </a:stretch>
        </p:blipFill>
        <p:spPr>
          <a:xfrm>
            <a:off x="462326" y="424526"/>
            <a:ext cx="4120794" cy="56688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矩形 19">
            <a:extLst>
              <a:ext uri="{FF2B5EF4-FFF2-40B4-BE49-F238E27FC236}">
                <a16:creationId xmlns:a16="http://schemas.microsoft.com/office/drawing/2014/main" id="{2BFD2398-C13A-B249-2F2E-CBBCA4D6E2AE}"/>
              </a:ext>
            </a:extLst>
          </p:cNvPr>
          <p:cNvSpPr/>
          <p:nvPr/>
        </p:nvSpPr>
        <p:spPr>
          <a:xfrm>
            <a:off x="2438098" y="4525649"/>
            <a:ext cx="1571928" cy="446402"/>
          </a:xfrm>
          <a:prstGeom prst="rect">
            <a:avLst/>
          </a:prstGeom>
          <a:solidFill>
            <a:srgbClr val="FFFF00">
              <a:alpha val="61176"/>
            </a:srgbClr>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2400" b="1" dirty="0">
              <a:solidFill>
                <a:srgbClr val="FF0000"/>
              </a:solidFill>
            </a:endParaRPr>
          </a:p>
        </p:txBody>
      </p:sp>
      <p:pic>
        <p:nvPicPr>
          <p:cNvPr id="22" name="圖片 21">
            <a:extLst>
              <a:ext uri="{FF2B5EF4-FFF2-40B4-BE49-F238E27FC236}">
                <a16:creationId xmlns:a16="http://schemas.microsoft.com/office/drawing/2014/main" id="{6F32204F-8885-2CD8-C4CA-DBF644C7AC63}"/>
              </a:ext>
            </a:extLst>
          </p:cNvPr>
          <p:cNvPicPr>
            <a:picLocks noChangeAspect="1"/>
          </p:cNvPicPr>
          <p:nvPr/>
        </p:nvPicPr>
        <p:blipFill>
          <a:blip r:embed="rId6"/>
          <a:stretch>
            <a:fillRect/>
          </a:stretch>
        </p:blipFill>
        <p:spPr>
          <a:xfrm>
            <a:off x="290778" y="1023525"/>
            <a:ext cx="4463890" cy="38683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圖片 8">
            <a:extLst>
              <a:ext uri="{FF2B5EF4-FFF2-40B4-BE49-F238E27FC236}">
                <a16:creationId xmlns:a16="http://schemas.microsoft.com/office/drawing/2014/main" id="{AADD301D-9BF1-3C8B-A094-AD97D2DAA790}"/>
              </a:ext>
            </a:extLst>
          </p:cNvPr>
          <p:cNvPicPr>
            <a:picLocks noChangeAspect="1"/>
          </p:cNvPicPr>
          <p:nvPr/>
        </p:nvPicPr>
        <p:blipFill>
          <a:blip r:embed="rId7"/>
          <a:stretch>
            <a:fillRect/>
          </a:stretch>
        </p:blipFill>
        <p:spPr>
          <a:xfrm>
            <a:off x="415005" y="513550"/>
            <a:ext cx="4215437" cy="55436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矩形: 圓角 2">
            <a:extLst>
              <a:ext uri="{FF2B5EF4-FFF2-40B4-BE49-F238E27FC236}">
                <a16:creationId xmlns:a16="http://schemas.microsoft.com/office/drawing/2014/main" id="{D0295F13-BE9F-FB1F-491B-4447F4F547AC}"/>
              </a:ext>
            </a:extLst>
          </p:cNvPr>
          <p:cNvSpPr/>
          <p:nvPr/>
        </p:nvSpPr>
        <p:spPr>
          <a:xfrm>
            <a:off x="492862" y="2522919"/>
            <a:ext cx="1316887" cy="763206"/>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圓角 5">
            <a:extLst>
              <a:ext uri="{FF2B5EF4-FFF2-40B4-BE49-F238E27FC236}">
                <a16:creationId xmlns:a16="http://schemas.microsoft.com/office/drawing/2014/main" id="{F9CE5CE8-2260-16EE-B347-6D490CCA07F4}"/>
              </a:ext>
            </a:extLst>
          </p:cNvPr>
          <p:cNvSpPr/>
          <p:nvPr/>
        </p:nvSpPr>
        <p:spPr>
          <a:xfrm>
            <a:off x="1902316" y="2549176"/>
            <a:ext cx="1316887" cy="763206"/>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圓角 6">
            <a:extLst>
              <a:ext uri="{FF2B5EF4-FFF2-40B4-BE49-F238E27FC236}">
                <a16:creationId xmlns:a16="http://schemas.microsoft.com/office/drawing/2014/main" id="{3C0FE99C-44E6-46F6-CD5C-6BE91803DEAA}"/>
              </a:ext>
            </a:extLst>
          </p:cNvPr>
          <p:cNvSpPr/>
          <p:nvPr/>
        </p:nvSpPr>
        <p:spPr>
          <a:xfrm>
            <a:off x="3187866" y="2529874"/>
            <a:ext cx="1316887" cy="763206"/>
          </a:xfrm>
          <a:prstGeom prst="roundRect">
            <a:avLst/>
          </a:prstGeom>
          <a:solidFill>
            <a:srgbClr val="FFFF00">
              <a:alpha val="67843"/>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9693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grpId="1" nodeType="clickEffect">
                                  <p:stCondLst>
                                    <p:cond delay="0"/>
                                  </p:stCondLst>
                                  <p:childTnLst>
                                    <p:animEffect transition="out" filter="wipe(down)">
                                      <p:cBhvr>
                                        <p:cTn id="74" dur="500"/>
                                        <p:tgtEl>
                                          <p:spTgt spid="19"/>
                                        </p:tgtEl>
                                      </p:cBhvr>
                                    </p:animEffect>
                                    <p:set>
                                      <p:cBhvr>
                                        <p:cTn id="75" dur="1" fill="hold">
                                          <p:stCondLst>
                                            <p:cond delay="499"/>
                                          </p:stCondLst>
                                        </p:cTn>
                                        <p:tgtEl>
                                          <p:spTgt spid="19"/>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14"/>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20"/>
                                        </p:tgtEl>
                                        <p:attrNameLst>
                                          <p:attrName>style.visibility</p:attrName>
                                        </p:attrNameLst>
                                      </p:cBhvr>
                                      <p:to>
                                        <p:strVal val="visible"/>
                                      </p:to>
                                    </p:set>
                                    <p:anim calcmode="lin" valueType="num">
                                      <p:cBhvr additive="base">
                                        <p:cTn id="88" dur="500" fill="hold"/>
                                        <p:tgtEl>
                                          <p:spTgt spid="20"/>
                                        </p:tgtEl>
                                        <p:attrNameLst>
                                          <p:attrName>ppt_x</p:attrName>
                                        </p:attrNameLst>
                                      </p:cBhvr>
                                      <p:tavLst>
                                        <p:tav tm="0">
                                          <p:val>
                                            <p:strVal val="#ppt_x"/>
                                          </p:val>
                                        </p:tav>
                                        <p:tav tm="100000">
                                          <p:val>
                                            <p:strVal val="#ppt_x"/>
                                          </p:val>
                                        </p:tav>
                                      </p:tavLst>
                                    </p:anim>
                                    <p:anim calcmode="lin" valueType="num">
                                      <p:cBhvr additive="base">
                                        <p:cTn id="8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xit" presetSubtype="4" fill="hold" grpId="1" nodeType="clickEffect">
                                  <p:stCondLst>
                                    <p:cond delay="0"/>
                                  </p:stCondLst>
                                  <p:childTnLst>
                                    <p:animEffect transition="out" filter="wipe(down)">
                                      <p:cBhvr>
                                        <p:cTn id="93" dur="500"/>
                                        <p:tgtEl>
                                          <p:spTgt spid="20"/>
                                        </p:tgtEl>
                                      </p:cBhvr>
                                    </p:animEffect>
                                    <p:set>
                                      <p:cBhvr>
                                        <p:cTn id="94" dur="1" fill="hold">
                                          <p:stCondLst>
                                            <p:cond delay="499"/>
                                          </p:stCondLst>
                                        </p:cTn>
                                        <p:tgtEl>
                                          <p:spTgt spid="20"/>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barn(inVertical)">
                                      <p:cBhvr>
                                        <p:cTn id="9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3" grpId="0" animBg="1"/>
      <p:bldP spid="3" grpId="1" animBg="1"/>
      <p:bldP spid="6" grpId="0" animBg="1"/>
      <p:bldP spid="6" grpId="1" animBg="1"/>
      <p:bldP spid="7" grpId="0" animBg="1"/>
      <p:bldP spid="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a:extLst>
              <a:ext uri="{FF2B5EF4-FFF2-40B4-BE49-F238E27FC236}">
                <a16:creationId xmlns:a16="http://schemas.microsoft.com/office/drawing/2014/main" id="{3FDE74F6-EA0D-798A-3F4E-BB799AE18F5A}"/>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24629" b="19121"/>
          <a:stretch/>
        </p:blipFill>
        <p:spPr>
          <a:xfrm>
            <a:off x="20" y="-6"/>
            <a:ext cx="12191980" cy="6857990"/>
          </a:xfrm>
          <a:prstGeom prst="rect">
            <a:avLst/>
          </a:prstGeom>
        </p:spPr>
      </p:pic>
      <p:sp>
        <p:nvSpPr>
          <p:cNvPr id="20" name="Rectangle 19">
            <a:extLst>
              <a:ext uri="{FF2B5EF4-FFF2-40B4-BE49-F238E27FC236}">
                <a16:creationId xmlns:a16="http://schemas.microsoft.com/office/drawing/2014/main" id="{BCFF10A9-48A8-49DE-BCC0-36CD4D61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9" y="1267730"/>
            <a:ext cx="9576262" cy="43079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E6EC7A-73F0-4AA6-8CCE-7492D8F65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8" y="1267730"/>
            <a:ext cx="9576262" cy="4307950"/>
          </a:xfrm>
          <a:prstGeom prst="rect">
            <a:avLst/>
          </a:prstGeom>
          <a:solidFill>
            <a:srgbClr val="D6AC6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3">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txBody>
          <a:bodyPr/>
          <a:lstStyle/>
          <a:p>
            <a:endParaRPr lang="zh-TW" altLang="en-US"/>
          </a:p>
        </p:txBody>
      </p:sp>
      <p:sp>
        <p:nvSpPr>
          <p:cNvPr id="2" name="標題 1">
            <a:extLst>
              <a:ext uri="{FF2B5EF4-FFF2-40B4-BE49-F238E27FC236}">
                <a16:creationId xmlns:a16="http://schemas.microsoft.com/office/drawing/2014/main" id="{75179FA2-8150-A898-4405-F41B2C7E83AD}"/>
              </a:ext>
            </a:extLst>
          </p:cNvPr>
          <p:cNvSpPr>
            <a:spLocks noGrp="1"/>
          </p:cNvSpPr>
          <p:nvPr>
            <p:ph type="ctrTitle"/>
          </p:nvPr>
        </p:nvSpPr>
        <p:spPr>
          <a:xfrm>
            <a:off x="1769532" y="2091263"/>
            <a:ext cx="8652938" cy="2461504"/>
          </a:xfrm>
        </p:spPr>
        <p:txBody>
          <a:bodyPr>
            <a:normAutofit/>
          </a:bodyPr>
          <a:lstStyle/>
          <a:p>
            <a:r>
              <a:rPr lang="en-US" altLang="zh-TW" dirty="0"/>
              <a:t>Thanks for your listening</a:t>
            </a:r>
            <a:endParaRPr lang="zh-TW" altLang="en-US" dirty="0"/>
          </a:p>
        </p:txBody>
      </p:sp>
      <p:sp>
        <p:nvSpPr>
          <p:cNvPr id="3" name="副標題 2">
            <a:extLst>
              <a:ext uri="{FF2B5EF4-FFF2-40B4-BE49-F238E27FC236}">
                <a16:creationId xmlns:a16="http://schemas.microsoft.com/office/drawing/2014/main" id="{C8D33D1B-05F6-4554-ADBA-36149270C8E9}"/>
              </a:ext>
            </a:extLst>
          </p:cNvPr>
          <p:cNvSpPr>
            <a:spLocks noGrp="1"/>
          </p:cNvSpPr>
          <p:nvPr>
            <p:ph type="subTitle" idx="1"/>
          </p:nvPr>
        </p:nvSpPr>
        <p:spPr>
          <a:xfrm>
            <a:off x="1769532" y="4623127"/>
            <a:ext cx="8655200" cy="457201"/>
          </a:xfrm>
        </p:spPr>
        <p:txBody>
          <a:bodyPr>
            <a:normAutofit/>
          </a:bodyPr>
          <a:lstStyle/>
          <a:p>
            <a:pPr>
              <a:lnSpc>
                <a:spcPct val="100000"/>
              </a:lnSpc>
              <a:spcAft>
                <a:spcPts val="600"/>
              </a:spcAft>
            </a:pPr>
            <a:r>
              <a:rPr lang="en-US" altLang="zh-TW" sz="1500">
                <a:solidFill>
                  <a:schemeClr val="tx1"/>
                </a:solidFill>
              </a:rPr>
              <a:t>By Kazuo</a:t>
            </a:r>
            <a:r>
              <a:rPr lang="zh-TW" altLang="en-US" sz="1500">
                <a:solidFill>
                  <a:schemeClr val="tx1"/>
                </a:solidFill>
              </a:rPr>
              <a:t> </a:t>
            </a:r>
            <a:r>
              <a:rPr lang="en-US" altLang="zh-TW" sz="1500">
                <a:solidFill>
                  <a:schemeClr val="tx1"/>
                </a:solidFill>
              </a:rPr>
              <a:t>, 2023-12-22</a:t>
            </a:r>
            <a:endParaRPr lang="zh-TW" altLang="en-US" sz="1500">
              <a:solidFill>
                <a:schemeClr val="tx1"/>
              </a:solidFill>
            </a:endParaRPr>
          </a:p>
        </p:txBody>
      </p:sp>
      <p:sp>
        <p:nvSpPr>
          <p:cNvPr id="26" name="Rectangle 25">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txBody>
          <a:bodyPr/>
          <a:lstStyle/>
          <a:p>
            <a:endParaRPr lang="zh-TW" altLang="en-US"/>
          </a:p>
        </p:txBody>
      </p:sp>
    </p:spTree>
    <p:extLst>
      <p:ext uri="{BB962C8B-B14F-4D97-AF65-F5344CB8AC3E}">
        <p14:creationId xmlns:p14="http://schemas.microsoft.com/office/powerpoint/2010/main" val="428701671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TM04033929[[fn=石板]]</Template>
  <TotalTime>114</TotalTime>
  <Words>298</Words>
  <Application>Microsoft Office PowerPoint</Application>
  <PresentationFormat>寬螢幕</PresentationFormat>
  <Paragraphs>53</Paragraphs>
  <Slides>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8</vt:i4>
      </vt:variant>
    </vt:vector>
  </HeadingPairs>
  <TitlesOfParts>
    <vt:vector size="12" baseType="lpstr">
      <vt:lpstr>Garamond</vt:lpstr>
      <vt:lpstr>Goudy Old Style</vt:lpstr>
      <vt:lpstr>Wingdings</vt:lpstr>
      <vt:lpstr>SavonVTI</vt:lpstr>
      <vt:lpstr>Car Curing </vt:lpstr>
      <vt:lpstr>Motivation &amp; Include function</vt:lpstr>
      <vt:lpstr>Introduction (1/5, prework)</vt:lpstr>
      <vt:lpstr>Introduction (2/5), prework</vt:lpstr>
      <vt:lpstr>Introduction (3/5, using)</vt:lpstr>
      <vt:lpstr>Introduction (4/5, data)</vt:lpstr>
      <vt:lpstr>Introduction (5/5), summary</vt:lpstr>
      <vt:lpstr>Thanks for your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Curing </dc:title>
  <dc:creator>xavier1</dc:creator>
  <cp:lastModifiedBy>xavier1</cp:lastModifiedBy>
  <cp:revision>15</cp:revision>
  <dcterms:created xsi:type="dcterms:W3CDTF">2023-12-22T06:53:46Z</dcterms:created>
  <dcterms:modified xsi:type="dcterms:W3CDTF">2023-12-26T06:10:55Z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2023-12-22T07:07:37Z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653f4bce-8e98-4b38-937c-3b2621a30d82</vt:lpwstr>
  </property>
  <property fmtid="{D5CDD505-2E9C-101B-9397-08002B2CF9AE}" pid="7" name="MSIP_Label_defa4170-0d19-0005-0004-bc88714345d2_ActionId">
    <vt:lpwstr>4efe0805-d3f1-4642-9b74-48227385df82</vt:lpwstr>
  </property>
  <property fmtid="{D5CDD505-2E9C-101B-9397-08002B2CF9AE}" pid="8" name="MSIP_Label_defa4170-0d19-0005-0004-bc88714345d2_ContentBits">
    <vt:lpwstr>0</vt:lpwstr>
  </property>
</Properties>
</file>