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743200" cy="530383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7"/>
  </p:normalViewPr>
  <p:slideViewPr>
    <p:cSldViewPr snapToGrid="0" snapToObjects="1">
      <p:cViewPr varScale="1">
        <p:scale>
          <a:sx n="121" d="100"/>
          <a:sy n="121" d="100"/>
        </p:scale>
        <p:origin x="2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68013"/>
            <a:ext cx="2331720" cy="1846521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785743"/>
            <a:ext cx="2057400" cy="1280533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282380"/>
            <a:ext cx="591503" cy="449475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82380"/>
            <a:ext cx="1740218" cy="449475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322278"/>
            <a:ext cx="2366010" cy="220624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549399"/>
            <a:ext cx="2366010" cy="1160214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411902"/>
            <a:ext cx="1165860" cy="3365236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411902"/>
            <a:ext cx="1165860" cy="3365236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82381"/>
            <a:ext cx="2366010" cy="1025164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300177"/>
            <a:ext cx="1160502" cy="637197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937374"/>
            <a:ext cx="1160502" cy="2849586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300177"/>
            <a:ext cx="1166217" cy="637197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937374"/>
            <a:ext cx="1166217" cy="2849586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53589"/>
            <a:ext cx="884753" cy="1237562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763655"/>
            <a:ext cx="1388745" cy="3769163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591151"/>
            <a:ext cx="884753" cy="294780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53589"/>
            <a:ext cx="884753" cy="1237562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763655"/>
            <a:ext cx="1388745" cy="3769163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591151"/>
            <a:ext cx="884753" cy="294780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82381"/>
            <a:ext cx="236601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411902"/>
            <a:ext cx="236601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4915873"/>
            <a:ext cx="61722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5720-6B11-2E4A-A700-8C82CCA5B7A2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4915873"/>
            <a:ext cx="92583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4915873"/>
            <a:ext cx="61722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08CC-E1A6-034D-872D-DCBBCC25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jpeg"/><Relationship Id="rId27" Type="http://schemas.openxmlformats.org/officeDocument/2006/relationships/image" Target="../media/image26.jpeg"/><Relationship Id="rId28" Type="http://schemas.openxmlformats.org/officeDocument/2006/relationships/image" Target="../media/image27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30" Type="http://schemas.openxmlformats.org/officeDocument/2006/relationships/image" Target="../media/image29.jpeg"/><Relationship Id="rId31" Type="http://schemas.openxmlformats.org/officeDocument/2006/relationships/image" Target="../media/image30.jpeg"/><Relationship Id="rId32" Type="http://schemas.openxmlformats.org/officeDocument/2006/relationships/image" Target="../media/image31.jpeg"/><Relationship Id="rId9" Type="http://schemas.openxmlformats.org/officeDocument/2006/relationships/image" Target="../media/image8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33" Type="http://schemas.openxmlformats.org/officeDocument/2006/relationships/image" Target="../media/image32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4431" y="-6077"/>
            <a:ext cx="2621897" cy="5303520"/>
            <a:chOff x="3347108" y="262758"/>
            <a:chExt cx="1962150" cy="3968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2253970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789091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29691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1258364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787362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760561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179" y="289497"/>
              <a:ext cx="391658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1773439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3742138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175616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262758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128522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840" y="3251780"/>
              <a:ext cx="415637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309626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1281265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2751773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2761421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799985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228095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1783092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3249576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758" y="3747376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3774553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327668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08" y="2778822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3249961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2757787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2271062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2265613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1780703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8" y="1290344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108" y="3742138"/>
              <a:ext cx="457200" cy="457200"/>
            </a:xfrm>
            <a:prstGeom prst="rect">
              <a:avLst/>
            </a:prstGeom>
            <a:ln>
              <a:solidFill>
                <a:schemeClr val="bg2">
                  <a:lumMod val="75000"/>
                  <a:alpha val="93000"/>
                </a:schemeClr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9561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Gallo, Mauro</dc:creator>
  <cp:lastModifiedBy>Gallo, Mauro</cp:lastModifiedBy>
  <cp:revision>2</cp:revision>
  <dcterms:created xsi:type="dcterms:W3CDTF">2016-02-01T17:29:24Z</dcterms:created>
  <dcterms:modified xsi:type="dcterms:W3CDTF">2016-02-01T18:55:09Z</dcterms:modified>
</cp:coreProperties>
</file>