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8" r:id="rId2"/>
    <p:sldId id="332" r:id="rId3"/>
    <p:sldId id="329" r:id="rId4"/>
    <p:sldId id="257" r:id="rId5"/>
    <p:sldId id="258" r:id="rId6"/>
    <p:sldId id="335" r:id="rId7"/>
    <p:sldId id="337" r:id="rId8"/>
    <p:sldId id="336"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fontScale="85000" lnSpcReduction="10000"/>
          </a:bodyPr>
          <a:lstStyle/>
          <a:p>
            <a:r>
              <a:rPr lang="en-US" dirty="0"/>
              <a:t>People avail vehicle loan from banks to buy their dream cars. Car loans have taken off in India witnessing an increase in growth of 18-20% which is a huge increase in 2019.</a:t>
            </a:r>
          </a:p>
          <a:p>
            <a:r>
              <a:rPr lang="en-US" dirty="0"/>
              <a:t>Bank and vehicle finance companies are making this dream come true by providing the vehicle loan facility. </a:t>
            </a:r>
          </a:p>
          <a:p>
            <a:r>
              <a:rPr lang="en-US" dirty="0"/>
              <a:t>Financing a vehicle involves a lot of technicalities like the kind of vehicle to be financed, the route on which the vehicle will be plying, the operating expenses of the customer, etc. </a:t>
            </a:r>
          </a:p>
          <a:p>
            <a:r>
              <a:rPr lang="en-US" dirty="0"/>
              <a:t>It is also being influenced by processing fee, loan clearance time, requirement of documentation and methodology being followed in computation of interest.</a:t>
            </a:r>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p>
          <a:p>
            <a:pPr marL="800100" lvl="1" indent="-342900" algn="l">
              <a:buFont typeface="Wingdings" panose="05000000000000000000" pitchFamily="2" charset="2"/>
              <a:buChar char="Ø"/>
            </a:pP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1751303"/>
          </a:xfrm>
        </p:spPr>
        <p:txBody>
          <a:bodyPr>
            <a:normAutofit/>
          </a:bodyPr>
          <a:lstStyle/>
          <a:p>
            <a:pPr algn="l"/>
            <a:r>
              <a:rPr lang="en-IN" sz="1650" dirty="0"/>
              <a:t>Distribution plot on numerical features:</a:t>
            </a:r>
            <a:br>
              <a:rPr lang="en-IN" sz="1650" b="1" dirty="0">
                <a:latin typeface="Arial Rounded MT Bold" panose="020F0704030504030204" pitchFamily="34" charset="0"/>
              </a:rPr>
            </a:br>
            <a:r>
              <a:rPr lang="en-IN" sz="14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400" dirty="0">
                <a:latin typeface="+mn-lt"/>
              </a:rPr>
            </a:br>
            <a:r>
              <a:rPr lang="en-IN" sz="1400" dirty="0">
                <a:latin typeface="+mn-lt"/>
              </a:rPr>
              <a:t>the lender can reposes the collateral and collect the money by selling it off. They can recover the losses for defaulted loan.</a:t>
            </a:r>
            <a:endParaRPr lang="en-IN" sz="14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03087"/>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274" y="220850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91177" y="4419600"/>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503481"/>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381000"/>
            <a:ext cx="8119613" cy="1981200"/>
          </a:xfrm>
        </p:spPr>
        <p:txBody>
          <a:bodyPr>
            <a:normAutofit fontScale="90000"/>
          </a:bodyPr>
          <a:lstStyle/>
          <a:p>
            <a:pPr algn="l"/>
            <a:r>
              <a:rPr lang="en-IN" sz="1800" dirty="0"/>
              <a:t>Plots on various features:</a:t>
            </a:r>
            <a:br>
              <a:rPr lang="en-IN" sz="1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Significant features like disbursed amount and asset amount plotted with loan defaulters, here the distribution is almost same shows no correlation with the target variable.</a:t>
            </a:r>
            <a:br>
              <a:rPr lang="en-IN" sz="1800" dirty="0">
                <a:latin typeface="Arial Rounded MT Bold" panose="020F0704030504030204" pitchFamily="34" charset="0"/>
              </a:rPr>
            </a:br>
            <a:br>
              <a:rPr lang="en-IN" sz="1650" dirty="0">
                <a:latin typeface="Arial Rounded MT Bold" panose="020F0704030504030204" pitchFamily="34" charset="0"/>
              </a:rPr>
            </a:br>
            <a:endParaRPr lang="en-IN" sz="165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36" y="2050628"/>
            <a:ext cx="3052063" cy="2177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853" y="2130876"/>
            <a:ext cx="3034343" cy="2177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990" y="2085148"/>
            <a:ext cx="2835935" cy="2177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207" y="4522377"/>
            <a:ext cx="2785722" cy="198918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4210" y="4476496"/>
            <a:ext cx="2867440" cy="203506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742" y="4353974"/>
            <a:ext cx="2753750" cy="2131524"/>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173130277"/>
              </p:ext>
            </p:extLst>
          </p:nvPr>
        </p:nvGraphicFramePr>
        <p:xfrm>
          <a:off x="457200" y="1600200"/>
          <a:ext cx="8229600" cy="3657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IN" sz="2400" dirty="0"/>
              <a:t> Since there is no multicollinearity in our data, We haven’t done PCA.</a:t>
            </a:r>
            <a:endParaRPr lang="en-US" sz="2400" dirty="0"/>
          </a:p>
        </p:txBody>
      </p:sp>
    </p:spTree>
    <p:extLst>
      <p:ext uri="{BB962C8B-B14F-4D97-AF65-F5344CB8AC3E}">
        <p14:creationId xmlns:p14="http://schemas.microsoft.com/office/powerpoint/2010/main" val="322752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normAutofit/>
          </a:bodyPr>
          <a:lstStyle/>
          <a:p>
            <a:r>
              <a:rPr lang="en-IN" sz="2400" b="1" dirty="0"/>
              <a:t>General Assumptions: </a:t>
            </a:r>
          </a:p>
          <a:p>
            <a:pPr marL="0" indent="0">
              <a:buNone/>
            </a:pPr>
            <a:r>
              <a:rPr lang="en-IN" sz="2400" dirty="0"/>
              <a:t>      -&gt; No redundant data.</a:t>
            </a:r>
          </a:p>
          <a:p>
            <a:pPr marL="0" indent="0">
              <a:buNone/>
            </a:pPr>
            <a:r>
              <a:rPr lang="en-IN" sz="2400" b="1" dirty="0"/>
              <a:t>      </a:t>
            </a:r>
            <a:r>
              <a:rPr lang="en-IN" sz="2400" dirty="0"/>
              <a:t>-&gt;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7824</TotalTime>
  <Words>557</Words>
  <Application>Microsoft Office PowerPoint</Application>
  <PresentationFormat>On-screen Show (4:3)</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Wingdings</vt:lpstr>
      <vt:lpstr>Office Theme</vt:lpstr>
      <vt:lpstr>PowerPoint Presentation</vt:lpstr>
      <vt:lpstr>Introduction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319</cp:revision>
  <dcterms:created xsi:type="dcterms:W3CDTF">2017-03-30T12:09:41Z</dcterms:created>
  <dcterms:modified xsi:type="dcterms:W3CDTF">2020-01-08T17:40:52Z</dcterms:modified>
</cp:coreProperties>
</file>