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D261CF-9783-64EC-EC55-CF99E12C9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B7A014-ED9E-0733-3D3D-CDD9A6E2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BB620-BFA1-7447-6924-081C63B3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89CD57-9086-EF86-FB41-A709A0E2E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5CF836-FC1B-0EAF-DC54-601651CB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46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1E40F-55C2-DFE8-5699-A2F59D49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DEF1D01-666E-7429-FA4B-FEFA89917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808D3-E283-A180-0E26-205154A4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FE8EA0-E62D-2A2F-629E-4AC8EDFC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1E7FA7-FA55-4677-5E64-40CBB9EE2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25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61E954-56BA-FBF3-7DD0-9E86FAD00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19E3E-37DD-D3A7-32C9-66BCE0EE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4F617-2D28-CDA3-0EA0-157B7842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4651D6-7CAE-706F-C891-EE988212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AE1B5B-3D93-716B-65C2-FE0AB0FC8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90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C919C6-D3AA-4983-77D1-A30A0F11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53C88C-9F77-FD20-A695-D13A81C9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4194AC-9145-0FBE-CDA9-FB97A3CE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A48F3-63BB-402F-AB19-8FA77B7F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F941C4-DCB1-EC0B-19AD-C0C892F65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98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490BD-AC28-7288-03B4-BBC5E814E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ED5BC9-797A-96CE-B176-82D828F75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9A5BD9-201A-AF2D-1C9B-09350D41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3B21C-CA13-6B44-A163-8A1F4A8B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F0FC60-8142-07A7-E868-80B351B0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43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91996F-396C-AC3F-24DF-35790C72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E8769-C138-9E0D-14F6-20B8E2D5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3C01E7-1C3E-CCD7-DBFD-A1302E04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528D93-7437-7DB9-60F3-B1DFD8F3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557DC1-0373-A288-9DD9-6532D9056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66C143-F4B3-4659-F3ED-AAB648B7D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920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4BE89-0988-E107-F493-B5B7EB56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AC39F4-454B-5C48-2332-68B2B0679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5361CA-E2A2-5862-E2D9-112CD46C9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A248C2-D73B-1C89-EADF-D30B6FA22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7D5B2E-8576-AB13-E934-CFAC5DC72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FEDB741-A0C0-4A27-BEBE-78FD53BA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427A4A9-E1BF-D3E1-A868-AC586E08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72CA12-D3BF-5AD8-906E-BF84DCB3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85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74CA2-EE73-6CC0-C0B2-451752B9F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CA42A0-175E-388D-89A0-8B0FE696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290F81-D360-1D18-EB1A-A6C5BB0A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4C4FA-2961-A553-C62B-27039975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969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4A9207-3AF9-1FB5-CF8C-2D3A7CDE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372DCF-A0BB-4D8C-8FDA-1F75261A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C72098-16EF-A830-554F-4CF2DFF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107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E0926C-FB9C-6270-4493-E0E691A0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89B0EF-C5E1-C98B-F760-821568A9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C7BCFB-3F0B-EF4E-5D5C-4C6C518B1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CCF527-C81D-7AAA-1E12-B2BF9015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B6EDC3-C232-D918-16CB-E4041ECC7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46B887-5FF7-1418-E0C8-EC1015B7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56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16261-DBBB-1925-872A-B672D6BB5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DA1CC4A-6763-2EAB-C29D-E2C675875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E82E52-1E37-6A7B-CAFC-375D61626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710231-6524-3202-54CF-B4320DD6D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ED7245-B1E3-99CB-928A-6D0FC0B44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4A1779-9E2D-424E-4A7B-616F8AEA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8364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8B8A6F-6176-2AC9-C78E-BBF56B38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9E879C-A9E5-46F4-BD96-638BCDFB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ECFF36-86E9-446B-54E7-19118F23C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6D22F-9026-4C9A-9B87-B9D625595B9F}" type="datetimeFigureOut">
              <a:rPr lang="fr-FR" smtClean="0"/>
              <a:t>30/05/2025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4CB953-8FE8-1F67-C237-0CCCBD09E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E8BD-236C-A26D-C40E-C71A5F6AE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DD303-B65F-4A12-BF84-18791CC0D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03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BAA97D-AFBB-62C0-FD38-8424487A7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Rapport d exploration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53667-BF66-7069-EA05-1DFB4FF64B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150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BD118-FDA1-A688-675A-B5842B37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64A88-254B-A88E-8E99-98D7CF18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(1001 actions, nettoyé à 956 valides) </a:t>
            </a:r>
          </a:p>
          <a:p>
            <a:r>
              <a:rPr lang="fr-FR" dirty="0"/>
              <a:t>Prix : </a:t>
            </a:r>
          </a:p>
          <a:p>
            <a:pPr lvl="1"/>
            <a:r>
              <a:rPr lang="fr-FR" dirty="0"/>
              <a:t>Moyenne : 25,52 € / Médiane : 25,61 €.</a:t>
            </a:r>
          </a:p>
          <a:p>
            <a:pPr lvl="1"/>
            <a:r>
              <a:rPr lang="fr-FR" dirty="0"/>
              <a:t>Min : 0,01€ / Max : 498,76€</a:t>
            </a:r>
          </a:p>
          <a:p>
            <a:r>
              <a:rPr lang="fr-FR" dirty="0"/>
              <a:t>Profit : </a:t>
            </a:r>
          </a:p>
          <a:p>
            <a:pPr lvl="1"/>
            <a:r>
              <a:rPr lang="fr-FR" dirty="0"/>
              <a:t>Moyenne : 20,23€ / Médiane : 19,83%</a:t>
            </a:r>
          </a:p>
          <a:p>
            <a:pPr lvl="1"/>
            <a:r>
              <a:rPr lang="fr-FR" dirty="0"/>
              <a:t>Min : 0,02% / Max : 39,98%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Valeur </a:t>
            </a:r>
            <a:r>
              <a:rPr lang="fr-FR" dirty="0" err="1"/>
              <a:t>extrémes</a:t>
            </a:r>
            <a:r>
              <a:rPr lang="fr-FR" dirty="0"/>
              <a:t> : Plusieurs actions très peu chères (0,01 €) ou très chères (&gt; 400 €)	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68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39870-ADC0-8379-BC8E-00A3F6692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B7433-3968-18FD-99F5-2E31A57B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1E8900-E7EB-0777-B6B9-8ECF184F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(1001 actions, nettoyé à 541 valides) </a:t>
            </a:r>
          </a:p>
          <a:p>
            <a:r>
              <a:rPr lang="fr-FR" dirty="0"/>
              <a:t>Prix : </a:t>
            </a:r>
          </a:p>
          <a:p>
            <a:pPr lvl="1"/>
            <a:r>
              <a:rPr lang="fr-FR" dirty="0"/>
              <a:t>Moyenne : 25,61 € / Médiane : 26,12 €.</a:t>
            </a:r>
          </a:p>
          <a:p>
            <a:pPr lvl="1"/>
            <a:r>
              <a:rPr lang="fr-FR" dirty="0"/>
              <a:t>Min : 0,12€ / Max : 51,46€</a:t>
            </a:r>
          </a:p>
          <a:p>
            <a:r>
              <a:rPr lang="fr-FR" dirty="0"/>
              <a:t>Profit : </a:t>
            </a:r>
          </a:p>
          <a:p>
            <a:pPr lvl="1"/>
            <a:r>
              <a:rPr lang="fr-FR" dirty="0"/>
              <a:t>Moyenne : 19,57€ / Médiane : 19,71%</a:t>
            </a:r>
          </a:p>
          <a:p>
            <a:pPr lvl="1"/>
            <a:r>
              <a:rPr lang="fr-FR" dirty="0"/>
              <a:t>Min : 0,15% / Max : 39,97%</a:t>
            </a:r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Valeur </a:t>
            </a:r>
            <a:r>
              <a:rPr lang="fr-FR" dirty="0" err="1"/>
              <a:t>extrémes</a:t>
            </a:r>
            <a:r>
              <a:rPr lang="fr-FR" dirty="0"/>
              <a:t> : Moins fréquentes que dans dataset1</a:t>
            </a:r>
          </a:p>
          <a:p>
            <a:pPr marL="0" indent="0">
              <a:buNone/>
            </a:pPr>
            <a:r>
              <a:rPr lang="fr-FR" dirty="0"/>
              <a:t>	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86558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138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Rapport d exploration des données</vt:lpstr>
      <vt:lpstr>Dataset 1</vt:lpstr>
      <vt:lpstr>Dataset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Jeanne</dc:creator>
  <cp:lastModifiedBy>Xavier Jeanne</cp:lastModifiedBy>
  <cp:revision>1</cp:revision>
  <dcterms:created xsi:type="dcterms:W3CDTF">2025-05-30T08:48:53Z</dcterms:created>
  <dcterms:modified xsi:type="dcterms:W3CDTF">2025-05-30T09:04:24Z</dcterms:modified>
</cp:coreProperties>
</file>