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Optimisation d’un Algorithme d’Investissement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Comparaison</a:t>
            </a:r>
            <a:r>
              <a:rPr dirty="0"/>
              <a:t> entre force brute et </a:t>
            </a:r>
            <a:r>
              <a:rPr dirty="0" err="1"/>
              <a:t>programmation</a:t>
            </a:r>
            <a:r>
              <a:rPr dirty="0"/>
              <a:t> </a:t>
            </a:r>
            <a:r>
              <a:rPr dirty="0" err="1"/>
              <a:t>dynamique</a:t>
            </a:r>
            <a:endParaRPr dirty="0"/>
          </a:p>
          <a:p>
            <a:r>
              <a:rPr dirty="0" err="1"/>
              <a:t>Présenté</a:t>
            </a:r>
            <a:r>
              <a:rPr dirty="0"/>
              <a:t> par : </a:t>
            </a:r>
            <a:r>
              <a:rPr lang="fr-FR" dirty="0"/>
              <a:t>Xavier Jeanne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Analyse de l’Algorithme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Test de toutes les combinaisons d’actions possibles</a:t>
            </a:r>
          </a:p>
          <a:p>
            <a:r>
              <a:t>Complexité exponentielle : O(2ⁿ)</a:t>
            </a:r>
          </a:p>
          <a:p>
            <a:r>
              <a:t>Résultat garanti optimal</a:t>
            </a:r>
          </a:p>
          <a:p>
            <a:r>
              <a:t>Trop lent pour des ensembles de données importants (&gt;20 actions)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Processus de Réflexion vers l’Optimisation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Objectif : </a:t>
            </a:r>
            <a:r>
              <a:rPr dirty="0" err="1"/>
              <a:t>produire</a:t>
            </a:r>
            <a:r>
              <a:rPr dirty="0"/>
              <a:t> un </a:t>
            </a:r>
            <a:r>
              <a:rPr dirty="0" err="1"/>
              <a:t>résultat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&lt; 1 </a:t>
            </a:r>
            <a:r>
              <a:rPr dirty="0" err="1"/>
              <a:t>seconde</a:t>
            </a:r>
            <a:endParaRPr dirty="0"/>
          </a:p>
          <a:p>
            <a:r>
              <a:rPr dirty="0"/>
              <a:t>Identifier le </a:t>
            </a:r>
            <a:r>
              <a:rPr dirty="0" err="1"/>
              <a:t>problème</a:t>
            </a:r>
            <a:r>
              <a:rPr dirty="0"/>
              <a:t> </a:t>
            </a:r>
            <a:r>
              <a:rPr dirty="0" err="1"/>
              <a:t>comme</a:t>
            </a:r>
            <a:r>
              <a:rPr dirty="0"/>
              <a:t> un sac à dos (Knapsack)</a:t>
            </a:r>
          </a:p>
          <a:p>
            <a:r>
              <a:rPr dirty="0" err="1"/>
              <a:t>Remplacer</a:t>
            </a:r>
            <a:r>
              <a:rPr dirty="0"/>
              <a:t> </a:t>
            </a:r>
            <a:r>
              <a:rPr dirty="0" err="1"/>
              <a:t>l’exploration</a:t>
            </a:r>
            <a:r>
              <a:rPr dirty="0"/>
              <a:t> </a:t>
            </a:r>
            <a:r>
              <a:rPr dirty="0" err="1"/>
              <a:t>complète</a:t>
            </a:r>
            <a:r>
              <a:rPr dirty="0"/>
              <a:t> par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dynamique</a:t>
            </a:r>
            <a:endParaRPr dirty="0"/>
          </a:p>
          <a:p>
            <a:r>
              <a:rPr dirty="0"/>
              <a:t>Maximiser les profits sans </a:t>
            </a:r>
            <a:r>
              <a:rPr dirty="0" err="1"/>
              <a:t>dépasser</a:t>
            </a:r>
            <a:r>
              <a:rPr dirty="0"/>
              <a:t> un budget fixe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Algorithme Choisi : Programmation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 err="1"/>
              <a:t>Inspiré</a:t>
            </a:r>
            <a:r>
              <a:rPr dirty="0"/>
              <a:t> du </a:t>
            </a:r>
            <a:r>
              <a:rPr dirty="0" err="1"/>
              <a:t>problème</a:t>
            </a:r>
            <a:r>
              <a:t> du sac à dos (0/1 Knapsack)</a:t>
            </a:r>
          </a:p>
          <a:p>
            <a:r>
              <a:rPr dirty="0" err="1"/>
              <a:t>Complexité</a:t>
            </a:r>
            <a:r>
              <a:rPr dirty="0"/>
              <a:t> : O(</a:t>
            </a:r>
            <a:r>
              <a:rPr dirty="0" err="1"/>
              <a:t>nW</a:t>
            </a:r>
            <a:r>
              <a:rPr dirty="0"/>
              <a:t>) — n = </a:t>
            </a:r>
            <a:r>
              <a:rPr dirty="0" err="1"/>
              <a:t>nb</a:t>
            </a:r>
            <a:r>
              <a:rPr dirty="0"/>
              <a:t> </a:t>
            </a:r>
            <a:r>
              <a:rPr dirty="0" err="1"/>
              <a:t>d’actions</a:t>
            </a:r>
            <a:r>
              <a:rPr dirty="0"/>
              <a:t>, W = budget (</a:t>
            </a:r>
            <a:r>
              <a:rPr dirty="0" err="1"/>
              <a:t>en</a:t>
            </a:r>
            <a:r>
              <a:rPr dirty="0"/>
              <a:t> centimes)</a:t>
            </a:r>
          </a:p>
          <a:p>
            <a:r>
              <a:rPr dirty="0" err="1"/>
              <a:t>Résultat</a:t>
            </a:r>
            <a:r>
              <a:rPr dirty="0"/>
              <a:t> </a:t>
            </a:r>
            <a:r>
              <a:rPr dirty="0" err="1"/>
              <a:t>toujours</a:t>
            </a:r>
            <a:r>
              <a:rPr dirty="0"/>
              <a:t> optimal</a:t>
            </a:r>
          </a:p>
          <a:p>
            <a:r>
              <a:rPr dirty="0" err="1"/>
              <a:t>Consommation</a:t>
            </a:r>
            <a:r>
              <a:rPr dirty="0"/>
              <a:t> </a:t>
            </a:r>
            <a:r>
              <a:rPr dirty="0" err="1"/>
              <a:t>mémoire</a:t>
            </a:r>
            <a:r>
              <a:rPr dirty="0"/>
              <a:t> </a:t>
            </a:r>
            <a:r>
              <a:rPr dirty="0" err="1"/>
              <a:t>dépendante</a:t>
            </a:r>
            <a:r>
              <a:rPr dirty="0"/>
              <a:t> du budget</a:t>
            </a:r>
          </a:p>
          <a:p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lent </a:t>
            </a:r>
            <a:r>
              <a:rPr dirty="0" err="1"/>
              <a:t>si</a:t>
            </a:r>
            <a:r>
              <a:rPr dirty="0"/>
              <a:t> budget très </a:t>
            </a:r>
            <a:r>
              <a:rPr dirty="0" err="1"/>
              <a:t>élevé</a:t>
            </a:r>
            <a:r>
              <a:rPr dirty="0"/>
              <a:t> (&gt;10,000€)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65A6E-CBDA-7AD4-E819-565FB03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Pseudocode : Solution Optimisée (Programmation Dynamique)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41542-14CD-2821-CA71-76984D03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632"/>
          </a:xfrm>
        </p:spPr>
        <p:txBody>
          <a:bodyPr>
            <a:normAutofit fontScale="25000" lnSpcReduction="20000"/>
          </a:bodyPr>
          <a:lstStyle/>
          <a:p>
            <a:r>
              <a:rPr lang="fr-FR" sz="7200" dirty="0"/>
              <a:t>Entrée :</a:t>
            </a:r>
            <a:br>
              <a:rPr lang="fr-FR" sz="7200" dirty="0"/>
            </a:br>
            <a:r>
              <a:rPr lang="fr-FR" sz="7200" dirty="0"/>
              <a:t>- Un fichier CSV avec les colonnes : nom, prix (en €), profit (en %)</a:t>
            </a:r>
            <a:br>
              <a:rPr lang="fr-FR" sz="7200" dirty="0"/>
            </a:br>
            <a:r>
              <a:rPr lang="fr-FR" sz="7200" dirty="0"/>
              <a:t>- Un budget maximal en euros (par ex. 500 €)</a:t>
            </a:r>
          </a:p>
          <a:p>
            <a:r>
              <a:rPr lang="fr-FR" sz="7200" dirty="0"/>
              <a:t>Étapes :</a:t>
            </a:r>
            <a:br>
              <a:rPr lang="fr-FR" sz="7200" dirty="0"/>
            </a:br>
            <a:r>
              <a:rPr lang="fr-FR" sz="7200" dirty="0"/>
              <a:t>	1. Lire les données du fichier CSV</a:t>
            </a:r>
            <a:br>
              <a:rPr lang="fr-FR" sz="7200" dirty="0"/>
            </a:br>
            <a:r>
              <a:rPr lang="fr-FR" sz="7200" dirty="0"/>
              <a:t>	2. Pour chaque action : Convertir le prix en centimes pour éviter les imprécisions flottantes , convertir le prix en centimes pour éviter les imprécisions, et calculer le profit absolu (profit = prix * (pourcentage/100)  </a:t>
            </a:r>
          </a:p>
          <a:p>
            <a:pPr marL="0" indent="0">
              <a:buNone/>
            </a:pPr>
            <a:r>
              <a:rPr lang="fr-FR" sz="7200" dirty="0"/>
              <a:t>	3. Initialiser un tableau </a:t>
            </a:r>
            <a:r>
              <a:rPr lang="fr-FR" sz="7200" dirty="0" err="1"/>
              <a:t>dp</a:t>
            </a:r>
            <a:r>
              <a:rPr lang="fr-FR" sz="7200" dirty="0"/>
              <a:t>[0….</a:t>
            </a:r>
            <a:r>
              <a:rPr lang="fr-FR" sz="7200" dirty="0" err="1"/>
              <a:t>budget_en_centimes</a:t>
            </a:r>
            <a:r>
              <a:rPr lang="fr-FR" sz="7200" dirty="0"/>
              <a:t>] pour suivre les profits maximaux</a:t>
            </a:r>
          </a:p>
          <a:p>
            <a:pPr marL="0" indent="0">
              <a:buNone/>
            </a:pPr>
            <a:r>
              <a:rPr lang="fr-FR" sz="7200" dirty="0"/>
              <a:t>	4. Initialiser une matrice </a:t>
            </a:r>
            <a:r>
              <a:rPr lang="fr-FR" sz="7200" dirty="0" err="1"/>
              <a:t>keep</a:t>
            </a:r>
            <a:r>
              <a:rPr lang="fr-FR" sz="7200" dirty="0"/>
              <a:t>[n][budget]</a:t>
            </a:r>
          </a:p>
          <a:p>
            <a:pPr marL="0" indent="0">
              <a:buNone/>
            </a:pPr>
            <a:r>
              <a:rPr lang="fr-FR" sz="7200" dirty="0"/>
              <a:t>        5. Pour chaque action i : </a:t>
            </a:r>
          </a:p>
          <a:p>
            <a:pPr marL="0" indent="0">
              <a:buNone/>
            </a:pPr>
            <a:r>
              <a:rPr lang="fr-FR" sz="7200" dirty="0"/>
              <a:t>		Pour chaque budget w (du budget maximal vers le bas ) :</a:t>
            </a:r>
          </a:p>
          <a:p>
            <a:pPr marL="0" indent="0">
              <a:buNone/>
            </a:pPr>
            <a:r>
              <a:rPr lang="fr-FR" sz="7200" dirty="0"/>
              <a:t>			Si </a:t>
            </a:r>
            <a:r>
              <a:rPr lang="fr-FR" sz="7200" dirty="0" err="1"/>
              <a:t>dp</a:t>
            </a:r>
            <a:r>
              <a:rPr lang="fr-FR" sz="7200" dirty="0"/>
              <a:t>[w – cout[i] + profit[i] &gt; </a:t>
            </a:r>
            <a:r>
              <a:rPr lang="fr-FR" sz="7200" dirty="0" err="1"/>
              <a:t>dp</a:t>
            </a:r>
            <a:r>
              <a:rPr lang="fr-FR" sz="7200" dirty="0"/>
              <a:t>[w] :</a:t>
            </a:r>
          </a:p>
          <a:p>
            <a:pPr marL="0" indent="0">
              <a:buNone/>
            </a:pPr>
            <a:r>
              <a:rPr lang="fr-FR" sz="7200" dirty="0"/>
              <a:t>				Mettre a jour </a:t>
            </a:r>
            <a:r>
              <a:rPr lang="fr-FR" sz="7200" dirty="0" err="1"/>
              <a:t>dp</a:t>
            </a:r>
            <a:r>
              <a:rPr lang="fr-FR" sz="7200" dirty="0"/>
              <a:t>[w]</a:t>
            </a:r>
          </a:p>
          <a:p>
            <a:pPr marL="0" indent="0">
              <a:buNone/>
            </a:pPr>
            <a:r>
              <a:rPr lang="fr-FR" sz="7200" dirty="0"/>
              <a:t>				Marquer </a:t>
            </a:r>
            <a:r>
              <a:rPr lang="fr-FR" sz="7200" dirty="0" err="1"/>
              <a:t>keep</a:t>
            </a:r>
            <a:r>
              <a:rPr lang="fr-FR" sz="7200" dirty="0"/>
              <a:t>[i][w] = </a:t>
            </a:r>
            <a:r>
              <a:rPr lang="fr-FR" sz="7200" dirty="0" err="1"/>
              <a:t>True</a:t>
            </a:r>
            <a:endParaRPr lang="fr-FR" sz="7200" dirty="0"/>
          </a:p>
          <a:p>
            <a:pPr marL="0" indent="0">
              <a:buNone/>
            </a:pPr>
            <a:r>
              <a:rPr lang="fr-FR" sz="7200" dirty="0"/>
              <a:t>	6. Reconstituer les actions sélectionnées à partir de </a:t>
            </a:r>
            <a:r>
              <a:rPr lang="fr-FR" sz="7200" dirty="0" err="1"/>
              <a:t>keep</a:t>
            </a:r>
            <a:endParaRPr lang="fr-FR" sz="7200" dirty="0"/>
          </a:p>
          <a:p>
            <a:r>
              <a:rPr lang="fr-FR" sz="7200" dirty="0"/>
              <a:t>Sortie :</a:t>
            </a:r>
          </a:p>
          <a:p>
            <a:pPr marL="457200" lvl="1" indent="0">
              <a:buNone/>
            </a:pPr>
            <a:r>
              <a:rPr lang="fr-FR" sz="7200" dirty="0"/>
              <a:t>Liste optimale des actions sélectionnées , coût total et profit total</a:t>
            </a:r>
          </a:p>
          <a:p>
            <a:endParaRPr lang="fr-FR" sz="8000" dirty="0"/>
          </a:p>
          <a:p>
            <a:pPr marL="0" indent="0">
              <a:buNone/>
            </a:pPr>
            <a:r>
              <a:rPr lang="fr-FR" sz="8000" dirty="0"/>
              <a:t>			</a:t>
            </a:r>
          </a:p>
          <a:p>
            <a:pPr marL="0" indent="0">
              <a:buNone/>
            </a:pP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6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Comparaison : Force Brute vs Programmation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Force Brute : O(2ⁿ) | Résultat optimal mais trop lent</a:t>
            </a:r>
          </a:p>
          <a:p>
            <a:r>
              <a:t>Dynamique : O(nW) | Résultat optimal, exécution rapide</a:t>
            </a:r>
          </a:p>
          <a:p>
            <a:r>
              <a:t>Mémoire : faible (brute) vs modérée (dynamique)</a:t>
            </a:r>
          </a:p>
          <a:p>
            <a:r>
              <a:t>Réponse garantie en &lt; 1 seconde avec budget raisonnable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Transition d’un prototype à un </a:t>
            </a:r>
            <a:r>
              <a:rPr dirty="0" err="1"/>
              <a:t>outil</a:t>
            </a:r>
            <a:r>
              <a:rPr dirty="0"/>
              <a:t> </a:t>
            </a:r>
            <a:r>
              <a:rPr dirty="0" err="1"/>
              <a:t>utilisable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production</a:t>
            </a:r>
          </a:p>
          <a:p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dynamique</a:t>
            </a:r>
            <a:r>
              <a:rPr dirty="0"/>
              <a:t> </a:t>
            </a:r>
            <a:r>
              <a:rPr dirty="0" err="1"/>
              <a:t>adaptée</a:t>
            </a:r>
            <a:r>
              <a:rPr dirty="0"/>
              <a:t> à un grand </a:t>
            </a:r>
            <a:r>
              <a:rPr dirty="0" err="1"/>
              <a:t>nombre</a:t>
            </a:r>
            <a:r>
              <a:rPr dirty="0"/>
              <a:t> </a:t>
            </a:r>
            <a:r>
              <a:rPr dirty="0" err="1"/>
              <a:t>d’actions</a:t>
            </a:r>
            <a:endParaRPr dirty="0"/>
          </a:p>
          <a:p>
            <a:r>
              <a:rPr dirty="0"/>
              <a:t>Réduction massive du temps de </a:t>
            </a:r>
            <a:r>
              <a:rPr dirty="0" err="1"/>
              <a:t>calcul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454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Optimisation d’un Algorithme d’Investissement</vt:lpstr>
      <vt:lpstr>Analyse de l’Algorithme de Force Brute</vt:lpstr>
      <vt:lpstr>Processus de Réflexion vers l’Optimisation</vt:lpstr>
      <vt:lpstr>Algorithme Choisi : Programmation Dynamique</vt:lpstr>
      <vt:lpstr>Pseudocode : Solution Optimisée (Programmation Dynamique)</vt:lpstr>
      <vt:lpstr>Comparaison : Force Brute vs Programmation Dynamique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Xavier Jeanne</cp:lastModifiedBy>
  <cp:revision>4</cp:revision>
  <dcterms:created xsi:type="dcterms:W3CDTF">2013-01-27T09:14:16Z</dcterms:created>
  <dcterms:modified xsi:type="dcterms:W3CDTF">2025-05-22T09:28:32Z</dcterms:modified>
  <cp:category/>
</cp:coreProperties>
</file>