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723" autoAdjust="0"/>
  </p:normalViewPr>
  <p:slideViewPr>
    <p:cSldViewPr snapToGrid="0">
      <p:cViewPr varScale="1">
        <p:scale>
          <a:sx n="111" d="100"/>
          <a:sy n="111" d="100"/>
        </p:scale>
        <p:origin x="54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4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11" indent="0" algn="ctr">
              <a:buNone/>
              <a:defRPr sz="2000"/>
            </a:lvl2pPr>
            <a:lvl3pPr marL="914421" indent="0" algn="ctr">
              <a:buNone/>
              <a:defRPr sz="1800"/>
            </a:lvl3pPr>
            <a:lvl4pPr marL="1371632" indent="0" algn="ctr">
              <a:buNone/>
              <a:defRPr sz="1600"/>
            </a:lvl4pPr>
            <a:lvl5pPr marL="1828844" indent="0" algn="ctr">
              <a:buNone/>
              <a:defRPr sz="1600"/>
            </a:lvl5pPr>
            <a:lvl6pPr marL="2286055" indent="0" algn="ctr">
              <a:buNone/>
              <a:defRPr sz="1600"/>
            </a:lvl6pPr>
            <a:lvl7pPr marL="2743265" indent="0" algn="ctr">
              <a:buNone/>
              <a:defRPr sz="1600"/>
            </a:lvl7pPr>
            <a:lvl8pPr marL="3200476" indent="0" algn="ctr">
              <a:buNone/>
              <a:defRPr sz="1600"/>
            </a:lvl8pPr>
            <a:lvl9pPr marL="3657687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2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2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04665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7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6" y="5124021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1" indent="0">
              <a:buNone/>
              <a:defRPr sz="1200"/>
            </a:lvl3pPr>
            <a:lvl4pPr marL="1371632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5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8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4419600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11" indent="0">
              <a:buNone/>
              <a:defRPr sz="1400"/>
            </a:lvl2pPr>
            <a:lvl3pPr marL="914421" indent="0">
              <a:buNone/>
              <a:defRPr sz="1200"/>
            </a:lvl3pPr>
            <a:lvl4pPr marL="1371632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5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6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1" indent="0">
              <a:buNone/>
              <a:defRPr sz="1400"/>
            </a:lvl2pPr>
            <a:lvl3pPr marL="914421" indent="0">
              <a:buNone/>
              <a:defRPr sz="1200"/>
            </a:lvl3pPr>
            <a:lvl4pPr marL="1371632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5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11" indent="0">
              <a:buNone/>
              <a:defRPr sz="1400"/>
            </a:lvl2pPr>
            <a:lvl3pPr marL="914421" indent="0">
              <a:buNone/>
              <a:defRPr sz="1200"/>
            </a:lvl3pPr>
            <a:lvl4pPr marL="1371632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5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2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6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11" indent="0">
              <a:buNone/>
              <a:defRPr sz="1400"/>
            </a:lvl2pPr>
            <a:lvl3pPr marL="914421" indent="0">
              <a:buNone/>
              <a:defRPr sz="1200"/>
            </a:lvl3pPr>
            <a:lvl4pPr marL="1371632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5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674464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1" indent="0">
              <a:buNone/>
              <a:defRPr sz="1800" b="1"/>
            </a:lvl3pPr>
            <a:lvl4pPr marL="1371632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5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20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1" indent="0">
              <a:buNone/>
              <a:defRPr sz="1200"/>
            </a:lvl2pPr>
            <a:lvl3pPr marL="914421" indent="0">
              <a:buNone/>
              <a:defRPr sz="1000"/>
            </a:lvl3pPr>
            <a:lvl4pPr marL="1371632" indent="0">
              <a:buNone/>
              <a:defRPr sz="900"/>
            </a:lvl4pPr>
            <a:lvl5pPr marL="1828844" indent="0">
              <a:buNone/>
              <a:defRPr sz="900"/>
            </a:lvl5pPr>
            <a:lvl6pPr marL="2286055" indent="0">
              <a:buNone/>
              <a:defRPr sz="900"/>
            </a:lvl6pPr>
            <a:lvl7pPr marL="2743265" indent="0">
              <a:buNone/>
              <a:defRPr sz="900"/>
            </a:lvl7pPr>
            <a:lvl8pPr marL="3200476" indent="0">
              <a:buNone/>
              <a:defRPr sz="900"/>
            </a:lvl8pPr>
            <a:lvl9pPr marL="3657687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6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1" indent="0">
              <a:buNone/>
              <a:defRPr sz="1800" b="1"/>
            </a:lvl3pPr>
            <a:lvl4pPr marL="1371632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5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1" indent="0">
              <a:buNone/>
              <a:defRPr sz="1200"/>
            </a:lvl2pPr>
            <a:lvl3pPr marL="914421" indent="0">
              <a:buNone/>
              <a:defRPr sz="1000"/>
            </a:lvl3pPr>
            <a:lvl4pPr marL="1371632" indent="0">
              <a:buNone/>
              <a:defRPr sz="900"/>
            </a:lvl4pPr>
            <a:lvl5pPr marL="1828844" indent="0">
              <a:buNone/>
              <a:defRPr sz="900"/>
            </a:lvl5pPr>
            <a:lvl6pPr marL="2286055" indent="0">
              <a:buNone/>
              <a:defRPr sz="900"/>
            </a:lvl6pPr>
            <a:lvl7pPr marL="2743265" indent="0">
              <a:buNone/>
              <a:defRPr sz="900"/>
            </a:lvl7pPr>
            <a:lvl8pPr marL="3200476" indent="0">
              <a:buNone/>
              <a:defRPr sz="900"/>
            </a:lvl8pPr>
            <a:lvl9pPr marL="3657687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4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1" indent="0">
              <a:buNone/>
              <a:defRPr sz="1800" b="1"/>
            </a:lvl3pPr>
            <a:lvl4pPr marL="1371632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5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1" indent="0">
              <a:buNone/>
              <a:defRPr sz="1200"/>
            </a:lvl2pPr>
            <a:lvl3pPr marL="914421" indent="0">
              <a:buNone/>
              <a:defRPr sz="1000"/>
            </a:lvl3pPr>
            <a:lvl4pPr marL="1371632" indent="0">
              <a:buNone/>
              <a:defRPr sz="900"/>
            </a:lvl4pPr>
            <a:lvl5pPr marL="1828844" indent="0">
              <a:buNone/>
              <a:defRPr sz="900"/>
            </a:lvl5pPr>
            <a:lvl6pPr marL="2286055" indent="0">
              <a:buNone/>
              <a:defRPr sz="900"/>
            </a:lvl6pPr>
            <a:lvl7pPr marL="2743265" indent="0">
              <a:buNone/>
              <a:defRPr sz="900"/>
            </a:lvl7pPr>
            <a:lvl8pPr marL="3200476" indent="0">
              <a:buNone/>
              <a:defRPr sz="900"/>
            </a:lvl8pPr>
            <a:lvl9pPr marL="3657687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1" indent="0">
              <a:buNone/>
              <a:defRPr sz="1800" b="1"/>
            </a:lvl3pPr>
            <a:lvl4pPr marL="1371632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5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9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9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1" indent="0">
              <a:buNone/>
              <a:defRPr sz="1200"/>
            </a:lvl2pPr>
            <a:lvl3pPr marL="914421" indent="0">
              <a:buNone/>
              <a:defRPr sz="1000"/>
            </a:lvl3pPr>
            <a:lvl4pPr marL="1371632" indent="0">
              <a:buNone/>
              <a:defRPr sz="900"/>
            </a:lvl4pPr>
            <a:lvl5pPr marL="1828844" indent="0">
              <a:buNone/>
              <a:defRPr sz="900"/>
            </a:lvl5pPr>
            <a:lvl6pPr marL="2286055" indent="0">
              <a:buNone/>
              <a:defRPr sz="900"/>
            </a:lvl6pPr>
            <a:lvl7pPr marL="2743265" indent="0">
              <a:buNone/>
              <a:defRPr sz="900"/>
            </a:lvl7pPr>
            <a:lvl8pPr marL="3200476" indent="0">
              <a:buNone/>
              <a:defRPr sz="900"/>
            </a:lvl8pPr>
            <a:lvl9pPr marL="3657687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1" indent="0">
              <a:buNone/>
              <a:defRPr sz="1800" b="1"/>
            </a:lvl3pPr>
            <a:lvl4pPr marL="1371632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5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9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1" indent="0">
              <a:buNone/>
              <a:defRPr sz="1200"/>
            </a:lvl2pPr>
            <a:lvl3pPr marL="914421" indent="0">
              <a:buNone/>
              <a:defRPr sz="1000"/>
            </a:lvl3pPr>
            <a:lvl4pPr marL="1371632" indent="0">
              <a:buNone/>
              <a:defRPr sz="900"/>
            </a:lvl4pPr>
            <a:lvl5pPr marL="1828844" indent="0">
              <a:buNone/>
              <a:defRPr sz="900"/>
            </a:lvl5pPr>
            <a:lvl6pPr marL="2286055" indent="0">
              <a:buNone/>
              <a:defRPr sz="900"/>
            </a:lvl6pPr>
            <a:lvl7pPr marL="2743265" indent="0">
              <a:buNone/>
              <a:defRPr sz="900"/>
            </a:lvl7pPr>
            <a:lvl8pPr marL="3200476" indent="0">
              <a:buNone/>
              <a:defRPr sz="900"/>
            </a:lvl8pPr>
            <a:lvl9pPr marL="3657687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9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1" indent="0">
              <a:buNone/>
              <a:defRPr sz="1800" b="1"/>
            </a:lvl3pPr>
            <a:lvl4pPr marL="1371632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5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9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5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1" indent="0">
              <a:buNone/>
              <a:defRPr sz="1200"/>
            </a:lvl2pPr>
            <a:lvl3pPr marL="914421" indent="0">
              <a:buNone/>
              <a:defRPr sz="1000"/>
            </a:lvl3pPr>
            <a:lvl4pPr marL="1371632" indent="0">
              <a:buNone/>
              <a:defRPr sz="900"/>
            </a:lvl4pPr>
            <a:lvl5pPr marL="1828844" indent="0">
              <a:buNone/>
              <a:defRPr sz="900"/>
            </a:lvl5pPr>
            <a:lvl6pPr marL="2286055" indent="0">
              <a:buNone/>
              <a:defRPr sz="900"/>
            </a:lvl6pPr>
            <a:lvl7pPr marL="2743265" indent="0">
              <a:buNone/>
              <a:defRPr sz="900"/>
            </a:lvl7pPr>
            <a:lvl8pPr marL="3200476" indent="0">
              <a:buNone/>
              <a:defRPr sz="900"/>
            </a:lvl8pPr>
            <a:lvl9pPr marL="3657687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2" y="609600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0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1" indent="0">
              <a:buNone/>
              <a:defRPr sz="1800" b="1"/>
            </a:lvl3pPr>
            <a:lvl4pPr marL="1371632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5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8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1" indent="0">
              <a:buNone/>
              <a:defRPr sz="1800" b="1"/>
            </a:lvl3pPr>
            <a:lvl4pPr marL="1371632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5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8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2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2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1" indent="0">
              <a:buNone/>
              <a:defRPr sz="1200"/>
            </a:lvl3pPr>
            <a:lvl4pPr marL="1371632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5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2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1" indent="0">
              <a:buNone/>
              <a:defRPr sz="2400"/>
            </a:lvl3pPr>
            <a:lvl4pPr marL="1371632" indent="0">
              <a:buNone/>
              <a:defRPr sz="2000"/>
            </a:lvl4pPr>
            <a:lvl5pPr marL="1828844" indent="0">
              <a:buNone/>
              <a:defRPr sz="2000"/>
            </a:lvl5pPr>
            <a:lvl6pPr marL="2286055" indent="0">
              <a:buNone/>
              <a:defRPr sz="2000"/>
            </a:lvl6pPr>
            <a:lvl7pPr marL="2743265" indent="0">
              <a:buNone/>
              <a:defRPr sz="2000"/>
            </a:lvl7pPr>
            <a:lvl8pPr marL="3200476" indent="0">
              <a:buNone/>
              <a:defRPr sz="2000"/>
            </a:lvl8pPr>
            <a:lvl9pPr marL="3657687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1" indent="0">
              <a:buNone/>
              <a:defRPr sz="1200"/>
            </a:lvl3pPr>
            <a:lvl4pPr marL="1371632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5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1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3" y="5883275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21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1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1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7" indent="-228606" algn="l" defTabSz="914421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8" indent="-228606" algn="l" defTabSz="914421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9" indent="-228606" algn="l" defTabSz="914421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9" indent="-228606" algn="l" defTabSz="914421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0" indent="-228606" algn="l" defTabSz="914421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6" algn="l" defTabSz="914421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3" indent="-228606" algn="l" defTabSz="914421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1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2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5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5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6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7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C:\Users\xavie\Desktop\diagramme_sequence_livraison_commande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Users\xavie\Desktop\diagramme_sequence_creation_commande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C:\Users\xavie\Desktop\diagramme_sequence_ajout_plat_du_jour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EXPRESS FOOD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SCHEMA UML ET CREATION DE BASE DE DONNEES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4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: livraison d une commande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55881" y="2097084"/>
            <a:ext cx="10077061" cy="43947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hlinkClick r:id="rId2" action="ppaction://hlinkfile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93" y="2391674"/>
            <a:ext cx="3874505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4" y="245119"/>
            <a:ext cx="9905998" cy="868557"/>
          </a:xfrm>
        </p:spPr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57152" y="1113675"/>
            <a:ext cx="10308946" cy="55545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56" y="1319841"/>
            <a:ext cx="9627256" cy="51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physique de </a:t>
            </a:r>
            <a:r>
              <a:rPr lang="fr-FR" dirty="0" err="1" smtClean="0"/>
              <a:t>donnees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92089" y="1936301"/>
            <a:ext cx="10055322" cy="43970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89" y="1798064"/>
            <a:ext cx="10144613" cy="4516813"/>
          </a:xfrm>
        </p:spPr>
      </p:pic>
    </p:spTree>
    <p:extLst>
      <p:ext uri="{BB962C8B-B14F-4D97-AF65-F5344CB8AC3E}">
        <p14:creationId xmlns:p14="http://schemas.microsoft.com/office/powerpoint/2010/main" val="11619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7" y="618520"/>
            <a:ext cx="9905998" cy="2315875"/>
          </a:xfrm>
        </p:spPr>
        <p:txBody>
          <a:bodyPr/>
          <a:lstStyle/>
          <a:p>
            <a:r>
              <a:rPr lang="fr-FR" dirty="0" smtClean="0"/>
              <a:t>ANALYSE DES 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8739" y="3097388"/>
            <a:ext cx="9905998" cy="3541714"/>
          </a:xfrm>
        </p:spPr>
        <p:txBody>
          <a:bodyPr/>
          <a:lstStyle/>
          <a:p>
            <a:pPr lvl="1"/>
            <a:r>
              <a:rPr lang="fr-FR" dirty="0" smtClean="0"/>
              <a:t>APPLICATION DE LIVRAISON DE PLAT A DOMICILE</a:t>
            </a:r>
          </a:p>
          <a:p>
            <a:pPr lvl="1"/>
            <a:r>
              <a:rPr lang="fr-FR" dirty="0" smtClean="0"/>
              <a:t>LIVRAISON PAR VELO DE TYPE « MARAUDAGE » EN MOINS DE 20MN</a:t>
            </a:r>
          </a:p>
          <a:p>
            <a:pPr lvl="1"/>
            <a:r>
              <a:rPr lang="fr-FR" dirty="0" smtClean="0"/>
              <a:t>DEUX PLATS ET DEUX DESSERTS PAR JOUR CRÉER PAR UN CHEF</a:t>
            </a:r>
          </a:p>
          <a:p>
            <a:pPr lvl="1"/>
            <a:r>
              <a:rPr lang="fr-FR" dirty="0" smtClean="0"/>
              <a:t>SUIVI EN TEMPS REEL DE L ETAT DE LA COMMANDE PAR LE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DEFINITION DES ACTEURS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4 ACTEURS PRINCIPAUX :</a:t>
            </a:r>
          </a:p>
          <a:p>
            <a:pPr lvl="1"/>
            <a:r>
              <a:rPr lang="fr-FR" dirty="0" smtClean="0"/>
              <a:t>CLIENT</a:t>
            </a:r>
          </a:p>
          <a:p>
            <a:pPr lvl="1"/>
            <a:r>
              <a:rPr lang="fr-FR" dirty="0" smtClean="0"/>
              <a:t>LIVREUR</a:t>
            </a:r>
          </a:p>
          <a:p>
            <a:pPr lvl="1"/>
            <a:r>
              <a:rPr lang="fr-FR" dirty="0" smtClean="0"/>
              <a:t>CHEF</a:t>
            </a:r>
          </a:p>
          <a:p>
            <a:pPr lvl="1"/>
            <a:r>
              <a:rPr lang="fr-FR" dirty="0" smtClean="0"/>
              <a:t>ADMINISTRATEUR</a:t>
            </a:r>
          </a:p>
          <a:p>
            <a:pPr marL="0" indent="0">
              <a:buNone/>
            </a:pPr>
            <a:r>
              <a:rPr lang="fr-FR" dirty="0" smtClean="0"/>
              <a:t>2 ACTEURS SECONDAIRES</a:t>
            </a:r>
          </a:p>
          <a:p>
            <a:pPr lvl="1"/>
            <a:r>
              <a:rPr lang="fr-FR" dirty="0" smtClean="0"/>
              <a:t>SYSTÈME BANCAIRE</a:t>
            </a:r>
          </a:p>
          <a:p>
            <a:pPr lvl="1"/>
            <a:r>
              <a:rPr lang="fr-FR" dirty="0" smtClean="0"/>
              <a:t>SYTEME DE LOCALISATION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9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PACKAGE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11" y="2194562"/>
            <a:ext cx="5342011" cy="35966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1416" y="2097088"/>
            <a:ext cx="10388340" cy="4245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53" y="2310088"/>
            <a:ext cx="576072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CAS D UTILISATION : Création d’une commande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41417" y="2219504"/>
            <a:ext cx="9905998" cy="4006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12" y="2526521"/>
            <a:ext cx="5886796" cy="33870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03923" y="5469778"/>
            <a:ext cx="440575" cy="2244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3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cas d utilisation : ajout d un plat du jour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41417" y="2244439"/>
            <a:ext cx="9905998" cy="364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94" y="2447449"/>
            <a:ext cx="5150485" cy="31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cas d utilisation : livraison d une commande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41417" y="2219504"/>
            <a:ext cx="9905998" cy="39152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23" y="2559531"/>
            <a:ext cx="5759451" cy="32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: création d une commande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41413" y="1959430"/>
            <a:ext cx="9905998" cy="4516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9" rIns="91442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7" name="Image 6">
            <a:hlinkClick r:id="rId2" action="ppaction://hlinkfile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78" y="2249487"/>
            <a:ext cx="4222867" cy="374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: ajout d un  plat du jour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41413" y="1978091"/>
            <a:ext cx="10027330" cy="4478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hlinkClick r:id="rId2" action="ppaction://hlinkfile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17" y="2441706"/>
            <a:ext cx="4191744" cy="36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2903</TotalTime>
  <Words>112</Words>
  <Application>Microsoft Office PowerPoint</Application>
  <PresentationFormat>Grand écran</PresentationFormat>
  <Paragraphs>25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EXPRESS FOOD </vt:lpstr>
      <vt:lpstr>ANALYSE DES BESOINS</vt:lpstr>
      <vt:lpstr>DEFINITION DES ACTEURS</vt:lpstr>
      <vt:lpstr>DIAGRAMME DE PACKAGE</vt:lpstr>
      <vt:lpstr>DIAGRAMME DE CAS D UTILISATION : Création d’une commande</vt:lpstr>
      <vt:lpstr>Diagramme de cas d utilisation : ajout d un plat du jour</vt:lpstr>
      <vt:lpstr>Diagramme de cas d utilisation : livraison d une commande</vt:lpstr>
      <vt:lpstr>Diagramme de séquence : création d une commande</vt:lpstr>
      <vt:lpstr>Diagramme de séquence : ajout d un  plat du jour</vt:lpstr>
      <vt:lpstr>Diagramme de séquence : livraison d une commande</vt:lpstr>
      <vt:lpstr>Diagramme de classe</vt:lpstr>
      <vt:lpstr>Modèle physique de donnees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FOOD</dc:title>
  <dc:creator>Xavier Jeanne</dc:creator>
  <cp:lastModifiedBy>Xavier Jeanne</cp:lastModifiedBy>
  <cp:revision>34</cp:revision>
  <dcterms:created xsi:type="dcterms:W3CDTF">2019-11-19T08:56:22Z</dcterms:created>
  <dcterms:modified xsi:type="dcterms:W3CDTF">2019-11-21T14:11:49Z</dcterms:modified>
</cp:coreProperties>
</file>