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Peak 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TSM</c:v>
                </c:pt>
                <c:pt idx="1">
                  <c:v>C9</c:v>
                </c:pt>
                <c:pt idx="2">
                  <c:v>100T</c:v>
                </c:pt>
                <c:pt idx="3">
                  <c:v>TL</c:v>
                </c:pt>
                <c:pt idx="4">
                  <c:v>FQ</c:v>
                </c:pt>
                <c:pt idx="5">
                  <c:v>CLG</c:v>
                </c:pt>
                <c:pt idx="6">
                  <c:v>Immortals</c:v>
                </c:pt>
                <c:pt idx="7">
                  <c:v>DIG</c:v>
                </c:pt>
                <c:pt idx="8">
                  <c:v>EG</c:v>
                </c:pt>
                <c:pt idx="9">
                  <c:v>GG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250</c:v>
                </c:pt>
                <c:pt idx="2">
                  <c:v>243</c:v>
                </c:pt>
                <c:pt idx="3">
                  <c:v>229</c:v>
                </c:pt>
                <c:pt idx="4">
                  <c:v>227</c:v>
                </c:pt>
                <c:pt idx="5">
                  <c:v>226</c:v>
                </c:pt>
                <c:pt idx="6">
                  <c:v>222</c:v>
                </c:pt>
                <c:pt idx="7">
                  <c:v>220</c:v>
                </c:pt>
                <c:pt idx="8">
                  <c:v>215</c:v>
                </c:pt>
                <c:pt idx="9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C-45BE-B872-25E3A96B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593528"/>
        <c:axId val="317593848"/>
      </c:barChart>
      <c:catAx>
        <c:axId val="31759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93848"/>
        <c:crosses val="autoZero"/>
        <c:auto val="1"/>
        <c:lblAlgn val="ctr"/>
        <c:lblOffset val="100"/>
        <c:noMultiLvlLbl val="0"/>
      </c:catAx>
      <c:valAx>
        <c:axId val="31759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93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Peak 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TSM</c:v>
                </c:pt>
                <c:pt idx="1">
                  <c:v>C9</c:v>
                </c:pt>
                <c:pt idx="2">
                  <c:v>100T</c:v>
                </c:pt>
                <c:pt idx="3">
                  <c:v>TL</c:v>
                </c:pt>
                <c:pt idx="4">
                  <c:v>FQ</c:v>
                </c:pt>
                <c:pt idx="5">
                  <c:v>CLG</c:v>
                </c:pt>
                <c:pt idx="6">
                  <c:v>Immortals</c:v>
                </c:pt>
                <c:pt idx="7">
                  <c:v>DIG</c:v>
                </c:pt>
                <c:pt idx="8">
                  <c:v>EG</c:v>
                </c:pt>
                <c:pt idx="9">
                  <c:v>GG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250</c:v>
                </c:pt>
                <c:pt idx="2">
                  <c:v>243</c:v>
                </c:pt>
                <c:pt idx="3">
                  <c:v>229</c:v>
                </c:pt>
                <c:pt idx="4">
                  <c:v>227</c:v>
                </c:pt>
                <c:pt idx="5">
                  <c:v>226</c:v>
                </c:pt>
                <c:pt idx="6">
                  <c:v>222</c:v>
                </c:pt>
                <c:pt idx="7">
                  <c:v>220</c:v>
                </c:pt>
                <c:pt idx="8">
                  <c:v>215</c:v>
                </c:pt>
                <c:pt idx="9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6-41EC-960E-33051BD40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7593528"/>
        <c:axId val="317593848"/>
      </c:barChart>
      <c:catAx>
        <c:axId val="31759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93848"/>
        <c:crosses val="autoZero"/>
        <c:auto val="1"/>
        <c:lblAlgn val="ctr"/>
        <c:lblOffset val="100"/>
        <c:noMultiLvlLbl val="0"/>
      </c:catAx>
      <c:valAx>
        <c:axId val="31759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93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Grubhub Mentions / Hours Streamed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13648293963254E-2"/>
          <c:y val="0.17171296296296298"/>
          <c:w val="0.87753018372703417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Sheet1!$C$45:$C$48</c:f>
              <c:numCache>
                <c:formatCode>General</c:formatCode>
                <c:ptCount val="4"/>
                <c:pt idx="0">
                  <c:v>2768</c:v>
                </c:pt>
                <c:pt idx="1">
                  <c:v>2999</c:v>
                </c:pt>
                <c:pt idx="2">
                  <c:v>683</c:v>
                </c:pt>
                <c:pt idx="3">
                  <c:v>2600</c:v>
                </c:pt>
              </c:numCache>
            </c:numRef>
          </c:xVal>
          <c:yVal>
            <c:numRef>
              <c:f>Sheet1!$D$45:$D$48</c:f>
              <c:numCache>
                <c:formatCode>General</c:formatCode>
                <c:ptCount val="4"/>
                <c:pt idx="0">
                  <c:v>29</c:v>
                </c:pt>
                <c:pt idx="1">
                  <c:v>7</c:v>
                </c:pt>
                <c:pt idx="2">
                  <c:v>1</c:v>
                </c:pt>
                <c:pt idx="3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C0-490D-848C-A09ECC04B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242896"/>
        <c:axId val="672242256"/>
      </c:scatterChart>
      <c:valAx>
        <c:axId val="67224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242256"/>
        <c:crosses val="autoZero"/>
        <c:crossBetween val="midCat"/>
      </c:valAx>
      <c:valAx>
        <c:axId val="6722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24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A5B5-5E22-41D6-95B6-2C7F3BDD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ED788-E2BA-48EA-B272-C8E501B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4D9E-A63D-42D9-96CB-BE91CF17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A803-7BA5-413A-88FA-9C8EA6F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F7CB-5779-4BCD-A12B-F446CBEF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2A7D-00A4-4F44-96F0-80936928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B5047-93EE-42C9-A4BE-D5EC4984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5EF2-CFD9-4A1B-B617-34C9AF8C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4C91-3A0D-4D37-924C-DE39B0CE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F989-636D-4F9C-A6DB-98195D0F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EEB11-78CE-4197-A586-6CF938D7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ED77-AA62-4F5D-8F63-5A67509C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6408-3371-4D49-AA31-30C2F6B7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16BB-FA16-4630-A56A-87509ED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71A3-0689-4D96-A580-46BA7140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70B-EEA7-44E9-8DD7-DBAF2916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21A4-9277-4D88-AB5C-85053362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892A-0682-4F8A-B6B3-353925F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A183-B4BC-4E05-BFD1-809BB2E5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1A1F-16E6-4775-B370-C36751BD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9C54-FC3B-4D60-89C1-890E286E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A7B5-2F39-48C7-89F1-05FBE957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919C-F021-4129-8F4E-E6EE7A09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1AD2-642F-4F14-802C-5B71FECE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86D6-1884-48E0-AC5F-229D6065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30CA-8C01-4937-A7D9-B6EC5ED7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E06B-F9BA-498D-ADAC-276EC273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B30AE-6F5A-48DD-AF74-0C597340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5A77-E29F-4535-B527-C89DD7EF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5580A-51B1-4FE9-8F23-C3ED980C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8DA86-7D50-4C37-8632-E4DF6259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08F-6F9E-46A5-9D71-71687C2C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0E3A-38AE-40F8-906C-160E7518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3684-FF1A-477F-9E9F-2229B8D2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38DB4-85CC-4D94-80AD-141EC02DC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5D231-82BE-48F3-806B-2B46AA1A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1BFD7-D45E-400C-8A83-E73CAB7C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9A53F-FFA8-454C-A9A4-AE5DAC4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2971D-A5A3-497C-BC20-2113E39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789D-97B0-47B2-A5D0-A4479BF0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1AE65-04AD-4CB0-987D-95554F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C4E1-41C2-4F98-9BB8-4BCC41D8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922A4-C509-4698-B0D1-8262869A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D0B50-5276-4A07-9F8C-F224F2A3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36B1D-3629-477A-A691-AF33B9C9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4650-6BED-45D3-A855-1C6574B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EE85-333A-48DE-A1DF-BA36305E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2777-B201-40C8-ABB0-93CC2CF4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C616-C32A-419B-B674-0FAF5005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CB65-2FB4-4A2F-B0EE-91FFE34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61B68-ADB2-4783-8AC5-0121CB92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25D3-44FF-4406-A396-E49F25B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3900-20D6-4C0A-A518-D681C6CD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4851C-4AEF-4016-B3AF-76C9E780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2F6B4-D1C0-400B-ABEA-10F74A87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5144-1EBC-4DF7-AB7D-37A5C9C8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8663F-45A9-4541-AE7B-5889F0D5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DBAB-B4D0-4B26-A0B8-7E37519F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8573F-2318-4BB5-9B3E-F1BD6304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90568-2983-4785-B2EA-5E39EF01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C2E6-A4BF-4ADB-8FE8-2CBAB43B4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9607-635B-4271-9572-EE0C05C783A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0EB7-CAFE-4B0C-8CB3-B177FA9F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A055-3235-42F7-89A6-7E8065B1D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698F-CA2F-4A42-9523-03DFB8FF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7B91-2255-4E5A-88AF-4B23D97B3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6A768-B60B-4CE2-A405-2F8485415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C36E6-A8FA-4508-A531-9F054980A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" y="100971"/>
            <a:ext cx="12192000" cy="6817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C37133-F432-4B72-8BF2-46A79492445E}"/>
              </a:ext>
            </a:extLst>
          </p:cNvPr>
          <p:cNvSpPr/>
          <p:nvPr/>
        </p:nvSpPr>
        <p:spPr>
          <a:xfrm>
            <a:off x="-28605" y="1600200"/>
            <a:ext cx="3515557" cy="426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01686-74C4-4969-93FA-E28FD2D8C258}"/>
              </a:ext>
            </a:extLst>
          </p:cNvPr>
          <p:cNvSpPr txBox="1"/>
          <p:nvPr/>
        </p:nvSpPr>
        <p:spPr>
          <a:xfrm>
            <a:off x="543757" y="1876267"/>
            <a:ext cx="455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TSM</a:t>
            </a:r>
            <a:r>
              <a:rPr lang="es-ES" b="1" dirty="0"/>
              <a:t> &amp; C9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higher</a:t>
            </a:r>
            <a:r>
              <a:rPr lang="es-ES" b="1" dirty="0"/>
              <a:t> AMA PEAK at 250k </a:t>
            </a:r>
            <a:r>
              <a:rPr lang="es-ES" dirty="0"/>
              <a:t>in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watched</a:t>
            </a:r>
            <a:r>
              <a:rPr lang="es-ES" dirty="0"/>
              <a:t> match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/>
              <a:t>119k </a:t>
            </a:r>
            <a:r>
              <a:rPr lang="es-ES" b="1" dirty="0" err="1"/>
              <a:t>hours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C674C-94A7-4561-904F-6C660FEB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57" y="1940883"/>
            <a:ext cx="79057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34083-A3BE-4770-AF00-69D55AF10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837" y="1940883"/>
            <a:ext cx="847725" cy="63817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EFB98D-F817-4EDC-8ECF-BD17F17597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599955"/>
              </p:ext>
            </p:extLst>
          </p:nvPr>
        </p:nvGraphicFramePr>
        <p:xfrm>
          <a:off x="6821805" y="1106493"/>
          <a:ext cx="5303520" cy="300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9105238-F05E-4808-BDB2-FC083F1C1F7A}"/>
              </a:ext>
            </a:extLst>
          </p:cNvPr>
          <p:cNvSpPr/>
          <p:nvPr/>
        </p:nvSpPr>
        <p:spPr>
          <a:xfrm>
            <a:off x="6484257" y="1086728"/>
            <a:ext cx="5791739" cy="5499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63B8153-F26A-4003-A000-3449A6142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065094"/>
              </p:ext>
            </p:extLst>
          </p:nvPr>
        </p:nvGraphicFramePr>
        <p:xfrm>
          <a:off x="6747807" y="847724"/>
          <a:ext cx="5191537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52D14F-593C-4A89-BD9E-3B4B0C94CDF5}"/>
              </a:ext>
            </a:extLst>
          </p:cNvPr>
          <p:cNvSpPr txBox="1"/>
          <p:nvPr/>
        </p:nvSpPr>
        <p:spPr>
          <a:xfrm>
            <a:off x="586861" y="3374828"/>
            <a:ext cx="455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Week</a:t>
            </a:r>
            <a:r>
              <a:rPr lang="es-ES" b="1" dirty="0"/>
              <a:t> 2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week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b="1" dirty="0" err="1"/>
              <a:t>hours</a:t>
            </a:r>
            <a:r>
              <a:rPr lang="es-ES" b="1" dirty="0"/>
              <a:t> </a:t>
            </a:r>
            <a:r>
              <a:rPr lang="es-ES" b="1" dirty="0" err="1"/>
              <a:t>watched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3k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total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9k </a:t>
            </a:r>
            <a:r>
              <a:rPr lang="es-ES" b="1" dirty="0" err="1"/>
              <a:t>hours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month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2DD76-0DEB-4BDD-AD24-F365552735DA}"/>
              </a:ext>
            </a:extLst>
          </p:cNvPr>
          <p:cNvSpPr txBox="1"/>
          <p:nvPr/>
        </p:nvSpPr>
        <p:spPr>
          <a:xfrm>
            <a:off x="659963" y="4771421"/>
            <a:ext cx="4552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Grubhub</a:t>
            </a:r>
            <a:r>
              <a:rPr lang="es-ES" b="1" dirty="0"/>
              <a:t> </a:t>
            </a:r>
            <a:r>
              <a:rPr lang="es-ES" b="1" dirty="0" err="1"/>
              <a:t>mentions</a:t>
            </a:r>
            <a:r>
              <a:rPr lang="es-ES" b="1" dirty="0"/>
              <a:t>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at </a:t>
            </a:r>
            <a:r>
              <a:rPr lang="es-ES" dirty="0" err="1"/>
              <a:t>week</a:t>
            </a:r>
            <a:r>
              <a:rPr lang="es-ES" dirty="0"/>
              <a:t> 1 and </a:t>
            </a:r>
            <a:r>
              <a:rPr lang="es-ES" dirty="0" err="1"/>
              <a:t>week</a:t>
            </a:r>
            <a:r>
              <a:rPr lang="es-ES" dirty="0"/>
              <a:t> 4 and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b="1" dirty="0" err="1"/>
              <a:t>underperform</a:t>
            </a:r>
            <a:r>
              <a:rPr lang="es-ES" b="1" dirty="0"/>
              <a:t> at </a:t>
            </a:r>
            <a:r>
              <a:rPr lang="es-ES" b="1" dirty="0" err="1"/>
              <a:t>week</a:t>
            </a:r>
            <a:r>
              <a:rPr lang="es-ES" b="1" dirty="0"/>
              <a:t> 2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hours</a:t>
            </a:r>
            <a:r>
              <a:rPr lang="es-ES" dirty="0"/>
              <a:t> </a:t>
            </a:r>
            <a:r>
              <a:rPr lang="es-ES" dirty="0" err="1"/>
              <a:t>watched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</a:t>
            </a:r>
            <a:r>
              <a:rPr lang="es-ES" dirty="0"/>
              <a:t>.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.</a:t>
            </a:r>
            <a:br>
              <a:rPr lang="es-ES" dirty="0"/>
            </a:br>
            <a:r>
              <a:rPr lang="es-ES" i="1" dirty="0"/>
              <a:t>(</a:t>
            </a:r>
            <a:r>
              <a:rPr lang="es-ES" i="1" dirty="0" err="1"/>
              <a:t>Week</a:t>
            </a:r>
            <a:r>
              <a:rPr lang="es-ES" i="1" dirty="0"/>
              <a:t> 3 has </a:t>
            </a:r>
            <a:r>
              <a:rPr lang="es-ES" i="1" dirty="0" err="1"/>
              <a:t>small</a:t>
            </a:r>
            <a:r>
              <a:rPr lang="es-ES" i="1" dirty="0"/>
              <a:t>  </a:t>
            </a:r>
            <a:r>
              <a:rPr lang="es-ES" i="1" dirty="0" err="1"/>
              <a:t>Grubhub</a:t>
            </a:r>
            <a:r>
              <a:rPr lang="es-ES" i="1" dirty="0"/>
              <a:t> </a:t>
            </a:r>
            <a:r>
              <a:rPr lang="es-ES" i="1" dirty="0" err="1"/>
              <a:t>mentiosn</a:t>
            </a:r>
            <a:r>
              <a:rPr lang="es-ES" i="1" dirty="0"/>
              <a:t> </a:t>
            </a:r>
            <a:r>
              <a:rPr lang="es-ES" i="1" dirty="0" err="1"/>
              <a:t>but</a:t>
            </a:r>
            <a:r>
              <a:rPr lang="es-ES" i="1" dirty="0"/>
              <a:t> </a:t>
            </a:r>
            <a:r>
              <a:rPr lang="es-ES" i="1" dirty="0" err="1"/>
              <a:t>is</a:t>
            </a:r>
            <a:r>
              <a:rPr lang="es-ES" i="1" dirty="0"/>
              <a:t> </a:t>
            </a:r>
            <a:r>
              <a:rPr lang="es-ES" i="1" dirty="0" err="1"/>
              <a:t>due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small</a:t>
            </a:r>
            <a:r>
              <a:rPr lang="es-ES" i="1" dirty="0"/>
              <a:t> </a:t>
            </a:r>
            <a:r>
              <a:rPr lang="es-ES" i="1" dirty="0" err="1"/>
              <a:t>hour</a:t>
            </a:r>
            <a:r>
              <a:rPr lang="es-ES" i="1" dirty="0"/>
              <a:t> </a:t>
            </a:r>
            <a:r>
              <a:rPr lang="es-ES" i="1" dirty="0" err="1"/>
              <a:t>sreamed</a:t>
            </a:r>
            <a:r>
              <a:rPr lang="es-ES" i="1" dirty="0"/>
              <a:t> as </a:t>
            </a:r>
            <a:r>
              <a:rPr lang="es-ES" i="1" dirty="0" err="1"/>
              <a:t>well</a:t>
            </a:r>
            <a:r>
              <a:rPr lang="es-ES" i="1" dirty="0"/>
              <a:t>)</a:t>
            </a:r>
            <a:endParaRPr lang="en-US" i="1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59CF508-7855-4ACD-AB9F-3B4631F0D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407309"/>
              </p:ext>
            </p:extLst>
          </p:nvPr>
        </p:nvGraphicFramePr>
        <p:xfrm>
          <a:off x="6334125" y="37585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58866E-B255-438B-9440-61822F776EF6}"/>
              </a:ext>
            </a:extLst>
          </p:cNvPr>
          <p:cNvCxnSpPr>
            <a:cxnSpLocks/>
          </p:cNvCxnSpPr>
          <p:nvPr/>
        </p:nvCxnSpPr>
        <p:spPr>
          <a:xfrm flipV="1">
            <a:off x="7407318" y="4347777"/>
            <a:ext cx="2734304" cy="182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397F3C-93BE-4D49-A05A-9DE9513639E8}"/>
              </a:ext>
            </a:extLst>
          </p:cNvPr>
          <p:cNvCxnSpPr>
            <a:cxnSpLocks/>
          </p:cNvCxnSpPr>
          <p:nvPr/>
        </p:nvCxnSpPr>
        <p:spPr>
          <a:xfrm flipH="1">
            <a:off x="10363201" y="5496804"/>
            <a:ext cx="729522" cy="23883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B4E8C6-BC96-4271-962C-8AC3BFDFC4EE}"/>
              </a:ext>
            </a:extLst>
          </p:cNvPr>
          <p:cNvSpPr txBox="1"/>
          <p:nvPr/>
        </p:nvSpPr>
        <p:spPr>
          <a:xfrm>
            <a:off x="11064510" y="5238803"/>
            <a:ext cx="96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Week</a:t>
            </a:r>
            <a:r>
              <a:rPr lang="es-ES" sz="1200" dirty="0"/>
              <a:t> 2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DCE101-86A7-4767-B8AB-7BDD5E428104}"/>
              </a:ext>
            </a:extLst>
          </p:cNvPr>
          <p:cNvSpPr txBox="1"/>
          <p:nvPr/>
        </p:nvSpPr>
        <p:spPr>
          <a:xfrm>
            <a:off x="6024404" y="3705386"/>
            <a:ext cx="96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Grubhub</a:t>
            </a:r>
            <a:r>
              <a:rPr lang="es-ES" sz="1200" dirty="0"/>
              <a:t> </a:t>
            </a:r>
            <a:r>
              <a:rPr lang="es-ES" sz="1200" dirty="0" err="1"/>
              <a:t>Mentions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A3062-52B7-4440-8862-9CE2DC293876}"/>
              </a:ext>
            </a:extLst>
          </p:cNvPr>
          <p:cNvSpPr txBox="1"/>
          <p:nvPr/>
        </p:nvSpPr>
        <p:spPr>
          <a:xfrm>
            <a:off x="10912550" y="6226458"/>
            <a:ext cx="96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Hours</a:t>
            </a:r>
            <a:r>
              <a:rPr lang="es-ES" sz="1200" dirty="0"/>
              <a:t> </a:t>
            </a:r>
            <a:r>
              <a:rPr lang="es-ES" sz="1200" dirty="0" err="1"/>
              <a:t>watched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75152-97C0-46E8-8828-B653A3947732}"/>
              </a:ext>
            </a:extLst>
          </p:cNvPr>
          <p:cNvSpPr txBox="1"/>
          <p:nvPr/>
        </p:nvSpPr>
        <p:spPr>
          <a:xfrm>
            <a:off x="6411155" y="799326"/>
            <a:ext cx="118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AMA PEAK (K)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336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López Español</dc:creator>
  <cp:lastModifiedBy>Xavier López Español</cp:lastModifiedBy>
  <cp:revision>4</cp:revision>
  <dcterms:created xsi:type="dcterms:W3CDTF">2021-04-18T08:30:47Z</dcterms:created>
  <dcterms:modified xsi:type="dcterms:W3CDTF">2021-04-18T08:55:31Z</dcterms:modified>
</cp:coreProperties>
</file>