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75" r:id="rId3"/>
    <p:sldId id="276" r:id="rId4"/>
    <p:sldId id="277" r:id="rId5"/>
    <p:sldId id="278" r:id="rId6"/>
    <p:sldId id="286" r:id="rId7"/>
    <p:sldId id="285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97C31C"/>
    <a:srgbClr val="50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15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7C515-46E7-4A9B-8CC9-8A4BF67EE5D3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BFF1F583-FC63-4772-AE10-A120F336B7CA}">
      <dgm:prSet phldrT="[Texto]" custT="1"/>
      <dgm:spPr/>
      <dgm:t>
        <a:bodyPr/>
        <a:lstStyle/>
        <a:p>
          <a:r>
            <a:rPr lang="es-MX" sz="1100" b="1" dirty="0" smtClean="0">
              <a:latin typeface="+mj-lt"/>
            </a:rPr>
            <a:t>Project </a:t>
          </a:r>
          <a:r>
            <a:rPr lang="es-MX" sz="1100" b="1" dirty="0" err="1" smtClean="0">
              <a:latin typeface="+mj-lt"/>
            </a:rPr>
            <a:t>Description</a:t>
          </a:r>
          <a:endParaRPr lang="es-MX" sz="1100" b="1" dirty="0">
            <a:latin typeface="+mj-lt"/>
          </a:endParaRPr>
        </a:p>
      </dgm:t>
    </dgm:pt>
    <dgm:pt modelId="{F40BAF6D-D8F8-46B1-AEF3-E14E0F57CF9D}" type="parTrans" cxnId="{AA9B51ED-229A-4BA0-A3D2-1C0AA17D7399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5FC7CB03-0716-4D1A-99F1-8DA1AFC5CFD4}" type="sibTrans" cxnId="{AA9B51ED-229A-4BA0-A3D2-1C0AA17D7399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0EFA079A-0968-4BDB-83DA-20DB9ACCEA5B}">
      <dgm:prSet phldrT="[Texto]" custT="1"/>
      <dgm:spPr/>
      <dgm:t>
        <a:bodyPr/>
        <a:lstStyle/>
        <a:p>
          <a:r>
            <a:rPr lang="es-MX" sz="1100" b="1" dirty="0" err="1" smtClean="0">
              <a:latin typeface="+mj-lt"/>
            </a:rPr>
            <a:t>Functional</a:t>
          </a:r>
          <a:r>
            <a:rPr lang="es-MX" sz="1100" b="1" dirty="0" smtClean="0">
              <a:latin typeface="+mj-lt"/>
            </a:rPr>
            <a:t> </a:t>
          </a:r>
          <a:r>
            <a:rPr lang="es-MX" sz="1100" b="1" dirty="0" err="1" smtClean="0">
              <a:latin typeface="+mj-lt"/>
            </a:rPr>
            <a:t>Users</a:t>
          </a:r>
          <a:endParaRPr lang="es-MX" sz="1100" b="1" dirty="0">
            <a:latin typeface="+mj-lt"/>
          </a:endParaRPr>
        </a:p>
      </dgm:t>
    </dgm:pt>
    <dgm:pt modelId="{59C7DDFD-3AC9-4753-BB6A-B7C27C6A2B5A}" type="parTrans" cxnId="{CAF59FCE-BEFE-4815-83A7-086CCCA29D04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8FA8C0FE-0754-4B62-8F72-97BA0C3FAD1B}" type="sibTrans" cxnId="{CAF59FCE-BEFE-4815-83A7-086CCCA29D04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00D31D31-CADA-49B7-93A7-4E3C89F9E234}">
      <dgm:prSet phldrT="[Texto]" custT="1"/>
      <dgm:spPr/>
      <dgm:t>
        <a:bodyPr/>
        <a:lstStyle/>
        <a:p>
          <a:r>
            <a:rPr lang="es-MX" sz="1100" b="1" dirty="0" err="1" smtClean="0">
              <a:latin typeface="+mj-lt"/>
            </a:rPr>
            <a:t>WireFrame</a:t>
          </a:r>
          <a:r>
            <a:rPr lang="es-MX" sz="1100" b="1" dirty="0" smtClean="0">
              <a:latin typeface="+mj-lt"/>
            </a:rPr>
            <a:t> </a:t>
          </a:r>
          <a:r>
            <a:rPr lang="es-MX" sz="1100" b="1" dirty="0" err="1" smtClean="0">
              <a:latin typeface="+mj-lt"/>
            </a:rPr>
            <a:t>Examples</a:t>
          </a:r>
          <a:endParaRPr lang="es-MX" sz="1100" b="1" dirty="0">
            <a:latin typeface="+mj-lt"/>
          </a:endParaRPr>
        </a:p>
      </dgm:t>
    </dgm:pt>
    <dgm:pt modelId="{98EC4699-38A6-46B3-87BD-41386BE9BCD0}" type="parTrans" cxnId="{1AD4146E-A0CD-4690-8E37-90BB2F8A5482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B2F7BC41-4895-4344-8A3E-41FA3D78DB65}" type="sibTrans" cxnId="{1AD4146E-A0CD-4690-8E37-90BB2F8A5482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FD6CD7D8-E236-49DB-AEF8-F913F558D079}">
      <dgm:prSet phldrT="[Texto]" custT="1"/>
      <dgm:spPr/>
      <dgm:t>
        <a:bodyPr/>
        <a:lstStyle/>
        <a:p>
          <a:r>
            <a:rPr lang="es-MX" sz="1100" b="1" dirty="0" err="1" smtClean="0">
              <a:latin typeface="+mj-lt"/>
            </a:rPr>
            <a:t>Technical</a:t>
          </a:r>
          <a:r>
            <a:rPr lang="es-MX" sz="1100" b="1" dirty="0" smtClean="0">
              <a:latin typeface="+mj-lt"/>
            </a:rPr>
            <a:t> </a:t>
          </a:r>
          <a:r>
            <a:rPr lang="es-MX" sz="1100" b="1" dirty="0" err="1" smtClean="0">
              <a:latin typeface="+mj-lt"/>
            </a:rPr>
            <a:t>Specifications</a:t>
          </a:r>
          <a:endParaRPr lang="es-MX" sz="1100" b="1" dirty="0">
            <a:latin typeface="+mj-lt"/>
          </a:endParaRPr>
        </a:p>
      </dgm:t>
    </dgm:pt>
    <dgm:pt modelId="{335DD366-6E34-4D6A-8021-96111609DBDA}" type="parTrans" cxnId="{DD89E915-B9CA-40D2-8085-E096E64A4A86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6F36F6E1-B16E-44C4-987D-04E40E1E0492}" type="sibTrans" cxnId="{DD89E915-B9CA-40D2-8085-E096E64A4A86}">
      <dgm:prSet/>
      <dgm:spPr/>
      <dgm:t>
        <a:bodyPr/>
        <a:lstStyle/>
        <a:p>
          <a:endParaRPr lang="es-MX">
            <a:latin typeface="+mj-lt"/>
          </a:endParaRPr>
        </a:p>
      </dgm:t>
    </dgm:pt>
    <dgm:pt modelId="{895449EB-7365-4DCB-A02A-4595BBC7AF36}">
      <dgm:prSet phldrT="[Texto]"/>
      <dgm:spPr/>
      <dgm:t>
        <a:bodyPr/>
        <a:lstStyle/>
        <a:p>
          <a:r>
            <a:rPr lang="es-MX" dirty="0" smtClean="0">
              <a:latin typeface="+mj-lt"/>
            </a:rPr>
            <a:t>Use Case </a:t>
          </a:r>
          <a:r>
            <a:rPr lang="es-MX" dirty="0" err="1" smtClean="0">
              <a:latin typeface="+mj-lt"/>
            </a:rPr>
            <a:t>Model</a:t>
          </a:r>
          <a:endParaRPr lang="es-MX" dirty="0">
            <a:latin typeface="+mj-lt"/>
          </a:endParaRPr>
        </a:p>
      </dgm:t>
    </dgm:pt>
    <dgm:pt modelId="{0C607C39-F83E-44A7-9238-1224C8E84C56}" type="parTrans" cxnId="{AF5F6BD9-88BD-40E1-B212-533DD75194CF}">
      <dgm:prSet/>
      <dgm:spPr/>
      <dgm:t>
        <a:bodyPr/>
        <a:lstStyle/>
        <a:p>
          <a:endParaRPr lang="en-US"/>
        </a:p>
      </dgm:t>
    </dgm:pt>
    <dgm:pt modelId="{72B41601-1EA7-4FB0-A02E-2A204FADDC63}" type="sibTrans" cxnId="{AF5F6BD9-88BD-40E1-B212-533DD75194CF}">
      <dgm:prSet/>
      <dgm:spPr/>
      <dgm:t>
        <a:bodyPr/>
        <a:lstStyle/>
        <a:p>
          <a:endParaRPr lang="en-US"/>
        </a:p>
      </dgm:t>
    </dgm:pt>
    <dgm:pt modelId="{1841F751-AA55-4A2B-93CA-2D346A898F3F}">
      <dgm:prSet phldrT="[Texto]"/>
      <dgm:spPr/>
      <dgm:t>
        <a:bodyPr/>
        <a:lstStyle/>
        <a:p>
          <a:r>
            <a:rPr lang="es-MX" dirty="0" smtClean="0">
              <a:latin typeface="+mj-lt"/>
            </a:rPr>
            <a:t>ERD </a:t>
          </a:r>
          <a:r>
            <a:rPr lang="es-MX" dirty="0" err="1" smtClean="0">
              <a:latin typeface="+mj-lt"/>
            </a:rPr>
            <a:t>Diagram</a:t>
          </a:r>
          <a:endParaRPr lang="es-MX" dirty="0">
            <a:latin typeface="+mj-lt"/>
          </a:endParaRPr>
        </a:p>
      </dgm:t>
    </dgm:pt>
    <dgm:pt modelId="{D8158C83-6DE3-4B6F-A5F0-1E84008109F7}" type="parTrans" cxnId="{51931B7F-84DD-435B-9DBB-D4F0985D7655}">
      <dgm:prSet/>
      <dgm:spPr/>
      <dgm:t>
        <a:bodyPr/>
        <a:lstStyle/>
        <a:p>
          <a:endParaRPr lang="en-US"/>
        </a:p>
      </dgm:t>
    </dgm:pt>
    <dgm:pt modelId="{DB1E8CC1-6BE1-47AE-9E28-A94E60A27115}" type="sibTrans" cxnId="{51931B7F-84DD-435B-9DBB-D4F0985D7655}">
      <dgm:prSet/>
      <dgm:spPr/>
      <dgm:t>
        <a:bodyPr/>
        <a:lstStyle/>
        <a:p>
          <a:endParaRPr lang="en-US"/>
        </a:p>
      </dgm:t>
    </dgm:pt>
    <dgm:pt modelId="{AED7F77C-E364-4AFE-B237-0882C19048B5}">
      <dgm:prSet phldrT="[Texto]"/>
      <dgm:spPr/>
      <dgm:t>
        <a:bodyPr/>
        <a:lstStyle/>
        <a:p>
          <a:r>
            <a:rPr lang="es-MX" dirty="0" err="1" smtClean="0">
              <a:latin typeface="+mj-lt"/>
            </a:rPr>
            <a:t>Login</a:t>
          </a:r>
          <a:r>
            <a:rPr lang="es-MX" dirty="0" smtClean="0">
              <a:latin typeface="+mj-lt"/>
            </a:rPr>
            <a:t> Page</a:t>
          </a:r>
          <a:endParaRPr lang="es-MX" dirty="0">
            <a:latin typeface="+mj-lt"/>
          </a:endParaRPr>
        </a:p>
      </dgm:t>
    </dgm:pt>
    <dgm:pt modelId="{B616063F-8F60-409E-B6D6-25EA912FE28C}" type="parTrans" cxnId="{101CA371-A87A-4CB0-8B1F-8D785EBCC31A}">
      <dgm:prSet/>
      <dgm:spPr/>
      <dgm:t>
        <a:bodyPr/>
        <a:lstStyle/>
        <a:p>
          <a:endParaRPr lang="en-US"/>
        </a:p>
      </dgm:t>
    </dgm:pt>
    <dgm:pt modelId="{393842A0-41DB-40C3-A309-06C5E5549380}" type="sibTrans" cxnId="{101CA371-A87A-4CB0-8B1F-8D785EBCC31A}">
      <dgm:prSet/>
      <dgm:spPr/>
      <dgm:t>
        <a:bodyPr/>
        <a:lstStyle/>
        <a:p>
          <a:endParaRPr lang="en-US"/>
        </a:p>
      </dgm:t>
    </dgm:pt>
    <dgm:pt modelId="{C20FA91F-D223-4933-8589-BC7545061523}">
      <dgm:prSet phldrT="[Texto]"/>
      <dgm:spPr/>
      <dgm:t>
        <a:bodyPr/>
        <a:lstStyle/>
        <a:p>
          <a:r>
            <a:rPr lang="es-MX" dirty="0" err="1" smtClean="0">
              <a:latin typeface="+mj-lt"/>
            </a:rPr>
            <a:t>Admin</a:t>
          </a:r>
          <a:r>
            <a:rPr lang="es-MX" dirty="0" smtClean="0">
              <a:latin typeface="+mj-lt"/>
            </a:rPr>
            <a:t> </a:t>
          </a:r>
          <a:r>
            <a:rPr lang="es-MX" dirty="0" err="1" smtClean="0">
              <a:latin typeface="+mj-lt"/>
            </a:rPr>
            <a:t>Profile</a:t>
          </a:r>
          <a:r>
            <a:rPr lang="es-MX" dirty="0" smtClean="0">
              <a:latin typeface="+mj-lt"/>
            </a:rPr>
            <a:t> Page</a:t>
          </a:r>
          <a:endParaRPr lang="es-MX" dirty="0">
            <a:latin typeface="+mj-lt"/>
          </a:endParaRPr>
        </a:p>
      </dgm:t>
    </dgm:pt>
    <dgm:pt modelId="{CA4DAB55-35C6-46EB-BB0C-836187EA6ABB}" type="parTrans" cxnId="{43B74D98-F87E-4561-9A9C-8595F2144AF8}">
      <dgm:prSet/>
      <dgm:spPr/>
      <dgm:t>
        <a:bodyPr/>
        <a:lstStyle/>
        <a:p>
          <a:endParaRPr lang="en-US"/>
        </a:p>
      </dgm:t>
    </dgm:pt>
    <dgm:pt modelId="{465B8C4B-5CF4-46C7-9A98-E326B93C9F94}" type="sibTrans" cxnId="{43B74D98-F87E-4561-9A9C-8595F2144AF8}">
      <dgm:prSet/>
      <dgm:spPr/>
      <dgm:t>
        <a:bodyPr/>
        <a:lstStyle/>
        <a:p>
          <a:endParaRPr lang="en-US"/>
        </a:p>
      </dgm:t>
    </dgm:pt>
    <dgm:pt modelId="{CBE5E386-FAF8-461C-A244-F64D5956A530}">
      <dgm:prSet phldrT="[Texto]"/>
      <dgm:spPr/>
      <dgm:t>
        <a:bodyPr/>
        <a:lstStyle/>
        <a:p>
          <a:r>
            <a:rPr lang="es-MX" dirty="0" err="1" smtClean="0">
              <a:latin typeface="+mj-lt"/>
            </a:rPr>
            <a:t>Renters</a:t>
          </a:r>
          <a:r>
            <a:rPr lang="es-MX" dirty="0" smtClean="0">
              <a:latin typeface="+mj-lt"/>
            </a:rPr>
            <a:t> Page</a:t>
          </a:r>
          <a:endParaRPr lang="es-MX" dirty="0">
            <a:latin typeface="+mj-lt"/>
          </a:endParaRPr>
        </a:p>
      </dgm:t>
    </dgm:pt>
    <dgm:pt modelId="{AC3A0D99-789F-4F8C-9537-EE1ED0B77CB7}" type="parTrans" cxnId="{973722CE-9FB5-4693-8D00-F2F97E6CB155}">
      <dgm:prSet/>
      <dgm:spPr/>
      <dgm:t>
        <a:bodyPr/>
        <a:lstStyle/>
        <a:p>
          <a:endParaRPr lang="en-US"/>
        </a:p>
      </dgm:t>
    </dgm:pt>
    <dgm:pt modelId="{64AC81C5-9306-44B5-BDDB-DD0B417AFAE0}" type="sibTrans" cxnId="{973722CE-9FB5-4693-8D00-F2F97E6CB155}">
      <dgm:prSet/>
      <dgm:spPr/>
      <dgm:t>
        <a:bodyPr/>
        <a:lstStyle/>
        <a:p>
          <a:endParaRPr lang="en-US"/>
        </a:p>
      </dgm:t>
    </dgm:pt>
    <dgm:pt modelId="{3378037A-81FB-4167-B6BC-12A8D1F59847}">
      <dgm:prSet phldrT="[Texto]"/>
      <dgm:spPr/>
      <dgm:t>
        <a:bodyPr/>
        <a:lstStyle/>
        <a:p>
          <a:r>
            <a:rPr lang="es-MX" dirty="0" err="1" smtClean="0">
              <a:latin typeface="+mj-lt"/>
            </a:rPr>
            <a:t>Reservations</a:t>
          </a:r>
          <a:r>
            <a:rPr lang="es-MX" dirty="0" smtClean="0">
              <a:latin typeface="+mj-lt"/>
            </a:rPr>
            <a:t> Page</a:t>
          </a:r>
          <a:endParaRPr lang="es-MX" dirty="0">
            <a:latin typeface="+mj-lt"/>
          </a:endParaRPr>
        </a:p>
      </dgm:t>
    </dgm:pt>
    <dgm:pt modelId="{3DAE22FD-4C3F-4E15-BC9A-A033187E83BA}" type="parTrans" cxnId="{819495B8-9288-4CB4-A397-70816A6DDC62}">
      <dgm:prSet/>
      <dgm:spPr/>
      <dgm:t>
        <a:bodyPr/>
        <a:lstStyle/>
        <a:p>
          <a:endParaRPr lang="en-US"/>
        </a:p>
      </dgm:t>
    </dgm:pt>
    <dgm:pt modelId="{629177A3-C967-4549-9A51-4BB8DD5283B0}" type="sibTrans" cxnId="{819495B8-9288-4CB4-A397-70816A6DDC62}">
      <dgm:prSet/>
      <dgm:spPr/>
      <dgm:t>
        <a:bodyPr/>
        <a:lstStyle/>
        <a:p>
          <a:endParaRPr lang="en-US"/>
        </a:p>
      </dgm:t>
    </dgm:pt>
    <dgm:pt modelId="{95E8B9AE-939E-4478-8AA9-BC98540590D5}">
      <dgm:prSet phldrT="[Texto]" custT="1"/>
      <dgm:spPr/>
      <dgm:t>
        <a:bodyPr/>
        <a:lstStyle/>
        <a:p>
          <a:r>
            <a:rPr lang="es-MX" sz="1100" b="1" dirty="0" smtClean="0">
              <a:latin typeface="+mj-lt"/>
            </a:rPr>
            <a:t>Q&amp;A</a:t>
          </a:r>
          <a:endParaRPr lang="es-MX" sz="1100" b="1" dirty="0">
            <a:latin typeface="+mj-lt"/>
          </a:endParaRPr>
        </a:p>
      </dgm:t>
    </dgm:pt>
    <dgm:pt modelId="{D5FF10BF-376C-483E-9397-A026742B9158}" type="parTrans" cxnId="{CE09821A-0D62-4DA3-BA96-51360E4D7E60}">
      <dgm:prSet/>
      <dgm:spPr/>
      <dgm:t>
        <a:bodyPr/>
        <a:lstStyle/>
        <a:p>
          <a:endParaRPr lang="en-US"/>
        </a:p>
      </dgm:t>
    </dgm:pt>
    <dgm:pt modelId="{E29B2D38-D781-41C4-AA12-61A28973D95C}" type="sibTrans" cxnId="{CE09821A-0D62-4DA3-BA96-51360E4D7E60}">
      <dgm:prSet/>
      <dgm:spPr/>
      <dgm:t>
        <a:bodyPr/>
        <a:lstStyle/>
        <a:p>
          <a:endParaRPr lang="en-US"/>
        </a:p>
      </dgm:t>
    </dgm:pt>
    <dgm:pt modelId="{9CE99E4A-D3D5-4BB4-B1C7-BFA22FBA606B}" type="pres">
      <dgm:prSet presAssocID="{87C7C515-46E7-4A9B-8CC9-8A4BF67EE5D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82E11C-0788-49F6-AE62-813E917072D1}" type="pres">
      <dgm:prSet presAssocID="{BFF1F583-FC63-4772-AE10-A120F336B7CA}" presName="composite" presStyleCnt="0"/>
      <dgm:spPr/>
    </dgm:pt>
    <dgm:pt modelId="{801D9274-1521-457D-BF58-8CEF1E6B5A81}" type="pres">
      <dgm:prSet presAssocID="{BFF1F583-FC63-4772-AE10-A120F336B7C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CC341-FD8A-4BB5-8F2A-FCB08483B2A3}" type="pres">
      <dgm:prSet presAssocID="{BFF1F583-FC63-4772-AE10-A120F336B7CA}" presName="descendantText" presStyleLbl="alignAcc1" presStyleIdx="0" presStyleCnt="5">
        <dgm:presLayoutVars>
          <dgm:bulletEnabled val="1"/>
        </dgm:presLayoutVars>
      </dgm:prSet>
      <dgm:spPr/>
    </dgm:pt>
    <dgm:pt modelId="{DE813834-F996-4588-A4B6-1D0F0DA0BB19}" type="pres">
      <dgm:prSet presAssocID="{5FC7CB03-0716-4D1A-99F1-8DA1AFC5CFD4}" presName="sp" presStyleCnt="0"/>
      <dgm:spPr/>
    </dgm:pt>
    <dgm:pt modelId="{51831E02-CC4F-4CE8-9FDC-FB9FC9A547C5}" type="pres">
      <dgm:prSet presAssocID="{0EFA079A-0968-4BDB-83DA-20DB9ACCEA5B}" presName="composite" presStyleCnt="0"/>
      <dgm:spPr/>
    </dgm:pt>
    <dgm:pt modelId="{E5590665-81B8-4C9A-AD2D-241E6D8B376D}" type="pres">
      <dgm:prSet presAssocID="{0EFA079A-0968-4BDB-83DA-20DB9ACCEA5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3504A-16B0-460E-B302-515E7198F413}" type="pres">
      <dgm:prSet presAssocID="{0EFA079A-0968-4BDB-83DA-20DB9ACCEA5B}" presName="descendantText" presStyleLbl="alignAcc1" presStyleIdx="1" presStyleCnt="5">
        <dgm:presLayoutVars>
          <dgm:bulletEnabled val="1"/>
        </dgm:presLayoutVars>
      </dgm:prSet>
      <dgm:spPr/>
    </dgm:pt>
    <dgm:pt modelId="{AC42C0A2-98FA-4B05-A547-3CFE810905B1}" type="pres">
      <dgm:prSet presAssocID="{8FA8C0FE-0754-4B62-8F72-97BA0C3FAD1B}" presName="sp" presStyleCnt="0"/>
      <dgm:spPr/>
    </dgm:pt>
    <dgm:pt modelId="{40DA7B71-747C-427E-BE79-96D8CD039832}" type="pres">
      <dgm:prSet presAssocID="{FD6CD7D8-E236-49DB-AEF8-F913F558D079}" presName="composite" presStyleCnt="0"/>
      <dgm:spPr/>
    </dgm:pt>
    <dgm:pt modelId="{30466388-4C2E-46A1-9DDF-E83D3549DFD1}" type="pres">
      <dgm:prSet presAssocID="{FD6CD7D8-E236-49DB-AEF8-F913F558D079}" presName="parentText" presStyleLbl="alignNode1" presStyleIdx="2" presStyleCnt="5" custScaleX="11635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E81AC-3D54-44ED-86A1-A9C8F05C1C96}" type="pres">
      <dgm:prSet presAssocID="{FD6CD7D8-E236-49DB-AEF8-F913F558D079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CD6D52-5E20-43C7-AA2D-C323BD3E0FE4}" type="pres">
      <dgm:prSet presAssocID="{6F36F6E1-B16E-44C4-987D-04E40E1E0492}" presName="sp" presStyleCnt="0"/>
      <dgm:spPr/>
    </dgm:pt>
    <dgm:pt modelId="{2FD06613-891C-4D59-9155-FF715A279511}" type="pres">
      <dgm:prSet presAssocID="{00D31D31-CADA-49B7-93A7-4E3C89F9E234}" presName="composite" presStyleCnt="0"/>
      <dgm:spPr/>
    </dgm:pt>
    <dgm:pt modelId="{03DD5933-1230-442C-B7A9-F558C6F8E7B2}" type="pres">
      <dgm:prSet presAssocID="{00D31D31-CADA-49B7-93A7-4E3C89F9E23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15935-59EA-402E-8093-D3E3B83275E4}" type="pres">
      <dgm:prSet presAssocID="{00D31D31-CADA-49B7-93A7-4E3C89F9E23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C884B7-E5FC-42E6-A8A3-D38ABB9926A5}" type="pres">
      <dgm:prSet presAssocID="{B2F7BC41-4895-4344-8A3E-41FA3D78DB65}" presName="sp" presStyleCnt="0"/>
      <dgm:spPr/>
    </dgm:pt>
    <dgm:pt modelId="{9E79B2EA-712C-413E-8ACE-7622596485DB}" type="pres">
      <dgm:prSet presAssocID="{95E8B9AE-939E-4478-8AA9-BC98540590D5}" presName="composite" presStyleCnt="0"/>
      <dgm:spPr/>
    </dgm:pt>
    <dgm:pt modelId="{B8B688A2-7EFE-49FC-BD6D-42F2F061FE87}" type="pres">
      <dgm:prSet presAssocID="{95E8B9AE-939E-4478-8AA9-BC98540590D5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18674-1936-4A4B-9464-36A30F041D89}" type="pres">
      <dgm:prSet presAssocID="{95E8B9AE-939E-4478-8AA9-BC98540590D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19495B8-9288-4CB4-A397-70816A6DDC62}" srcId="{00D31D31-CADA-49B7-93A7-4E3C89F9E234}" destId="{3378037A-81FB-4167-B6BC-12A8D1F59847}" srcOrd="3" destOrd="0" parTransId="{3DAE22FD-4C3F-4E15-BC9A-A033187E83BA}" sibTransId="{629177A3-C967-4549-9A51-4BB8DD5283B0}"/>
    <dgm:cxn modelId="{95B19A7C-4B53-4CCF-A8F1-ECB548BBA6FF}" type="presOf" srcId="{87C7C515-46E7-4A9B-8CC9-8A4BF67EE5D3}" destId="{9CE99E4A-D3D5-4BB4-B1C7-BFA22FBA606B}" srcOrd="0" destOrd="0" presId="urn:microsoft.com/office/officeart/2005/8/layout/chevron2"/>
    <dgm:cxn modelId="{DD89E915-B9CA-40D2-8085-E096E64A4A86}" srcId="{87C7C515-46E7-4A9B-8CC9-8A4BF67EE5D3}" destId="{FD6CD7D8-E236-49DB-AEF8-F913F558D079}" srcOrd="2" destOrd="0" parTransId="{335DD366-6E34-4D6A-8021-96111609DBDA}" sibTransId="{6F36F6E1-B16E-44C4-987D-04E40E1E0492}"/>
    <dgm:cxn modelId="{B78A97DA-B840-46FF-9B3A-9B3FACF8DBC6}" type="presOf" srcId="{00D31D31-CADA-49B7-93A7-4E3C89F9E234}" destId="{03DD5933-1230-442C-B7A9-F558C6F8E7B2}" srcOrd="0" destOrd="0" presId="urn:microsoft.com/office/officeart/2005/8/layout/chevron2"/>
    <dgm:cxn modelId="{936F9784-65E8-4F4D-9803-2B41D0BDF676}" type="presOf" srcId="{95E8B9AE-939E-4478-8AA9-BC98540590D5}" destId="{B8B688A2-7EFE-49FC-BD6D-42F2F061FE87}" srcOrd="0" destOrd="0" presId="urn:microsoft.com/office/officeart/2005/8/layout/chevron2"/>
    <dgm:cxn modelId="{23F0AD84-9E12-443A-9D43-466903ED5E51}" type="presOf" srcId="{BFF1F583-FC63-4772-AE10-A120F336B7CA}" destId="{801D9274-1521-457D-BF58-8CEF1E6B5A81}" srcOrd="0" destOrd="0" presId="urn:microsoft.com/office/officeart/2005/8/layout/chevron2"/>
    <dgm:cxn modelId="{AF5F6BD9-88BD-40E1-B212-533DD75194CF}" srcId="{FD6CD7D8-E236-49DB-AEF8-F913F558D079}" destId="{895449EB-7365-4DCB-A02A-4595BBC7AF36}" srcOrd="0" destOrd="0" parTransId="{0C607C39-F83E-44A7-9238-1224C8E84C56}" sibTransId="{72B41601-1EA7-4FB0-A02E-2A204FADDC63}"/>
    <dgm:cxn modelId="{CAF59FCE-BEFE-4815-83A7-086CCCA29D04}" srcId="{87C7C515-46E7-4A9B-8CC9-8A4BF67EE5D3}" destId="{0EFA079A-0968-4BDB-83DA-20DB9ACCEA5B}" srcOrd="1" destOrd="0" parTransId="{59C7DDFD-3AC9-4753-BB6A-B7C27C6A2B5A}" sibTransId="{8FA8C0FE-0754-4B62-8F72-97BA0C3FAD1B}"/>
    <dgm:cxn modelId="{52F3B31F-B304-4AF9-9432-F905EB44DBDE}" type="presOf" srcId="{CBE5E386-FAF8-461C-A244-F64D5956A530}" destId="{6C015935-59EA-402E-8093-D3E3B83275E4}" srcOrd="0" destOrd="2" presId="urn:microsoft.com/office/officeart/2005/8/layout/chevron2"/>
    <dgm:cxn modelId="{101CA371-A87A-4CB0-8B1F-8D785EBCC31A}" srcId="{00D31D31-CADA-49B7-93A7-4E3C89F9E234}" destId="{AED7F77C-E364-4AFE-B237-0882C19048B5}" srcOrd="0" destOrd="0" parTransId="{B616063F-8F60-409E-B6D6-25EA912FE28C}" sibTransId="{393842A0-41DB-40C3-A309-06C5E5549380}"/>
    <dgm:cxn modelId="{71C2D648-BAF3-4BF0-A64D-B458B4FED828}" type="presOf" srcId="{C20FA91F-D223-4933-8589-BC7545061523}" destId="{6C015935-59EA-402E-8093-D3E3B83275E4}" srcOrd="0" destOrd="1" presId="urn:microsoft.com/office/officeart/2005/8/layout/chevron2"/>
    <dgm:cxn modelId="{125FAD43-E614-463A-9B9C-DC1AF72DBB31}" type="presOf" srcId="{FD6CD7D8-E236-49DB-AEF8-F913F558D079}" destId="{30466388-4C2E-46A1-9DDF-E83D3549DFD1}" srcOrd="0" destOrd="0" presId="urn:microsoft.com/office/officeart/2005/8/layout/chevron2"/>
    <dgm:cxn modelId="{973722CE-9FB5-4693-8D00-F2F97E6CB155}" srcId="{00D31D31-CADA-49B7-93A7-4E3C89F9E234}" destId="{CBE5E386-FAF8-461C-A244-F64D5956A530}" srcOrd="2" destOrd="0" parTransId="{AC3A0D99-789F-4F8C-9537-EE1ED0B77CB7}" sibTransId="{64AC81C5-9306-44B5-BDDB-DD0B417AFAE0}"/>
    <dgm:cxn modelId="{14751782-6EF2-4999-A33C-37D72EBC3B55}" type="presOf" srcId="{AED7F77C-E364-4AFE-B237-0882C19048B5}" destId="{6C015935-59EA-402E-8093-D3E3B83275E4}" srcOrd="0" destOrd="0" presId="urn:microsoft.com/office/officeart/2005/8/layout/chevron2"/>
    <dgm:cxn modelId="{AA9B51ED-229A-4BA0-A3D2-1C0AA17D7399}" srcId="{87C7C515-46E7-4A9B-8CC9-8A4BF67EE5D3}" destId="{BFF1F583-FC63-4772-AE10-A120F336B7CA}" srcOrd="0" destOrd="0" parTransId="{F40BAF6D-D8F8-46B1-AEF3-E14E0F57CF9D}" sibTransId="{5FC7CB03-0716-4D1A-99F1-8DA1AFC5CFD4}"/>
    <dgm:cxn modelId="{23D03021-C56A-4E42-9BD5-755509E90AB3}" type="presOf" srcId="{0EFA079A-0968-4BDB-83DA-20DB9ACCEA5B}" destId="{E5590665-81B8-4C9A-AD2D-241E6D8B376D}" srcOrd="0" destOrd="0" presId="urn:microsoft.com/office/officeart/2005/8/layout/chevron2"/>
    <dgm:cxn modelId="{43B74D98-F87E-4561-9A9C-8595F2144AF8}" srcId="{00D31D31-CADA-49B7-93A7-4E3C89F9E234}" destId="{C20FA91F-D223-4933-8589-BC7545061523}" srcOrd="1" destOrd="0" parTransId="{CA4DAB55-35C6-46EB-BB0C-836187EA6ABB}" sibTransId="{465B8C4B-5CF4-46C7-9A98-E326B93C9F94}"/>
    <dgm:cxn modelId="{2EAA912B-5E10-4D7F-A89D-43657E0EF2ED}" type="presOf" srcId="{3378037A-81FB-4167-B6BC-12A8D1F59847}" destId="{6C015935-59EA-402E-8093-D3E3B83275E4}" srcOrd="0" destOrd="3" presId="urn:microsoft.com/office/officeart/2005/8/layout/chevron2"/>
    <dgm:cxn modelId="{BFB3D619-87B4-4391-A97C-9C318C46CD63}" type="presOf" srcId="{1841F751-AA55-4A2B-93CA-2D346A898F3F}" destId="{E36E81AC-3D54-44ED-86A1-A9C8F05C1C96}" srcOrd="0" destOrd="1" presId="urn:microsoft.com/office/officeart/2005/8/layout/chevron2"/>
    <dgm:cxn modelId="{1AD4146E-A0CD-4690-8E37-90BB2F8A5482}" srcId="{87C7C515-46E7-4A9B-8CC9-8A4BF67EE5D3}" destId="{00D31D31-CADA-49B7-93A7-4E3C89F9E234}" srcOrd="3" destOrd="0" parTransId="{98EC4699-38A6-46B3-87BD-41386BE9BCD0}" sibTransId="{B2F7BC41-4895-4344-8A3E-41FA3D78DB65}"/>
    <dgm:cxn modelId="{CE09821A-0D62-4DA3-BA96-51360E4D7E60}" srcId="{87C7C515-46E7-4A9B-8CC9-8A4BF67EE5D3}" destId="{95E8B9AE-939E-4478-8AA9-BC98540590D5}" srcOrd="4" destOrd="0" parTransId="{D5FF10BF-376C-483E-9397-A026742B9158}" sibTransId="{E29B2D38-D781-41C4-AA12-61A28973D95C}"/>
    <dgm:cxn modelId="{D872C72D-09EB-42EE-862D-037D7F6CF391}" type="presOf" srcId="{895449EB-7365-4DCB-A02A-4595BBC7AF36}" destId="{E36E81AC-3D54-44ED-86A1-A9C8F05C1C96}" srcOrd="0" destOrd="0" presId="urn:microsoft.com/office/officeart/2005/8/layout/chevron2"/>
    <dgm:cxn modelId="{51931B7F-84DD-435B-9DBB-D4F0985D7655}" srcId="{FD6CD7D8-E236-49DB-AEF8-F913F558D079}" destId="{1841F751-AA55-4A2B-93CA-2D346A898F3F}" srcOrd="1" destOrd="0" parTransId="{D8158C83-6DE3-4B6F-A5F0-1E84008109F7}" sibTransId="{DB1E8CC1-6BE1-47AE-9E28-A94E60A27115}"/>
    <dgm:cxn modelId="{1992D931-E8E0-4503-A843-6A772F2FF3B5}" type="presParOf" srcId="{9CE99E4A-D3D5-4BB4-B1C7-BFA22FBA606B}" destId="{5282E11C-0788-49F6-AE62-813E917072D1}" srcOrd="0" destOrd="0" presId="urn:microsoft.com/office/officeart/2005/8/layout/chevron2"/>
    <dgm:cxn modelId="{C2B6BA99-662D-4FFE-8463-1297487F950D}" type="presParOf" srcId="{5282E11C-0788-49F6-AE62-813E917072D1}" destId="{801D9274-1521-457D-BF58-8CEF1E6B5A81}" srcOrd="0" destOrd="0" presId="urn:microsoft.com/office/officeart/2005/8/layout/chevron2"/>
    <dgm:cxn modelId="{D41126BB-5038-4C0F-B4EE-9FFE36F9B1E2}" type="presParOf" srcId="{5282E11C-0788-49F6-AE62-813E917072D1}" destId="{036CC341-FD8A-4BB5-8F2A-FCB08483B2A3}" srcOrd="1" destOrd="0" presId="urn:microsoft.com/office/officeart/2005/8/layout/chevron2"/>
    <dgm:cxn modelId="{48592642-7F04-46BD-8631-34E3940AED3E}" type="presParOf" srcId="{9CE99E4A-D3D5-4BB4-B1C7-BFA22FBA606B}" destId="{DE813834-F996-4588-A4B6-1D0F0DA0BB19}" srcOrd="1" destOrd="0" presId="urn:microsoft.com/office/officeart/2005/8/layout/chevron2"/>
    <dgm:cxn modelId="{E8EAC4AB-3425-42CF-B88F-292F2CC08C28}" type="presParOf" srcId="{9CE99E4A-D3D5-4BB4-B1C7-BFA22FBA606B}" destId="{51831E02-CC4F-4CE8-9FDC-FB9FC9A547C5}" srcOrd="2" destOrd="0" presId="urn:microsoft.com/office/officeart/2005/8/layout/chevron2"/>
    <dgm:cxn modelId="{E47CAA0B-15AE-4460-8B80-7272B7412435}" type="presParOf" srcId="{51831E02-CC4F-4CE8-9FDC-FB9FC9A547C5}" destId="{E5590665-81B8-4C9A-AD2D-241E6D8B376D}" srcOrd="0" destOrd="0" presId="urn:microsoft.com/office/officeart/2005/8/layout/chevron2"/>
    <dgm:cxn modelId="{0020E6B7-2E25-4CB4-B8CB-82635EB9A9D3}" type="presParOf" srcId="{51831E02-CC4F-4CE8-9FDC-FB9FC9A547C5}" destId="{EA23504A-16B0-460E-B302-515E7198F413}" srcOrd="1" destOrd="0" presId="urn:microsoft.com/office/officeart/2005/8/layout/chevron2"/>
    <dgm:cxn modelId="{A93325EB-AF61-457D-90D3-8C95697C38D0}" type="presParOf" srcId="{9CE99E4A-D3D5-4BB4-B1C7-BFA22FBA606B}" destId="{AC42C0A2-98FA-4B05-A547-3CFE810905B1}" srcOrd="3" destOrd="0" presId="urn:microsoft.com/office/officeart/2005/8/layout/chevron2"/>
    <dgm:cxn modelId="{CBC6CE0E-D87C-44FC-8A6D-F7375E979B15}" type="presParOf" srcId="{9CE99E4A-D3D5-4BB4-B1C7-BFA22FBA606B}" destId="{40DA7B71-747C-427E-BE79-96D8CD039832}" srcOrd="4" destOrd="0" presId="urn:microsoft.com/office/officeart/2005/8/layout/chevron2"/>
    <dgm:cxn modelId="{8B31FCCA-01EA-494E-8821-C982A98D6D03}" type="presParOf" srcId="{40DA7B71-747C-427E-BE79-96D8CD039832}" destId="{30466388-4C2E-46A1-9DDF-E83D3549DFD1}" srcOrd="0" destOrd="0" presId="urn:microsoft.com/office/officeart/2005/8/layout/chevron2"/>
    <dgm:cxn modelId="{7C261041-FF17-4B27-A6F4-0172034518EA}" type="presParOf" srcId="{40DA7B71-747C-427E-BE79-96D8CD039832}" destId="{E36E81AC-3D54-44ED-86A1-A9C8F05C1C96}" srcOrd="1" destOrd="0" presId="urn:microsoft.com/office/officeart/2005/8/layout/chevron2"/>
    <dgm:cxn modelId="{67A68719-3BF0-4EC1-8D72-49759E7CA702}" type="presParOf" srcId="{9CE99E4A-D3D5-4BB4-B1C7-BFA22FBA606B}" destId="{B4CD6D52-5E20-43C7-AA2D-C323BD3E0FE4}" srcOrd="5" destOrd="0" presId="urn:microsoft.com/office/officeart/2005/8/layout/chevron2"/>
    <dgm:cxn modelId="{D774D592-6B78-4273-AEAD-37BE5CEDBABA}" type="presParOf" srcId="{9CE99E4A-D3D5-4BB4-B1C7-BFA22FBA606B}" destId="{2FD06613-891C-4D59-9155-FF715A279511}" srcOrd="6" destOrd="0" presId="urn:microsoft.com/office/officeart/2005/8/layout/chevron2"/>
    <dgm:cxn modelId="{543F1303-8830-40C8-B447-DEC578E5575C}" type="presParOf" srcId="{2FD06613-891C-4D59-9155-FF715A279511}" destId="{03DD5933-1230-442C-B7A9-F558C6F8E7B2}" srcOrd="0" destOrd="0" presId="urn:microsoft.com/office/officeart/2005/8/layout/chevron2"/>
    <dgm:cxn modelId="{866327CE-A392-4BED-8F8F-B177DAE47831}" type="presParOf" srcId="{2FD06613-891C-4D59-9155-FF715A279511}" destId="{6C015935-59EA-402E-8093-D3E3B83275E4}" srcOrd="1" destOrd="0" presId="urn:microsoft.com/office/officeart/2005/8/layout/chevron2"/>
    <dgm:cxn modelId="{B0E68A2D-889A-4EB2-93C6-8AF3736D205D}" type="presParOf" srcId="{9CE99E4A-D3D5-4BB4-B1C7-BFA22FBA606B}" destId="{E1C884B7-E5FC-42E6-A8A3-D38ABB9926A5}" srcOrd="7" destOrd="0" presId="urn:microsoft.com/office/officeart/2005/8/layout/chevron2"/>
    <dgm:cxn modelId="{C2A17B82-55F0-4569-8823-4030A6C6701D}" type="presParOf" srcId="{9CE99E4A-D3D5-4BB4-B1C7-BFA22FBA606B}" destId="{9E79B2EA-712C-413E-8ACE-7622596485DB}" srcOrd="8" destOrd="0" presId="urn:microsoft.com/office/officeart/2005/8/layout/chevron2"/>
    <dgm:cxn modelId="{1662398E-E7CB-4544-B730-8D44B3032F73}" type="presParOf" srcId="{9E79B2EA-712C-413E-8ACE-7622596485DB}" destId="{B8B688A2-7EFE-49FC-BD6D-42F2F061FE87}" srcOrd="0" destOrd="0" presId="urn:microsoft.com/office/officeart/2005/8/layout/chevron2"/>
    <dgm:cxn modelId="{D70F0D0C-CC5B-45E0-8198-8E8F47EAAE5A}" type="presParOf" srcId="{9E79B2EA-712C-413E-8ACE-7622596485DB}" destId="{97918674-1936-4A4B-9464-36A30F041D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074D0F-229D-4A6B-A254-5652FAAE6EF8}" type="doc">
      <dgm:prSet loTypeId="urn:microsoft.com/office/officeart/2005/8/layout/hList7" loCatId="list" qsTypeId="urn:microsoft.com/office/officeart/2005/8/quickstyle/simple1" qsCatId="simple" csTypeId="urn:microsoft.com/office/officeart/2005/8/colors/colorful2" csCatId="colorful" phldr="1"/>
      <dgm:spPr/>
    </dgm:pt>
    <dgm:pt modelId="{C1851701-DE4C-4007-A51E-B895FA586D0E}">
      <dgm:prSet phldrT="[Text]"/>
      <dgm:spPr/>
      <dgm:t>
        <a:bodyPr/>
        <a:lstStyle/>
        <a:p>
          <a:r>
            <a:rPr lang="es-MX" dirty="0" smtClean="0"/>
            <a:t>Office Manager</a:t>
          </a:r>
          <a:endParaRPr lang="en-US" dirty="0"/>
        </a:p>
      </dgm:t>
    </dgm:pt>
    <dgm:pt modelId="{02F6E9E5-037C-481A-AA08-52E62F7A8C7C}" type="parTrans" cxnId="{BEB2AA7A-6A10-422D-8F93-FB9D2154B016}">
      <dgm:prSet/>
      <dgm:spPr/>
      <dgm:t>
        <a:bodyPr/>
        <a:lstStyle/>
        <a:p>
          <a:endParaRPr lang="en-US"/>
        </a:p>
      </dgm:t>
    </dgm:pt>
    <dgm:pt modelId="{F12CBEE6-2C9B-4762-98E1-53DFC848092C}" type="sibTrans" cxnId="{BEB2AA7A-6A10-422D-8F93-FB9D2154B016}">
      <dgm:prSet/>
      <dgm:spPr/>
      <dgm:t>
        <a:bodyPr/>
        <a:lstStyle/>
        <a:p>
          <a:endParaRPr lang="en-US"/>
        </a:p>
      </dgm:t>
    </dgm:pt>
    <dgm:pt modelId="{286A06D5-C049-48E7-842E-9AED400BF11F}">
      <dgm:prSet phldrT="[Text]"/>
      <dgm:spPr/>
      <dgm:t>
        <a:bodyPr/>
        <a:lstStyle/>
        <a:p>
          <a:r>
            <a:rPr lang="es-MX" dirty="0" err="1" smtClean="0"/>
            <a:t>Owner</a:t>
          </a:r>
          <a:endParaRPr lang="en-US" dirty="0"/>
        </a:p>
      </dgm:t>
    </dgm:pt>
    <dgm:pt modelId="{C3EEB854-3927-41CD-B628-5CD962B82FA9}" type="parTrans" cxnId="{829238EB-9AC3-41C8-8CEE-70E0606C24C8}">
      <dgm:prSet/>
      <dgm:spPr/>
      <dgm:t>
        <a:bodyPr/>
        <a:lstStyle/>
        <a:p>
          <a:endParaRPr lang="en-US"/>
        </a:p>
      </dgm:t>
    </dgm:pt>
    <dgm:pt modelId="{81DDAC33-07E8-4CB5-A4B3-089EE6B0B154}" type="sibTrans" cxnId="{829238EB-9AC3-41C8-8CEE-70E0606C24C8}">
      <dgm:prSet/>
      <dgm:spPr/>
      <dgm:t>
        <a:bodyPr/>
        <a:lstStyle/>
        <a:p>
          <a:endParaRPr lang="en-US"/>
        </a:p>
      </dgm:t>
    </dgm:pt>
    <dgm:pt modelId="{99097CA6-1CF0-4AB0-9ECB-A46238816C9C}">
      <dgm:prSet phldrT="[Text]"/>
      <dgm:spPr/>
      <dgm:t>
        <a:bodyPr/>
        <a:lstStyle/>
        <a:p>
          <a:r>
            <a:rPr lang="es-MX" dirty="0" err="1" smtClean="0"/>
            <a:t>Renter</a:t>
          </a:r>
          <a:endParaRPr lang="en-US" dirty="0"/>
        </a:p>
      </dgm:t>
    </dgm:pt>
    <dgm:pt modelId="{F2B789A4-CFF9-402E-8F09-FE38F4400BB7}" type="parTrans" cxnId="{69AF1B33-309F-4994-B1BF-FEB6D737FEE4}">
      <dgm:prSet/>
      <dgm:spPr/>
      <dgm:t>
        <a:bodyPr/>
        <a:lstStyle/>
        <a:p>
          <a:endParaRPr lang="en-US"/>
        </a:p>
      </dgm:t>
    </dgm:pt>
    <dgm:pt modelId="{0D61A50C-F0E8-4BF4-B112-1C84D4D48F74}" type="sibTrans" cxnId="{69AF1B33-309F-4994-B1BF-FEB6D737FEE4}">
      <dgm:prSet/>
      <dgm:spPr/>
      <dgm:t>
        <a:bodyPr/>
        <a:lstStyle/>
        <a:p>
          <a:endParaRPr lang="en-US"/>
        </a:p>
      </dgm:t>
    </dgm:pt>
    <dgm:pt modelId="{63D50D15-58D9-4312-8C98-F454B7D45562}">
      <dgm:prSet phldrT="[Text]"/>
      <dgm:spPr/>
      <dgm:t>
        <a:bodyPr/>
        <a:lstStyle/>
        <a:p>
          <a:r>
            <a:rPr lang="es-MX" dirty="0" err="1" smtClean="0"/>
            <a:t>WhisCabins</a:t>
          </a:r>
          <a:r>
            <a:rPr lang="es-MX" dirty="0" smtClean="0"/>
            <a:t> </a:t>
          </a:r>
          <a:r>
            <a:rPr lang="es-MX" dirty="0" err="1" smtClean="0"/>
            <a:t>is</a:t>
          </a:r>
          <a:r>
            <a:rPr lang="es-MX" dirty="0" smtClean="0"/>
            <a:t> </a:t>
          </a:r>
          <a:r>
            <a:rPr lang="es-MX" dirty="0" err="1" smtClean="0"/>
            <a:t>his</a:t>
          </a:r>
          <a:r>
            <a:rPr lang="es-MX" dirty="0" smtClean="0"/>
            <a:t>/</a:t>
          </a:r>
          <a:r>
            <a:rPr lang="es-MX" dirty="0" err="1" smtClean="0"/>
            <a:t>her</a:t>
          </a:r>
          <a:r>
            <a:rPr lang="es-MX" dirty="0" smtClean="0"/>
            <a:t> </a:t>
          </a:r>
          <a:r>
            <a:rPr lang="es-MX" dirty="0" err="1" smtClean="0"/>
            <a:t>main</a:t>
          </a:r>
          <a:r>
            <a:rPr lang="es-MX" dirty="0" smtClean="0"/>
            <a:t> </a:t>
          </a:r>
          <a:r>
            <a:rPr lang="es-MX" dirty="0" err="1" smtClean="0"/>
            <a:t>Work</a:t>
          </a:r>
          <a:r>
            <a:rPr lang="es-MX" dirty="0" smtClean="0"/>
            <a:t> </a:t>
          </a:r>
          <a:r>
            <a:rPr lang="es-MX" dirty="0" err="1" smtClean="0"/>
            <a:t>Application</a:t>
          </a:r>
          <a:r>
            <a:rPr lang="es-MX" dirty="0" smtClean="0"/>
            <a:t>.</a:t>
          </a:r>
          <a:endParaRPr lang="en-US" dirty="0"/>
        </a:p>
      </dgm:t>
    </dgm:pt>
    <dgm:pt modelId="{B992D3D6-0F03-4CC7-9269-1BD53B3C63EE}" type="parTrans" cxnId="{762BF342-3894-492B-9DE2-05609EF9297A}">
      <dgm:prSet/>
      <dgm:spPr/>
      <dgm:t>
        <a:bodyPr/>
        <a:lstStyle/>
        <a:p>
          <a:endParaRPr lang="en-US"/>
        </a:p>
      </dgm:t>
    </dgm:pt>
    <dgm:pt modelId="{CA9960A4-DBCD-4F27-B15D-3A3778080218}" type="sibTrans" cxnId="{762BF342-3894-492B-9DE2-05609EF9297A}">
      <dgm:prSet/>
      <dgm:spPr/>
      <dgm:t>
        <a:bodyPr/>
        <a:lstStyle/>
        <a:p>
          <a:endParaRPr lang="en-US"/>
        </a:p>
      </dgm:t>
    </dgm:pt>
    <dgm:pt modelId="{EC1CE47C-B7FE-4E77-947F-EEDD38BC299A}">
      <dgm:prSet phldrT="[Text]"/>
      <dgm:spPr/>
      <dgm:t>
        <a:bodyPr/>
        <a:lstStyle/>
        <a:p>
          <a:r>
            <a:rPr lang="es-MX" dirty="0" err="1" smtClean="0"/>
            <a:t>Is</a:t>
          </a:r>
          <a:r>
            <a:rPr lang="es-MX" dirty="0" smtClean="0"/>
            <a:t> </a:t>
          </a:r>
          <a:r>
            <a:rPr lang="es-MX" dirty="0" err="1" smtClean="0"/>
            <a:t>the</a:t>
          </a:r>
          <a:r>
            <a:rPr lang="es-MX" dirty="0" smtClean="0"/>
            <a:t> </a:t>
          </a:r>
          <a:r>
            <a:rPr lang="es-MX" dirty="0" err="1" smtClean="0"/>
            <a:t>person</a:t>
          </a:r>
          <a:r>
            <a:rPr lang="es-MX" dirty="0" smtClean="0"/>
            <a:t> </a:t>
          </a:r>
          <a:r>
            <a:rPr lang="es-MX" dirty="0" err="1" smtClean="0"/>
            <a:t>who</a:t>
          </a:r>
          <a:r>
            <a:rPr lang="es-MX" dirty="0" smtClean="0"/>
            <a:t> </a:t>
          </a:r>
          <a:r>
            <a:rPr lang="es-MX" dirty="0" err="1" smtClean="0"/>
            <a:t>owns</a:t>
          </a:r>
          <a:r>
            <a:rPr lang="es-MX" dirty="0" smtClean="0"/>
            <a:t> </a:t>
          </a:r>
          <a:r>
            <a:rPr lang="es-MX" dirty="0" err="1" smtClean="0"/>
            <a:t>the</a:t>
          </a:r>
          <a:r>
            <a:rPr lang="es-MX" dirty="0" smtClean="0"/>
            <a:t> </a:t>
          </a:r>
          <a:r>
            <a:rPr lang="es-MX" dirty="0" err="1" smtClean="0"/>
            <a:t>property</a:t>
          </a:r>
          <a:r>
            <a:rPr lang="es-MX" dirty="0" smtClean="0"/>
            <a:t>.</a:t>
          </a:r>
          <a:br>
            <a:rPr lang="es-MX" dirty="0" smtClean="0"/>
          </a:br>
          <a:endParaRPr lang="en-US" dirty="0"/>
        </a:p>
      </dgm:t>
    </dgm:pt>
    <dgm:pt modelId="{789842BF-2B28-4A9C-B3A7-C631021BA1D1}" type="parTrans" cxnId="{BD2D60E7-8D4A-4AC0-A87E-E1DCD7A88B33}">
      <dgm:prSet/>
      <dgm:spPr/>
      <dgm:t>
        <a:bodyPr/>
        <a:lstStyle/>
        <a:p>
          <a:endParaRPr lang="en-US"/>
        </a:p>
      </dgm:t>
    </dgm:pt>
    <dgm:pt modelId="{2F0BA29C-0CFA-42A5-A1E1-5607321675CD}" type="sibTrans" cxnId="{BD2D60E7-8D4A-4AC0-A87E-E1DCD7A88B33}">
      <dgm:prSet/>
      <dgm:spPr/>
      <dgm:t>
        <a:bodyPr/>
        <a:lstStyle/>
        <a:p>
          <a:endParaRPr lang="en-US"/>
        </a:p>
      </dgm:t>
    </dgm:pt>
    <dgm:pt modelId="{2FB3EE06-685E-4617-94F9-F3CB0C8DE427}">
      <dgm:prSet phldrT="[Text]"/>
      <dgm:spPr/>
      <dgm:t>
        <a:bodyPr/>
        <a:lstStyle/>
        <a:p>
          <a:r>
            <a:rPr lang="es-MX" dirty="0" err="1" smtClean="0"/>
            <a:t>Is</a:t>
          </a:r>
          <a:r>
            <a:rPr lang="es-MX" dirty="0" smtClean="0"/>
            <a:t> </a:t>
          </a:r>
          <a:r>
            <a:rPr lang="es-MX" dirty="0" err="1" smtClean="0"/>
            <a:t>the</a:t>
          </a:r>
          <a:r>
            <a:rPr lang="es-MX" dirty="0" smtClean="0"/>
            <a:t> </a:t>
          </a:r>
          <a:r>
            <a:rPr lang="es-MX" dirty="0" err="1" smtClean="0"/>
            <a:t>person</a:t>
          </a:r>
          <a:r>
            <a:rPr lang="es-MX" dirty="0" smtClean="0"/>
            <a:t> </a:t>
          </a:r>
          <a:r>
            <a:rPr lang="es-MX" dirty="0" err="1" smtClean="0"/>
            <a:t>who</a:t>
          </a:r>
          <a:r>
            <a:rPr lang="es-MX" dirty="0" smtClean="0"/>
            <a:t> </a:t>
          </a:r>
          <a:r>
            <a:rPr lang="es-MX" dirty="0" err="1" smtClean="0"/>
            <a:t>wants</a:t>
          </a:r>
          <a:r>
            <a:rPr lang="es-MX" dirty="0" smtClean="0"/>
            <a:t> to </a:t>
          </a:r>
          <a:r>
            <a:rPr lang="es-MX" dirty="0" err="1" smtClean="0"/>
            <a:t>rent</a:t>
          </a:r>
          <a:r>
            <a:rPr lang="es-MX" dirty="0" smtClean="0"/>
            <a:t>  a </a:t>
          </a:r>
          <a:r>
            <a:rPr lang="es-MX" dirty="0" err="1" smtClean="0"/>
            <a:t>property</a:t>
          </a:r>
          <a:r>
            <a:rPr lang="es-MX" dirty="0" smtClean="0"/>
            <a:t>.</a:t>
          </a:r>
          <a:endParaRPr lang="en-US" dirty="0"/>
        </a:p>
      </dgm:t>
    </dgm:pt>
    <dgm:pt modelId="{DD555C19-9B8A-4FA2-B5E5-E884DA7E9B5B}" type="parTrans" cxnId="{D158D94A-2906-4AB2-90E3-119C5D81AE41}">
      <dgm:prSet/>
      <dgm:spPr/>
      <dgm:t>
        <a:bodyPr/>
        <a:lstStyle/>
        <a:p>
          <a:endParaRPr lang="en-US"/>
        </a:p>
      </dgm:t>
    </dgm:pt>
    <dgm:pt modelId="{1AD039FC-AEA6-439A-B962-E8559627E42D}" type="sibTrans" cxnId="{D158D94A-2906-4AB2-90E3-119C5D81AE41}">
      <dgm:prSet/>
      <dgm:spPr/>
      <dgm:t>
        <a:bodyPr/>
        <a:lstStyle/>
        <a:p>
          <a:endParaRPr lang="en-US"/>
        </a:p>
      </dgm:t>
    </dgm:pt>
    <dgm:pt modelId="{0DDBDF78-68A1-430C-B4C6-37F8C142C0E1}">
      <dgm:prSet phldrT="[Text]"/>
      <dgm:spPr/>
      <dgm:t>
        <a:bodyPr/>
        <a:lstStyle/>
        <a:p>
          <a:r>
            <a:rPr lang="es-MX" dirty="0" smtClean="0"/>
            <a:t>IT </a:t>
          </a:r>
          <a:r>
            <a:rPr lang="es-MX" dirty="0" err="1" smtClean="0"/>
            <a:t>Administrator</a:t>
          </a:r>
          <a:endParaRPr lang="en-US" dirty="0"/>
        </a:p>
      </dgm:t>
    </dgm:pt>
    <dgm:pt modelId="{CD0A3C02-042F-4AA5-83AB-BBB65FE523B6}" type="parTrans" cxnId="{91BFDBE9-FB58-488A-A96F-3495AB808E81}">
      <dgm:prSet/>
      <dgm:spPr/>
      <dgm:t>
        <a:bodyPr/>
        <a:lstStyle/>
        <a:p>
          <a:endParaRPr lang="en-US"/>
        </a:p>
      </dgm:t>
    </dgm:pt>
    <dgm:pt modelId="{590E56BA-5339-49A4-BA24-A661E02C9337}" type="sibTrans" cxnId="{91BFDBE9-FB58-488A-A96F-3495AB808E81}">
      <dgm:prSet/>
      <dgm:spPr/>
      <dgm:t>
        <a:bodyPr/>
        <a:lstStyle/>
        <a:p>
          <a:endParaRPr lang="en-US"/>
        </a:p>
      </dgm:t>
    </dgm:pt>
    <dgm:pt modelId="{DF81AF6C-0A46-404C-8D0F-B48DE50E51E1}">
      <dgm:prSet phldrT="[Text]"/>
      <dgm:spPr/>
      <dgm:t>
        <a:bodyPr/>
        <a:lstStyle/>
        <a:p>
          <a:r>
            <a:rPr lang="es-MX" dirty="0" err="1" smtClean="0"/>
            <a:t>Makes</a:t>
          </a:r>
          <a:r>
            <a:rPr lang="es-MX" dirty="0" smtClean="0"/>
            <a:t> </a:t>
          </a:r>
          <a:r>
            <a:rPr lang="es-MX" dirty="0" err="1" smtClean="0"/>
            <a:t>sure</a:t>
          </a:r>
          <a:r>
            <a:rPr lang="es-MX" dirty="0" smtClean="0"/>
            <a:t> </a:t>
          </a:r>
          <a:r>
            <a:rPr lang="es-MX" dirty="0" err="1" smtClean="0"/>
            <a:t>the</a:t>
          </a:r>
          <a:r>
            <a:rPr lang="es-MX" dirty="0" smtClean="0"/>
            <a:t> </a:t>
          </a:r>
          <a:r>
            <a:rPr lang="es-MX" dirty="0" err="1" smtClean="0"/>
            <a:t>application</a:t>
          </a:r>
          <a:r>
            <a:rPr lang="es-MX" dirty="0" smtClean="0"/>
            <a:t> </a:t>
          </a:r>
          <a:r>
            <a:rPr lang="es-MX" dirty="0" err="1" smtClean="0"/>
            <a:t>is</a:t>
          </a:r>
          <a:r>
            <a:rPr lang="es-MX" dirty="0" smtClean="0"/>
            <a:t> </a:t>
          </a:r>
          <a:r>
            <a:rPr lang="es-MX" dirty="0" err="1" smtClean="0"/>
            <a:t>working</a:t>
          </a:r>
          <a:r>
            <a:rPr lang="es-MX" dirty="0" smtClean="0"/>
            <a:t> </a:t>
          </a:r>
          <a:r>
            <a:rPr lang="es-MX" dirty="0" err="1" smtClean="0"/>
            <a:t>correctly</a:t>
          </a:r>
          <a:r>
            <a:rPr lang="es-MX" dirty="0" smtClean="0"/>
            <a:t>.</a:t>
          </a:r>
          <a:endParaRPr lang="en-US" dirty="0"/>
        </a:p>
      </dgm:t>
    </dgm:pt>
    <dgm:pt modelId="{27D9D3A1-BBCE-44DE-9730-440BD2E35776}" type="parTrans" cxnId="{9EEC0ADA-B19E-4274-BCA5-6A2CEBDA0B2B}">
      <dgm:prSet/>
      <dgm:spPr/>
      <dgm:t>
        <a:bodyPr/>
        <a:lstStyle/>
        <a:p>
          <a:endParaRPr lang="en-US"/>
        </a:p>
      </dgm:t>
    </dgm:pt>
    <dgm:pt modelId="{3E54EF5A-F69D-4C2D-8B71-5BA0AEB7AB81}" type="sibTrans" cxnId="{9EEC0ADA-B19E-4274-BCA5-6A2CEBDA0B2B}">
      <dgm:prSet/>
      <dgm:spPr/>
      <dgm:t>
        <a:bodyPr/>
        <a:lstStyle/>
        <a:p>
          <a:endParaRPr lang="en-US"/>
        </a:p>
      </dgm:t>
    </dgm:pt>
    <dgm:pt modelId="{8F283B06-F7CD-4C60-B4B6-7F219A5F9383}" type="pres">
      <dgm:prSet presAssocID="{20074D0F-229D-4A6B-A254-5652FAAE6EF8}" presName="Name0" presStyleCnt="0">
        <dgm:presLayoutVars>
          <dgm:dir/>
          <dgm:resizeHandles val="exact"/>
        </dgm:presLayoutVars>
      </dgm:prSet>
      <dgm:spPr/>
    </dgm:pt>
    <dgm:pt modelId="{3455ACE1-29B0-4B8D-A3EB-27385E95612E}" type="pres">
      <dgm:prSet presAssocID="{20074D0F-229D-4A6B-A254-5652FAAE6EF8}" presName="fgShape" presStyleLbl="fgShp" presStyleIdx="0" presStyleCnt="1"/>
      <dgm:spPr/>
    </dgm:pt>
    <dgm:pt modelId="{9EF4A2D7-1BFA-4C05-ABA7-D59FDA3CE7FD}" type="pres">
      <dgm:prSet presAssocID="{20074D0F-229D-4A6B-A254-5652FAAE6EF8}" presName="linComp" presStyleCnt="0"/>
      <dgm:spPr/>
    </dgm:pt>
    <dgm:pt modelId="{0AA4AD92-6F39-4F79-AB78-C743BDDB40C0}" type="pres">
      <dgm:prSet presAssocID="{C1851701-DE4C-4007-A51E-B895FA586D0E}" presName="compNode" presStyleCnt="0"/>
      <dgm:spPr/>
    </dgm:pt>
    <dgm:pt modelId="{4F68AED6-18C3-4534-B8B4-800E6510E8DF}" type="pres">
      <dgm:prSet presAssocID="{C1851701-DE4C-4007-A51E-B895FA586D0E}" presName="bkgdShape" presStyleLbl="node1" presStyleIdx="0" presStyleCnt="4"/>
      <dgm:spPr/>
      <dgm:t>
        <a:bodyPr/>
        <a:lstStyle/>
        <a:p>
          <a:endParaRPr lang="en-US"/>
        </a:p>
      </dgm:t>
    </dgm:pt>
    <dgm:pt modelId="{AC904FA7-3D53-4195-BB5E-0442C1ED0B9A}" type="pres">
      <dgm:prSet presAssocID="{C1851701-DE4C-4007-A51E-B895FA586D0E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B9F9BB-C88F-43BE-AC3F-9EA892B3E4D2}" type="pres">
      <dgm:prSet presAssocID="{C1851701-DE4C-4007-A51E-B895FA586D0E}" presName="invisiNode" presStyleLbl="node1" presStyleIdx="0" presStyleCnt="4"/>
      <dgm:spPr/>
    </dgm:pt>
    <dgm:pt modelId="{A7982060-4190-401C-B994-F37C08BB193B}" type="pres">
      <dgm:prSet presAssocID="{C1851701-DE4C-4007-A51E-B895FA586D0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53E860-D1B8-4E57-BD96-1503789588E3}" type="pres">
      <dgm:prSet presAssocID="{F12CBEE6-2C9B-4762-98E1-53DFC848092C}" presName="sibTrans" presStyleLbl="sibTrans2D1" presStyleIdx="0" presStyleCnt="0"/>
      <dgm:spPr/>
    </dgm:pt>
    <dgm:pt modelId="{E36C2AB0-400A-47B5-854B-790FAA89005D}" type="pres">
      <dgm:prSet presAssocID="{286A06D5-C049-48E7-842E-9AED400BF11F}" presName="compNode" presStyleCnt="0"/>
      <dgm:spPr/>
    </dgm:pt>
    <dgm:pt modelId="{1D8F6D94-CF25-4817-926D-560547B2F804}" type="pres">
      <dgm:prSet presAssocID="{286A06D5-C049-48E7-842E-9AED400BF11F}" presName="bkgdShape" presStyleLbl="node1" presStyleIdx="1" presStyleCnt="4"/>
      <dgm:spPr/>
      <dgm:t>
        <a:bodyPr/>
        <a:lstStyle/>
        <a:p>
          <a:endParaRPr lang="en-US"/>
        </a:p>
      </dgm:t>
    </dgm:pt>
    <dgm:pt modelId="{2CB13BA2-3024-41F0-A5AC-9F814168E2A1}" type="pres">
      <dgm:prSet presAssocID="{286A06D5-C049-48E7-842E-9AED400BF11F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CD59C-F0DB-4C5D-8BA6-0E89B2D749C9}" type="pres">
      <dgm:prSet presAssocID="{286A06D5-C049-48E7-842E-9AED400BF11F}" presName="invisiNode" presStyleLbl="node1" presStyleIdx="1" presStyleCnt="4"/>
      <dgm:spPr/>
    </dgm:pt>
    <dgm:pt modelId="{34CB6F7A-A4C8-46C1-B3B3-B48D1D221F32}" type="pres">
      <dgm:prSet presAssocID="{286A06D5-C049-48E7-842E-9AED400BF11F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674FCC0-8727-496A-8161-212C1376B429}" type="pres">
      <dgm:prSet presAssocID="{81DDAC33-07E8-4CB5-A4B3-089EE6B0B154}" presName="sibTrans" presStyleLbl="sibTrans2D1" presStyleIdx="0" presStyleCnt="0"/>
      <dgm:spPr/>
    </dgm:pt>
    <dgm:pt modelId="{270863A6-82A0-4EAA-8A17-FA0DDC1CEA47}" type="pres">
      <dgm:prSet presAssocID="{99097CA6-1CF0-4AB0-9ECB-A46238816C9C}" presName="compNode" presStyleCnt="0"/>
      <dgm:spPr/>
    </dgm:pt>
    <dgm:pt modelId="{F0745B45-AF80-402E-983D-F4B36A6AE197}" type="pres">
      <dgm:prSet presAssocID="{99097CA6-1CF0-4AB0-9ECB-A46238816C9C}" presName="bkgdShape" presStyleLbl="node1" presStyleIdx="2" presStyleCnt="4"/>
      <dgm:spPr/>
      <dgm:t>
        <a:bodyPr/>
        <a:lstStyle/>
        <a:p>
          <a:endParaRPr lang="en-US"/>
        </a:p>
      </dgm:t>
    </dgm:pt>
    <dgm:pt modelId="{E8A9BD82-1FF4-4F04-A9A3-4A52FC4E6A34}" type="pres">
      <dgm:prSet presAssocID="{99097CA6-1CF0-4AB0-9ECB-A46238816C9C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435ED3-5756-4BD8-B4C9-F9A7620A1138}" type="pres">
      <dgm:prSet presAssocID="{99097CA6-1CF0-4AB0-9ECB-A46238816C9C}" presName="invisiNode" presStyleLbl="node1" presStyleIdx="2" presStyleCnt="4"/>
      <dgm:spPr/>
    </dgm:pt>
    <dgm:pt modelId="{2E9CBCB4-AE31-4D2D-BDA2-49F694C06A74}" type="pres">
      <dgm:prSet presAssocID="{99097CA6-1CF0-4AB0-9ECB-A46238816C9C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8973EF-DA6D-44D5-841C-A19E941C4EBF}" type="pres">
      <dgm:prSet presAssocID="{0D61A50C-F0E8-4BF4-B112-1C84D4D48F74}" presName="sibTrans" presStyleLbl="sibTrans2D1" presStyleIdx="0" presStyleCnt="0"/>
      <dgm:spPr/>
    </dgm:pt>
    <dgm:pt modelId="{C8C4D8EE-F65B-4EEB-8D18-269C61538D38}" type="pres">
      <dgm:prSet presAssocID="{0DDBDF78-68A1-430C-B4C6-37F8C142C0E1}" presName="compNode" presStyleCnt="0"/>
      <dgm:spPr/>
    </dgm:pt>
    <dgm:pt modelId="{32CA6CAE-5C70-4CD3-B451-C7A60DAB77AD}" type="pres">
      <dgm:prSet presAssocID="{0DDBDF78-68A1-430C-B4C6-37F8C142C0E1}" presName="bkgdShape" presStyleLbl="node1" presStyleIdx="3" presStyleCnt="4"/>
      <dgm:spPr/>
      <dgm:t>
        <a:bodyPr/>
        <a:lstStyle/>
        <a:p>
          <a:endParaRPr lang="en-US"/>
        </a:p>
      </dgm:t>
    </dgm:pt>
    <dgm:pt modelId="{18960ACE-B9B1-43B0-A4E1-1974885A6F8F}" type="pres">
      <dgm:prSet presAssocID="{0DDBDF78-68A1-430C-B4C6-37F8C142C0E1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4AFF6-A2B9-42F3-BA21-A3B253888499}" type="pres">
      <dgm:prSet presAssocID="{0DDBDF78-68A1-430C-B4C6-37F8C142C0E1}" presName="invisiNode" presStyleLbl="node1" presStyleIdx="3" presStyleCnt="4"/>
      <dgm:spPr/>
    </dgm:pt>
    <dgm:pt modelId="{9E29DE2A-8202-496D-AC61-092896953D13}" type="pres">
      <dgm:prSet presAssocID="{0DDBDF78-68A1-430C-B4C6-37F8C142C0E1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FA622DA-9E8D-412E-AD9A-28CA649C7C8F}" type="presOf" srcId="{81DDAC33-07E8-4CB5-A4B3-089EE6B0B154}" destId="{3674FCC0-8727-496A-8161-212C1376B429}" srcOrd="0" destOrd="0" presId="urn:microsoft.com/office/officeart/2005/8/layout/hList7"/>
    <dgm:cxn modelId="{95363B5A-EA3A-48F7-AB84-E6D736526A61}" type="presOf" srcId="{0DDBDF78-68A1-430C-B4C6-37F8C142C0E1}" destId="{18960ACE-B9B1-43B0-A4E1-1974885A6F8F}" srcOrd="1" destOrd="0" presId="urn:microsoft.com/office/officeart/2005/8/layout/hList7"/>
    <dgm:cxn modelId="{1419FDAF-E0E4-4DFA-BA6C-CB9E0F62BF10}" type="presOf" srcId="{DF81AF6C-0A46-404C-8D0F-B48DE50E51E1}" destId="{32CA6CAE-5C70-4CD3-B451-C7A60DAB77AD}" srcOrd="0" destOrd="1" presId="urn:microsoft.com/office/officeart/2005/8/layout/hList7"/>
    <dgm:cxn modelId="{9BF34566-EB2B-4206-A947-831D105946C1}" type="presOf" srcId="{2FB3EE06-685E-4617-94F9-F3CB0C8DE427}" destId="{F0745B45-AF80-402E-983D-F4B36A6AE197}" srcOrd="0" destOrd="1" presId="urn:microsoft.com/office/officeart/2005/8/layout/hList7"/>
    <dgm:cxn modelId="{86844AA4-BBB6-4E94-BF12-7520A96500DA}" type="presOf" srcId="{F12CBEE6-2C9B-4762-98E1-53DFC848092C}" destId="{2C53E860-D1B8-4E57-BD96-1503789588E3}" srcOrd="0" destOrd="0" presId="urn:microsoft.com/office/officeart/2005/8/layout/hList7"/>
    <dgm:cxn modelId="{DDCABDBB-7464-43C4-B0AD-00364B57BA40}" type="presOf" srcId="{DF81AF6C-0A46-404C-8D0F-B48DE50E51E1}" destId="{18960ACE-B9B1-43B0-A4E1-1974885A6F8F}" srcOrd="1" destOrd="1" presId="urn:microsoft.com/office/officeart/2005/8/layout/hList7"/>
    <dgm:cxn modelId="{9EEC0ADA-B19E-4274-BCA5-6A2CEBDA0B2B}" srcId="{0DDBDF78-68A1-430C-B4C6-37F8C142C0E1}" destId="{DF81AF6C-0A46-404C-8D0F-B48DE50E51E1}" srcOrd="0" destOrd="0" parTransId="{27D9D3A1-BBCE-44DE-9730-440BD2E35776}" sibTransId="{3E54EF5A-F69D-4C2D-8B71-5BA0AEB7AB81}"/>
    <dgm:cxn modelId="{FA54F313-E856-4B5C-A91E-3EB935DD80AE}" type="presOf" srcId="{63D50D15-58D9-4312-8C98-F454B7D45562}" destId="{4F68AED6-18C3-4534-B8B4-800E6510E8DF}" srcOrd="0" destOrd="1" presId="urn:microsoft.com/office/officeart/2005/8/layout/hList7"/>
    <dgm:cxn modelId="{69AF1B33-309F-4994-B1BF-FEB6D737FEE4}" srcId="{20074D0F-229D-4A6B-A254-5652FAAE6EF8}" destId="{99097CA6-1CF0-4AB0-9ECB-A46238816C9C}" srcOrd="2" destOrd="0" parTransId="{F2B789A4-CFF9-402E-8F09-FE38F4400BB7}" sibTransId="{0D61A50C-F0E8-4BF4-B112-1C84D4D48F74}"/>
    <dgm:cxn modelId="{EC631570-E809-4CD9-958A-27BB551DFCA7}" type="presOf" srcId="{20074D0F-229D-4A6B-A254-5652FAAE6EF8}" destId="{8F283B06-F7CD-4C60-B4B6-7F219A5F9383}" srcOrd="0" destOrd="0" presId="urn:microsoft.com/office/officeart/2005/8/layout/hList7"/>
    <dgm:cxn modelId="{617217EA-A3E0-4CAB-9735-BE9022324DC3}" type="presOf" srcId="{99097CA6-1CF0-4AB0-9ECB-A46238816C9C}" destId="{E8A9BD82-1FF4-4F04-A9A3-4A52FC4E6A34}" srcOrd="1" destOrd="0" presId="urn:microsoft.com/office/officeart/2005/8/layout/hList7"/>
    <dgm:cxn modelId="{762BF342-3894-492B-9DE2-05609EF9297A}" srcId="{C1851701-DE4C-4007-A51E-B895FA586D0E}" destId="{63D50D15-58D9-4312-8C98-F454B7D45562}" srcOrd="0" destOrd="0" parTransId="{B992D3D6-0F03-4CC7-9269-1BD53B3C63EE}" sibTransId="{CA9960A4-DBCD-4F27-B15D-3A3778080218}"/>
    <dgm:cxn modelId="{BEB2AA7A-6A10-422D-8F93-FB9D2154B016}" srcId="{20074D0F-229D-4A6B-A254-5652FAAE6EF8}" destId="{C1851701-DE4C-4007-A51E-B895FA586D0E}" srcOrd="0" destOrd="0" parTransId="{02F6E9E5-037C-481A-AA08-52E62F7A8C7C}" sibTransId="{F12CBEE6-2C9B-4762-98E1-53DFC848092C}"/>
    <dgm:cxn modelId="{C64FAC99-063B-4C9A-8401-C6D0CC11F66A}" type="presOf" srcId="{286A06D5-C049-48E7-842E-9AED400BF11F}" destId="{1D8F6D94-CF25-4817-926D-560547B2F804}" srcOrd="0" destOrd="0" presId="urn:microsoft.com/office/officeart/2005/8/layout/hList7"/>
    <dgm:cxn modelId="{91BFDBE9-FB58-488A-A96F-3495AB808E81}" srcId="{20074D0F-229D-4A6B-A254-5652FAAE6EF8}" destId="{0DDBDF78-68A1-430C-B4C6-37F8C142C0E1}" srcOrd="3" destOrd="0" parTransId="{CD0A3C02-042F-4AA5-83AB-BBB65FE523B6}" sibTransId="{590E56BA-5339-49A4-BA24-A661E02C9337}"/>
    <dgm:cxn modelId="{58F32D98-87E0-4E46-812C-8836A00461FF}" type="presOf" srcId="{63D50D15-58D9-4312-8C98-F454B7D45562}" destId="{AC904FA7-3D53-4195-BB5E-0442C1ED0B9A}" srcOrd="1" destOrd="1" presId="urn:microsoft.com/office/officeart/2005/8/layout/hList7"/>
    <dgm:cxn modelId="{3FE47457-7C6A-4E24-A098-95E4945846C9}" type="presOf" srcId="{0DDBDF78-68A1-430C-B4C6-37F8C142C0E1}" destId="{32CA6CAE-5C70-4CD3-B451-C7A60DAB77AD}" srcOrd="0" destOrd="0" presId="urn:microsoft.com/office/officeart/2005/8/layout/hList7"/>
    <dgm:cxn modelId="{829238EB-9AC3-41C8-8CEE-70E0606C24C8}" srcId="{20074D0F-229D-4A6B-A254-5652FAAE6EF8}" destId="{286A06D5-C049-48E7-842E-9AED400BF11F}" srcOrd="1" destOrd="0" parTransId="{C3EEB854-3927-41CD-B628-5CD962B82FA9}" sibTransId="{81DDAC33-07E8-4CB5-A4B3-089EE6B0B154}"/>
    <dgm:cxn modelId="{FBE497B1-1A2A-4242-9804-1F0AA2B6C6B9}" type="presOf" srcId="{2FB3EE06-685E-4617-94F9-F3CB0C8DE427}" destId="{E8A9BD82-1FF4-4F04-A9A3-4A52FC4E6A34}" srcOrd="1" destOrd="1" presId="urn:microsoft.com/office/officeart/2005/8/layout/hList7"/>
    <dgm:cxn modelId="{6C139CDE-24AE-474C-A32D-7069E40A765B}" type="presOf" srcId="{C1851701-DE4C-4007-A51E-B895FA586D0E}" destId="{AC904FA7-3D53-4195-BB5E-0442C1ED0B9A}" srcOrd="1" destOrd="0" presId="urn:microsoft.com/office/officeart/2005/8/layout/hList7"/>
    <dgm:cxn modelId="{8F0BE8CA-E521-45F5-A5A1-B472B1D0A922}" type="presOf" srcId="{99097CA6-1CF0-4AB0-9ECB-A46238816C9C}" destId="{F0745B45-AF80-402E-983D-F4B36A6AE197}" srcOrd="0" destOrd="0" presId="urn:microsoft.com/office/officeart/2005/8/layout/hList7"/>
    <dgm:cxn modelId="{E6581326-9A01-47AD-88BA-4E45A9A1F1DF}" type="presOf" srcId="{0D61A50C-F0E8-4BF4-B112-1C84D4D48F74}" destId="{548973EF-DA6D-44D5-841C-A19E941C4EBF}" srcOrd="0" destOrd="0" presId="urn:microsoft.com/office/officeart/2005/8/layout/hList7"/>
    <dgm:cxn modelId="{BD2D60E7-8D4A-4AC0-A87E-E1DCD7A88B33}" srcId="{286A06D5-C049-48E7-842E-9AED400BF11F}" destId="{EC1CE47C-B7FE-4E77-947F-EEDD38BC299A}" srcOrd="0" destOrd="0" parTransId="{789842BF-2B28-4A9C-B3A7-C631021BA1D1}" sibTransId="{2F0BA29C-0CFA-42A5-A1E1-5607321675CD}"/>
    <dgm:cxn modelId="{806D1EEE-AA3C-4C77-A57E-013B420FF928}" type="presOf" srcId="{EC1CE47C-B7FE-4E77-947F-EEDD38BC299A}" destId="{1D8F6D94-CF25-4817-926D-560547B2F804}" srcOrd="0" destOrd="1" presId="urn:microsoft.com/office/officeart/2005/8/layout/hList7"/>
    <dgm:cxn modelId="{FCA64D11-0384-49F7-BB30-9CA29E7F7B47}" type="presOf" srcId="{EC1CE47C-B7FE-4E77-947F-EEDD38BC299A}" destId="{2CB13BA2-3024-41F0-A5AC-9F814168E2A1}" srcOrd="1" destOrd="1" presId="urn:microsoft.com/office/officeart/2005/8/layout/hList7"/>
    <dgm:cxn modelId="{C4825CAF-BC90-4692-A72B-27EFFE3B3B28}" type="presOf" srcId="{286A06D5-C049-48E7-842E-9AED400BF11F}" destId="{2CB13BA2-3024-41F0-A5AC-9F814168E2A1}" srcOrd="1" destOrd="0" presId="urn:microsoft.com/office/officeart/2005/8/layout/hList7"/>
    <dgm:cxn modelId="{ACAC18F8-FB4B-40E0-9734-8827B7981CC1}" type="presOf" srcId="{C1851701-DE4C-4007-A51E-B895FA586D0E}" destId="{4F68AED6-18C3-4534-B8B4-800E6510E8DF}" srcOrd="0" destOrd="0" presId="urn:microsoft.com/office/officeart/2005/8/layout/hList7"/>
    <dgm:cxn modelId="{D158D94A-2906-4AB2-90E3-119C5D81AE41}" srcId="{99097CA6-1CF0-4AB0-9ECB-A46238816C9C}" destId="{2FB3EE06-685E-4617-94F9-F3CB0C8DE427}" srcOrd="0" destOrd="0" parTransId="{DD555C19-9B8A-4FA2-B5E5-E884DA7E9B5B}" sibTransId="{1AD039FC-AEA6-439A-B962-E8559627E42D}"/>
    <dgm:cxn modelId="{E957E64D-6C81-431D-A776-68C7DAAF302A}" type="presParOf" srcId="{8F283B06-F7CD-4C60-B4B6-7F219A5F9383}" destId="{3455ACE1-29B0-4B8D-A3EB-27385E95612E}" srcOrd="0" destOrd="0" presId="urn:microsoft.com/office/officeart/2005/8/layout/hList7"/>
    <dgm:cxn modelId="{853383E9-02A5-4202-94C6-0794E3ABF5AA}" type="presParOf" srcId="{8F283B06-F7CD-4C60-B4B6-7F219A5F9383}" destId="{9EF4A2D7-1BFA-4C05-ABA7-D59FDA3CE7FD}" srcOrd="1" destOrd="0" presId="urn:microsoft.com/office/officeart/2005/8/layout/hList7"/>
    <dgm:cxn modelId="{DD174DA3-A54E-405B-B56A-83426D3B7A1B}" type="presParOf" srcId="{9EF4A2D7-1BFA-4C05-ABA7-D59FDA3CE7FD}" destId="{0AA4AD92-6F39-4F79-AB78-C743BDDB40C0}" srcOrd="0" destOrd="0" presId="urn:microsoft.com/office/officeart/2005/8/layout/hList7"/>
    <dgm:cxn modelId="{96918B72-7C61-44A1-8179-4CF0CFCA90EE}" type="presParOf" srcId="{0AA4AD92-6F39-4F79-AB78-C743BDDB40C0}" destId="{4F68AED6-18C3-4534-B8B4-800E6510E8DF}" srcOrd="0" destOrd="0" presId="urn:microsoft.com/office/officeart/2005/8/layout/hList7"/>
    <dgm:cxn modelId="{DE928DD4-9A73-4D3E-8ACE-0A1B99DB33A6}" type="presParOf" srcId="{0AA4AD92-6F39-4F79-AB78-C743BDDB40C0}" destId="{AC904FA7-3D53-4195-BB5E-0442C1ED0B9A}" srcOrd="1" destOrd="0" presId="urn:microsoft.com/office/officeart/2005/8/layout/hList7"/>
    <dgm:cxn modelId="{8A19B891-510E-4CA1-999E-6F976E76176C}" type="presParOf" srcId="{0AA4AD92-6F39-4F79-AB78-C743BDDB40C0}" destId="{C9B9F9BB-C88F-43BE-AC3F-9EA892B3E4D2}" srcOrd="2" destOrd="0" presId="urn:microsoft.com/office/officeart/2005/8/layout/hList7"/>
    <dgm:cxn modelId="{F91CA6E8-E2B6-4404-BC22-3EC9539E1C68}" type="presParOf" srcId="{0AA4AD92-6F39-4F79-AB78-C743BDDB40C0}" destId="{A7982060-4190-401C-B994-F37C08BB193B}" srcOrd="3" destOrd="0" presId="urn:microsoft.com/office/officeart/2005/8/layout/hList7"/>
    <dgm:cxn modelId="{4D86E955-8D4A-40C6-ACFC-FB5A39D8D93B}" type="presParOf" srcId="{9EF4A2D7-1BFA-4C05-ABA7-D59FDA3CE7FD}" destId="{2C53E860-D1B8-4E57-BD96-1503789588E3}" srcOrd="1" destOrd="0" presId="urn:microsoft.com/office/officeart/2005/8/layout/hList7"/>
    <dgm:cxn modelId="{C6A46C1A-771A-4570-A9A6-0509CC7CCDEF}" type="presParOf" srcId="{9EF4A2D7-1BFA-4C05-ABA7-D59FDA3CE7FD}" destId="{E36C2AB0-400A-47B5-854B-790FAA89005D}" srcOrd="2" destOrd="0" presId="urn:microsoft.com/office/officeart/2005/8/layout/hList7"/>
    <dgm:cxn modelId="{7C2C7875-7C83-49C5-B904-2CA487E7D3B8}" type="presParOf" srcId="{E36C2AB0-400A-47B5-854B-790FAA89005D}" destId="{1D8F6D94-CF25-4817-926D-560547B2F804}" srcOrd="0" destOrd="0" presId="urn:microsoft.com/office/officeart/2005/8/layout/hList7"/>
    <dgm:cxn modelId="{758170B0-2F99-40EF-85BD-95F89340ECDC}" type="presParOf" srcId="{E36C2AB0-400A-47B5-854B-790FAA89005D}" destId="{2CB13BA2-3024-41F0-A5AC-9F814168E2A1}" srcOrd="1" destOrd="0" presId="urn:microsoft.com/office/officeart/2005/8/layout/hList7"/>
    <dgm:cxn modelId="{C364008B-22F2-4183-925E-CBF3DE69D46E}" type="presParOf" srcId="{E36C2AB0-400A-47B5-854B-790FAA89005D}" destId="{159CD59C-F0DB-4C5D-8BA6-0E89B2D749C9}" srcOrd="2" destOrd="0" presId="urn:microsoft.com/office/officeart/2005/8/layout/hList7"/>
    <dgm:cxn modelId="{DA006960-B357-42CE-A26D-50DD17C719F2}" type="presParOf" srcId="{E36C2AB0-400A-47B5-854B-790FAA89005D}" destId="{34CB6F7A-A4C8-46C1-B3B3-B48D1D221F32}" srcOrd="3" destOrd="0" presId="urn:microsoft.com/office/officeart/2005/8/layout/hList7"/>
    <dgm:cxn modelId="{87E347DC-2220-46A0-A02D-8EBBA78E514F}" type="presParOf" srcId="{9EF4A2D7-1BFA-4C05-ABA7-D59FDA3CE7FD}" destId="{3674FCC0-8727-496A-8161-212C1376B429}" srcOrd="3" destOrd="0" presId="urn:microsoft.com/office/officeart/2005/8/layout/hList7"/>
    <dgm:cxn modelId="{E54343DE-873E-42FB-ACD5-920BF81CA461}" type="presParOf" srcId="{9EF4A2D7-1BFA-4C05-ABA7-D59FDA3CE7FD}" destId="{270863A6-82A0-4EAA-8A17-FA0DDC1CEA47}" srcOrd="4" destOrd="0" presId="urn:microsoft.com/office/officeart/2005/8/layout/hList7"/>
    <dgm:cxn modelId="{36F4F902-7DEF-46DB-8734-9569F60199E9}" type="presParOf" srcId="{270863A6-82A0-4EAA-8A17-FA0DDC1CEA47}" destId="{F0745B45-AF80-402E-983D-F4B36A6AE197}" srcOrd="0" destOrd="0" presId="urn:microsoft.com/office/officeart/2005/8/layout/hList7"/>
    <dgm:cxn modelId="{95FBFC5E-1B84-418E-AA5A-911931BCE2F1}" type="presParOf" srcId="{270863A6-82A0-4EAA-8A17-FA0DDC1CEA47}" destId="{E8A9BD82-1FF4-4F04-A9A3-4A52FC4E6A34}" srcOrd="1" destOrd="0" presId="urn:microsoft.com/office/officeart/2005/8/layout/hList7"/>
    <dgm:cxn modelId="{F7FD4DE2-CB21-4567-990F-BC311DA8CD7C}" type="presParOf" srcId="{270863A6-82A0-4EAA-8A17-FA0DDC1CEA47}" destId="{A9435ED3-5756-4BD8-B4C9-F9A7620A1138}" srcOrd="2" destOrd="0" presId="urn:microsoft.com/office/officeart/2005/8/layout/hList7"/>
    <dgm:cxn modelId="{FE0E4D62-5579-4A10-AAE7-3FCC6D12D3E7}" type="presParOf" srcId="{270863A6-82A0-4EAA-8A17-FA0DDC1CEA47}" destId="{2E9CBCB4-AE31-4D2D-BDA2-49F694C06A74}" srcOrd="3" destOrd="0" presId="urn:microsoft.com/office/officeart/2005/8/layout/hList7"/>
    <dgm:cxn modelId="{BA64797B-83D8-4464-8051-9C91109D26B3}" type="presParOf" srcId="{9EF4A2D7-1BFA-4C05-ABA7-D59FDA3CE7FD}" destId="{548973EF-DA6D-44D5-841C-A19E941C4EBF}" srcOrd="5" destOrd="0" presId="urn:microsoft.com/office/officeart/2005/8/layout/hList7"/>
    <dgm:cxn modelId="{23B1A164-8F11-4A83-9400-18AAB014A471}" type="presParOf" srcId="{9EF4A2D7-1BFA-4C05-ABA7-D59FDA3CE7FD}" destId="{C8C4D8EE-F65B-4EEB-8D18-269C61538D38}" srcOrd="6" destOrd="0" presId="urn:microsoft.com/office/officeart/2005/8/layout/hList7"/>
    <dgm:cxn modelId="{7608E65D-00EE-4ACF-8ED6-C488E281394E}" type="presParOf" srcId="{C8C4D8EE-F65B-4EEB-8D18-269C61538D38}" destId="{32CA6CAE-5C70-4CD3-B451-C7A60DAB77AD}" srcOrd="0" destOrd="0" presId="urn:microsoft.com/office/officeart/2005/8/layout/hList7"/>
    <dgm:cxn modelId="{200C3627-D0B2-4F49-AC87-84B9A026E120}" type="presParOf" srcId="{C8C4D8EE-F65B-4EEB-8D18-269C61538D38}" destId="{18960ACE-B9B1-43B0-A4E1-1974885A6F8F}" srcOrd="1" destOrd="0" presId="urn:microsoft.com/office/officeart/2005/8/layout/hList7"/>
    <dgm:cxn modelId="{8DD001E9-A62B-4803-9FB9-B3FD98A9E32F}" type="presParOf" srcId="{C8C4D8EE-F65B-4EEB-8D18-269C61538D38}" destId="{1604AFF6-A2B9-42F3-BA21-A3B253888499}" srcOrd="2" destOrd="0" presId="urn:microsoft.com/office/officeart/2005/8/layout/hList7"/>
    <dgm:cxn modelId="{67CA02C8-6C37-48BC-AB65-C2A8C937E834}" type="presParOf" srcId="{C8C4D8EE-F65B-4EEB-8D18-269C61538D38}" destId="{9E29DE2A-8202-496D-AC61-092896953D1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D9274-1521-457D-BF58-8CEF1E6B5A81}">
      <dsp:nvSpPr>
        <dsp:cNvPr id="0" name=""/>
        <dsp:cNvSpPr/>
      </dsp:nvSpPr>
      <dsp:spPr>
        <a:xfrm rot="5400000">
          <a:off x="-196547" y="168406"/>
          <a:ext cx="1100316" cy="77022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>
              <a:latin typeface="+mj-lt"/>
            </a:rPr>
            <a:t>Project </a:t>
          </a:r>
          <a:r>
            <a:rPr lang="es-MX" sz="1100" b="1" kern="1200" dirty="0" err="1" smtClean="0">
              <a:latin typeface="+mj-lt"/>
            </a:rPr>
            <a:t>Description</a:t>
          </a:r>
          <a:endParaRPr lang="es-MX" sz="1100" b="1" kern="1200" dirty="0">
            <a:latin typeface="+mj-lt"/>
          </a:endParaRPr>
        </a:p>
      </dsp:txBody>
      <dsp:txXfrm rot="-5400000">
        <a:off x="-31499" y="388470"/>
        <a:ext cx="770221" cy="330095"/>
      </dsp:txXfrm>
    </dsp:sp>
    <dsp:sp modelId="{036CC341-FD8A-4BB5-8F2A-FCB08483B2A3}">
      <dsp:nvSpPr>
        <dsp:cNvPr id="0" name=""/>
        <dsp:cNvSpPr/>
      </dsp:nvSpPr>
      <dsp:spPr>
        <a:xfrm rot="5400000">
          <a:off x="3920443" y="-3178363"/>
          <a:ext cx="715205" cy="7078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90665-81B8-4C9A-AD2D-241E6D8B376D}">
      <dsp:nvSpPr>
        <dsp:cNvPr id="0" name=""/>
        <dsp:cNvSpPr/>
      </dsp:nvSpPr>
      <dsp:spPr>
        <a:xfrm rot="5400000">
          <a:off x="-196547" y="1151787"/>
          <a:ext cx="1100316" cy="770221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err="1" smtClean="0">
              <a:latin typeface="+mj-lt"/>
            </a:rPr>
            <a:t>Functional</a:t>
          </a:r>
          <a:r>
            <a:rPr lang="es-MX" sz="1100" b="1" kern="1200" dirty="0" smtClean="0">
              <a:latin typeface="+mj-lt"/>
            </a:rPr>
            <a:t> </a:t>
          </a:r>
          <a:r>
            <a:rPr lang="es-MX" sz="1100" b="1" kern="1200" dirty="0" err="1" smtClean="0">
              <a:latin typeface="+mj-lt"/>
            </a:rPr>
            <a:t>Users</a:t>
          </a:r>
          <a:endParaRPr lang="es-MX" sz="1100" b="1" kern="1200" dirty="0">
            <a:latin typeface="+mj-lt"/>
          </a:endParaRPr>
        </a:p>
      </dsp:txBody>
      <dsp:txXfrm rot="-5400000">
        <a:off x="-31499" y="1371851"/>
        <a:ext cx="770221" cy="330095"/>
      </dsp:txXfrm>
    </dsp:sp>
    <dsp:sp modelId="{EA23504A-16B0-460E-B302-515E7198F413}">
      <dsp:nvSpPr>
        <dsp:cNvPr id="0" name=""/>
        <dsp:cNvSpPr/>
      </dsp:nvSpPr>
      <dsp:spPr>
        <a:xfrm rot="5400000">
          <a:off x="3920443" y="-2194982"/>
          <a:ext cx="715205" cy="7078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6388-4C2E-46A1-9DDF-E83D3549DFD1}">
      <dsp:nvSpPr>
        <dsp:cNvPr id="0" name=""/>
        <dsp:cNvSpPr/>
      </dsp:nvSpPr>
      <dsp:spPr>
        <a:xfrm rot="5400000">
          <a:off x="-133547" y="2072169"/>
          <a:ext cx="1100316" cy="896221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err="1" smtClean="0">
              <a:latin typeface="+mj-lt"/>
            </a:rPr>
            <a:t>Technical</a:t>
          </a:r>
          <a:r>
            <a:rPr lang="es-MX" sz="1100" b="1" kern="1200" dirty="0" smtClean="0">
              <a:latin typeface="+mj-lt"/>
            </a:rPr>
            <a:t> </a:t>
          </a:r>
          <a:r>
            <a:rPr lang="es-MX" sz="1100" b="1" kern="1200" dirty="0" err="1" smtClean="0">
              <a:latin typeface="+mj-lt"/>
            </a:rPr>
            <a:t>Specifications</a:t>
          </a:r>
          <a:endParaRPr lang="es-MX" sz="1100" b="1" kern="1200" dirty="0">
            <a:latin typeface="+mj-lt"/>
          </a:endParaRPr>
        </a:p>
      </dsp:txBody>
      <dsp:txXfrm rot="-5400000">
        <a:off x="-31499" y="2418233"/>
        <a:ext cx="896221" cy="204095"/>
      </dsp:txXfrm>
    </dsp:sp>
    <dsp:sp modelId="{E36E81AC-3D54-44ED-86A1-A9C8F05C1C96}">
      <dsp:nvSpPr>
        <dsp:cNvPr id="0" name=""/>
        <dsp:cNvSpPr/>
      </dsp:nvSpPr>
      <dsp:spPr>
        <a:xfrm rot="5400000">
          <a:off x="3983255" y="-1211412"/>
          <a:ext cx="715581" cy="7078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>
              <a:latin typeface="+mj-lt"/>
            </a:rPr>
            <a:t>Use Case </a:t>
          </a:r>
          <a:r>
            <a:rPr lang="es-MX" sz="1000" kern="1200" dirty="0" err="1" smtClean="0">
              <a:latin typeface="+mj-lt"/>
            </a:rPr>
            <a:t>Model</a:t>
          </a:r>
          <a:endParaRPr lang="es-MX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smtClean="0">
              <a:latin typeface="+mj-lt"/>
            </a:rPr>
            <a:t>ERD </a:t>
          </a:r>
          <a:r>
            <a:rPr lang="es-MX" sz="1000" kern="1200" dirty="0" err="1" smtClean="0">
              <a:latin typeface="+mj-lt"/>
            </a:rPr>
            <a:t>Diagram</a:t>
          </a:r>
          <a:endParaRPr lang="es-MX" sz="1000" kern="1200" dirty="0">
            <a:latin typeface="+mj-lt"/>
          </a:endParaRPr>
        </a:p>
      </dsp:txBody>
      <dsp:txXfrm rot="-5400000">
        <a:off x="801721" y="2005054"/>
        <a:ext cx="7043718" cy="645717"/>
      </dsp:txXfrm>
    </dsp:sp>
    <dsp:sp modelId="{03DD5933-1230-442C-B7A9-F558C6F8E7B2}">
      <dsp:nvSpPr>
        <dsp:cNvPr id="0" name=""/>
        <dsp:cNvSpPr/>
      </dsp:nvSpPr>
      <dsp:spPr>
        <a:xfrm rot="5400000">
          <a:off x="-196547" y="3118550"/>
          <a:ext cx="1100316" cy="770221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err="1" smtClean="0">
              <a:latin typeface="+mj-lt"/>
            </a:rPr>
            <a:t>WireFrame</a:t>
          </a:r>
          <a:r>
            <a:rPr lang="es-MX" sz="1100" b="1" kern="1200" dirty="0" smtClean="0">
              <a:latin typeface="+mj-lt"/>
            </a:rPr>
            <a:t> </a:t>
          </a:r>
          <a:r>
            <a:rPr lang="es-MX" sz="1100" b="1" kern="1200" dirty="0" err="1" smtClean="0">
              <a:latin typeface="+mj-lt"/>
            </a:rPr>
            <a:t>Examples</a:t>
          </a:r>
          <a:endParaRPr lang="es-MX" sz="1100" b="1" kern="1200" dirty="0">
            <a:latin typeface="+mj-lt"/>
          </a:endParaRPr>
        </a:p>
      </dsp:txBody>
      <dsp:txXfrm rot="-5400000">
        <a:off x="-31499" y="3338614"/>
        <a:ext cx="770221" cy="330095"/>
      </dsp:txXfrm>
    </dsp:sp>
    <dsp:sp modelId="{6C015935-59EA-402E-8093-D3E3B83275E4}">
      <dsp:nvSpPr>
        <dsp:cNvPr id="0" name=""/>
        <dsp:cNvSpPr/>
      </dsp:nvSpPr>
      <dsp:spPr>
        <a:xfrm rot="5400000">
          <a:off x="3920443" y="-228219"/>
          <a:ext cx="715205" cy="7078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err="1" smtClean="0">
              <a:latin typeface="+mj-lt"/>
            </a:rPr>
            <a:t>Login</a:t>
          </a:r>
          <a:r>
            <a:rPr lang="es-MX" sz="1000" kern="1200" dirty="0" smtClean="0">
              <a:latin typeface="+mj-lt"/>
            </a:rPr>
            <a:t> Page</a:t>
          </a:r>
          <a:endParaRPr lang="es-MX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err="1" smtClean="0">
              <a:latin typeface="+mj-lt"/>
            </a:rPr>
            <a:t>Admin</a:t>
          </a:r>
          <a:r>
            <a:rPr lang="es-MX" sz="1000" kern="1200" dirty="0" smtClean="0">
              <a:latin typeface="+mj-lt"/>
            </a:rPr>
            <a:t> </a:t>
          </a:r>
          <a:r>
            <a:rPr lang="es-MX" sz="1000" kern="1200" dirty="0" err="1" smtClean="0">
              <a:latin typeface="+mj-lt"/>
            </a:rPr>
            <a:t>Profile</a:t>
          </a:r>
          <a:r>
            <a:rPr lang="es-MX" sz="1000" kern="1200" dirty="0" smtClean="0">
              <a:latin typeface="+mj-lt"/>
            </a:rPr>
            <a:t> Page</a:t>
          </a:r>
          <a:endParaRPr lang="es-MX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err="1" smtClean="0">
              <a:latin typeface="+mj-lt"/>
            </a:rPr>
            <a:t>Renters</a:t>
          </a:r>
          <a:r>
            <a:rPr lang="es-MX" sz="1000" kern="1200" dirty="0" smtClean="0">
              <a:latin typeface="+mj-lt"/>
            </a:rPr>
            <a:t> Page</a:t>
          </a:r>
          <a:endParaRPr lang="es-MX" sz="1000" kern="1200" dirty="0">
            <a:latin typeface="+mj-lt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000" kern="1200" dirty="0" err="1" smtClean="0">
              <a:latin typeface="+mj-lt"/>
            </a:rPr>
            <a:t>Reservations</a:t>
          </a:r>
          <a:r>
            <a:rPr lang="es-MX" sz="1000" kern="1200" dirty="0" smtClean="0">
              <a:latin typeface="+mj-lt"/>
            </a:rPr>
            <a:t> Page</a:t>
          </a:r>
          <a:endParaRPr lang="es-MX" sz="1000" kern="1200" dirty="0">
            <a:latin typeface="+mj-lt"/>
          </a:endParaRPr>
        </a:p>
      </dsp:txBody>
      <dsp:txXfrm rot="-5400000">
        <a:off x="738721" y="2988416"/>
        <a:ext cx="7043737" cy="645379"/>
      </dsp:txXfrm>
    </dsp:sp>
    <dsp:sp modelId="{B8B688A2-7EFE-49FC-BD6D-42F2F061FE87}">
      <dsp:nvSpPr>
        <dsp:cNvPr id="0" name=""/>
        <dsp:cNvSpPr/>
      </dsp:nvSpPr>
      <dsp:spPr>
        <a:xfrm rot="5400000">
          <a:off x="-196547" y="4101932"/>
          <a:ext cx="1100316" cy="770221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>
              <a:latin typeface="+mj-lt"/>
            </a:rPr>
            <a:t>Q&amp;A</a:t>
          </a:r>
          <a:endParaRPr lang="es-MX" sz="1100" b="1" kern="1200" dirty="0">
            <a:latin typeface="+mj-lt"/>
          </a:endParaRPr>
        </a:p>
      </dsp:txBody>
      <dsp:txXfrm rot="-5400000">
        <a:off x="-31499" y="4321996"/>
        <a:ext cx="770221" cy="330095"/>
      </dsp:txXfrm>
    </dsp:sp>
    <dsp:sp modelId="{97918674-1936-4A4B-9464-36A30F041D89}">
      <dsp:nvSpPr>
        <dsp:cNvPr id="0" name=""/>
        <dsp:cNvSpPr/>
      </dsp:nvSpPr>
      <dsp:spPr>
        <a:xfrm rot="5400000">
          <a:off x="3920443" y="755162"/>
          <a:ext cx="715205" cy="7078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8AED6-18C3-4534-B8B4-800E6510E8DF}">
      <dsp:nvSpPr>
        <dsp:cNvPr id="0" name=""/>
        <dsp:cNvSpPr/>
      </dsp:nvSpPr>
      <dsp:spPr>
        <a:xfrm>
          <a:off x="1421" y="0"/>
          <a:ext cx="1489769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Office Manager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err="1" smtClean="0"/>
            <a:t>WhisCabins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is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his</a:t>
          </a:r>
          <a:r>
            <a:rPr lang="es-MX" sz="1300" kern="1200" dirty="0" smtClean="0"/>
            <a:t>/</a:t>
          </a:r>
          <a:r>
            <a:rPr lang="es-MX" sz="1300" kern="1200" dirty="0" err="1" smtClean="0"/>
            <a:t>her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main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Work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Application</a:t>
          </a:r>
          <a:r>
            <a:rPr lang="es-MX" sz="1300" kern="1200" dirty="0" smtClean="0"/>
            <a:t>.</a:t>
          </a:r>
          <a:endParaRPr lang="en-US" sz="1300" kern="1200" dirty="0"/>
        </a:p>
      </dsp:txBody>
      <dsp:txXfrm>
        <a:off x="1421" y="1625600"/>
        <a:ext cx="1489769" cy="1625600"/>
      </dsp:txXfrm>
    </dsp:sp>
    <dsp:sp modelId="{A7982060-4190-401C-B994-F37C08BB193B}">
      <dsp:nvSpPr>
        <dsp:cNvPr id="0" name=""/>
        <dsp:cNvSpPr/>
      </dsp:nvSpPr>
      <dsp:spPr>
        <a:xfrm>
          <a:off x="69650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F6D94-CF25-4817-926D-560547B2F804}">
      <dsp:nvSpPr>
        <dsp:cNvPr id="0" name=""/>
        <dsp:cNvSpPr/>
      </dsp:nvSpPr>
      <dsp:spPr>
        <a:xfrm>
          <a:off x="1535883" y="0"/>
          <a:ext cx="1489769" cy="406400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err="1" smtClean="0"/>
            <a:t>Owner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err="1" smtClean="0"/>
            <a:t>Is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the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person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who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owns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the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property</a:t>
          </a:r>
          <a:r>
            <a:rPr lang="es-MX" sz="1300" kern="1200" dirty="0" smtClean="0"/>
            <a:t>.</a:t>
          </a:r>
          <a:br>
            <a:rPr lang="es-MX" sz="1300" kern="1200" dirty="0" smtClean="0"/>
          </a:br>
          <a:endParaRPr lang="en-US" sz="1300" kern="1200" dirty="0"/>
        </a:p>
      </dsp:txBody>
      <dsp:txXfrm>
        <a:off x="1535883" y="1625600"/>
        <a:ext cx="1489769" cy="1625600"/>
      </dsp:txXfrm>
    </dsp:sp>
    <dsp:sp modelId="{34CB6F7A-A4C8-46C1-B3B3-B48D1D221F32}">
      <dsp:nvSpPr>
        <dsp:cNvPr id="0" name=""/>
        <dsp:cNvSpPr/>
      </dsp:nvSpPr>
      <dsp:spPr>
        <a:xfrm>
          <a:off x="1604112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45B45-AF80-402E-983D-F4B36A6AE197}">
      <dsp:nvSpPr>
        <dsp:cNvPr id="0" name=""/>
        <dsp:cNvSpPr/>
      </dsp:nvSpPr>
      <dsp:spPr>
        <a:xfrm>
          <a:off x="3070346" y="0"/>
          <a:ext cx="1489769" cy="406400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err="1" smtClean="0"/>
            <a:t>Renter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err="1" smtClean="0"/>
            <a:t>Is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the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person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who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wants</a:t>
          </a:r>
          <a:r>
            <a:rPr lang="es-MX" sz="1300" kern="1200" dirty="0" smtClean="0"/>
            <a:t> to </a:t>
          </a:r>
          <a:r>
            <a:rPr lang="es-MX" sz="1300" kern="1200" dirty="0" err="1" smtClean="0"/>
            <a:t>rent</a:t>
          </a:r>
          <a:r>
            <a:rPr lang="es-MX" sz="1300" kern="1200" dirty="0" smtClean="0"/>
            <a:t>  a </a:t>
          </a:r>
          <a:r>
            <a:rPr lang="es-MX" sz="1300" kern="1200" dirty="0" err="1" smtClean="0"/>
            <a:t>property</a:t>
          </a:r>
          <a:r>
            <a:rPr lang="es-MX" sz="1300" kern="1200" dirty="0" smtClean="0"/>
            <a:t>.</a:t>
          </a:r>
          <a:endParaRPr lang="en-US" sz="1300" kern="1200" dirty="0"/>
        </a:p>
      </dsp:txBody>
      <dsp:txXfrm>
        <a:off x="3070346" y="1625600"/>
        <a:ext cx="1489769" cy="1625600"/>
      </dsp:txXfrm>
    </dsp:sp>
    <dsp:sp modelId="{2E9CBCB4-AE31-4D2D-BDA2-49F694C06A74}">
      <dsp:nvSpPr>
        <dsp:cNvPr id="0" name=""/>
        <dsp:cNvSpPr/>
      </dsp:nvSpPr>
      <dsp:spPr>
        <a:xfrm>
          <a:off x="3138575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A6CAE-5C70-4CD3-B451-C7A60DAB77AD}">
      <dsp:nvSpPr>
        <dsp:cNvPr id="0" name=""/>
        <dsp:cNvSpPr/>
      </dsp:nvSpPr>
      <dsp:spPr>
        <a:xfrm>
          <a:off x="4604809" y="0"/>
          <a:ext cx="1489769" cy="406400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kern="1200" dirty="0" smtClean="0"/>
            <a:t>IT </a:t>
          </a:r>
          <a:r>
            <a:rPr lang="es-MX" sz="1700" kern="1200" dirty="0" err="1" smtClean="0"/>
            <a:t>Administrator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300" kern="1200" dirty="0" err="1" smtClean="0"/>
            <a:t>Makes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sure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the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application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is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working</a:t>
          </a:r>
          <a:r>
            <a:rPr lang="es-MX" sz="1300" kern="1200" dirty="0" smtClean="0"/>
            <a:t> </a:t>
          </a:r>
          <a:r>
            <a:rPr lang="es-MX" sz="1300" kern="1200" dirty="0" err="1" smtClean="0"/>
            <a:t>correctly</a:t>
          </a:r>
          <a:r>
            <a:rPr lang="es-MX" sz="1300" kern="1200" dirty="0" smtClean="0"/>
            <a:t>.</a:t>
          </a:r>
          <a:endParaRPr lang="en-US" sz="1300" kern="1200" dirty="0"/>
        </a:p>
      </dsp:txBody>
      <dsp:txXfrm>
        <a:off x="4604809" y="1625600"/>
        <a:ext cx="1489769" cy="1625600"/>
      </dsp:txXfrm>
    </dsp:sp>
    <dsp:sp modelId="{9E29DE2A-8202-496D-AC61-092896953D13}">
      <dsp:nvSpPr>
        <dsp:cNvPr id="0" name=""/>
        <dsp:cNvSpPr/>
      </dsp:nvSpPr>
      <dsp:spPr>
        <a:xfrm>
          <a:off x="4673037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5ACE1-29B0-4B8D-A3EB-27385E95612E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C5CC4-F17E-4771-B690-8271F806D8C0}" type="datetimeFigureOut">
              <a:rPr lang="es-MX" smtClean="0"/>
              <a:t>11/10/2016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AEF60-4EA8-4D72-BEC6-11D4997A9C2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4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42E1E-3ECF-48A3-80AF-0B6C154C47A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43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52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45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9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6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8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70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9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1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3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6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5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C9C9A-1A56-2745-9B7F-67E5017215D2}" type="datetimeFigureOut">
              <a:rPr lang="es-ES" smtClean="0"/>
              <a:t>11/10/2016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960E-E4C7-2648-B40A-6E3B4FCC0AAF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 descr="texto_img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8" name="CuadroTexto 7"/>
          <p:cNvSpPr txBox="1"/>
          <p:nvPr userDrawn="1"/>
        </p:nvSpPr>
        <p:spPr>
          <a:xfrm>
            <a:off x="964162" y="6611779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>
                <a:solidFill>
                  <a:schemeClr val="bg1"/>
                </a:solidFill>
                <a:latin typeface="Viner Hand ITC" panose="03070502030502020203" pitchFamily="66" charset="0"/>
                <a:cs typeface="Sansation Bold"/>
              </a:rPr>
              <a:t>San Pablo Digital</a:t>
            </a:r>
            <a:endParaRPr lang="es-ES" sz="1000" dirty="0">
              <a:solidFill>
                <a:schemeClr val="bg1"/>
              </a:solidFill>
              <a:latin typeface="Viner Hand ITC" panose="03070502030502020203" pitchFamily="66" charset="0"/>
              <a:cs typeface="Sansation Bold"/>
            </a:endParaRPr>
          </a:p>
        </p:txBody>
      </p:sp>
      <p:pic>
        <p:nvPicPr>
          <p:cNvPr id="9" name="Imagen 8" descr="texto_img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9" t="94383" r="28509" b="1"/>
          <a:stretch/>
        </p:blipFill>
        <p:spPr>
          <a:xfrm>
            <a:off x="996616" y="6515685"/>
            <a:ext cx="3721769" cy="3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endParaRPr lang="es-MX" b="1" dirty="0" smtClean="0"/>
          </a:p>
          <a:p>
            <a:r>
              <a:rPr lang="es-MX" sz="3600" b="1" dirty="0" smtClean="0"/>
              <a:t>  </a:t>
            </a:r>
            <a:r>
              <a:rPr lang="es-MX" sz="3600" b="1" dirty="0" smtClean="0"/>
              <a:t>Project </a:t>
            </a:r>
            <a:r>
              <a:rPr lang="es-MX" sz="3600" b="1" dirty="0" err="1" smtClean="0"/>
              <a:t>Overview</a:t>
            </a:r>
            <a:endParaRPr lang="es-MX" sz="3600" b="1" dirty="0" smtClean="0"/>
          </a:p>
          <a:p>
            <a:r>
              <a:rPr lang="es-MX" dirty="0" smtClean="0"/>
              <a:t>                  </a:t>
            </a:r>
            <a:r>
              <a:rPr lang="es-MX" dirty="0" err="1" smtClean="0"/>
              <a:t>October</a:t>
            </a:r>
            <a:r>
              <a:rPr lang="es-MX" dirty="0" smtClean="0"/>
              <a:t> 13th 2016</a:t>
            </a:r>
          </a:p>
          <a:p>
            <a:r>
              <a:rPr lang="es-MX" dirty="0" err="1" smtClean="0"/>
              <a:t>Created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: Dakota </a:t>
            </a:r>
            <a:r>
              <a:rPr lang="es-MX" dirty="0" err="1" smtClean="0"/>
              <a:t>Fang</a:t>
            </a:r>
            <a:r>
              <a:rPr lang="es-MX" dirty="0" smtClean="0"/>
              <a:t>, Nick </a:t>
            </a:r>
            <a:r>
              <a:rPr lang="es-MX" dirty="0" err="1" smtClean="0"/>
              <a:t>Liu</a:t>
            </a:r>
            <a:r>
              <a:rPr lang="es-MX" dirty="0" smtClean="0"/>
              <a:t>, Carlos </a:t>
            </a:r>
            <a:r>
              <a:rPr lang="es-MX" dirty="0" err="1" smtClean="0"/>
              <a:t>Rado</a:t>
            </a:r>
            <a:r>
              <a:rPr lang="es-MX" dirty="0" smtClean="0"/>
              <a:t> and Xavier Mercado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3808" y="1745151"/>
            <a:ext cx="3576581" cy="178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6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0" y="836613"/>
            <a:ext cx="8229600" cy="436562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accent2"/>
                </a:solidFill>
              </a:rPr>
              <a:t>Agenda</a:t>
            </a:r>
            <a:endParaRPr lang="es-MX" sz="32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71326188"/>
              </p:ext>
            </p:extLst>
          </p:nvPr>
        </p:nvGraphicFramePr>
        <p:xfrm>
          <a:off x="467544" y="1268760"/>
          <a:ext cx="784887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0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70808" y="1783302"/>
            <a:ext cx="7543800" cy="1105029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/>
              <a:t>WhisCabins.CA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next</a:t>
            </a:r>
            <a:r>
              <a:rPr lang="es-MX" sz="2400" dirty="0" smtClean="0"/>
              <a:t> Accomodation Marketplace </a:t>
            </a:r>
            <a:r>
              <a:rPr lang="es-MX" sz="2400" dirty="0" err="1" smtClean="0"/>
              <a:t>application</a:t>
            </a:r>
            <a:r>
              <a:rPr lang="es-MX" sz="2400" dirty="0" smtClean="0"/>
              <a:t> </a:t>
            </a:r>
            <a:r>
              <a:rPr lang="es-MX" sz="2400" dirty="0" err="1" smtClean="0"/>
              <a:t>for</a:t>
            </a:r>
            <a:r>
              <a:rPr lang="es-MX" sz="2400" dirty="0" smtClean="0"/>
              <a:t> </a:t>
            </a:r>
            <a:r>
              <a:rPr lang="es-MX" sz="2400" dirty="0" err="1" smtClean="0"/>
              <a:t>people</a:t>
            </a:r>
            <a:r>
              <a:rPr lang="es-MX" sz="2400" dirty="0" smtClean="0"/>
              <a:t> </a:t>
            </a:r>
            <a:r>
              <a:rPr lang="es-MX" sz="2400" dirty="0" err="1" smtClean="0"/>
              <a:t>who</a:t>
            </a:r>
            <a:r>
              <a:rPr lang="es-MX" sz="2400" dirty="0" smtClean="0"/>
              <a:t> </a:t>
            </a:r>
            <a:r>
              <a:rPr lang="es-MX" sz="2400" dirty="0" err="1" smtClean="0"/>
              <a:t>is</a:t>
            </a:r>
            <a:r>
              <a:rPr lang="es-MX" sz="2400" dirty="0" smtClean="0"/>
              <a:t> </a:t>
            </a:r>
            <a:r>
              <a:rPr lang="es-MX" sz="2400" dirty="0" err="1" smtClean="0"/>
              <a:t>willing</a:t>
            </a:r>
            <a:r>
              <a:rPr lang="es-MX" sz="2400" dirty="0" smtClean="0"/>
              <a:t> to </a:t>
            </a:r>
            <a:r>
              <a:rPr lang="es-MX" sz="2400" dirty="0" err="1" smtClean="0"/>
              <a:t>have</a:t>
            </a:r>
            <a:r>
              <a:rPr lang="es-MX" sz="2400" dirty="0" smtClean="0"/>
              <a:t> a </a:t>
            </a:r>
            <a:r>
              <a:rPr lang="es-MX" sz="2400" dirty="0" err="1" smtClean="0"/>
              <a:t>great</a:t>
            </a:r>
            <a:r>
              <a:rPr lang="es-MX" sz="2400" dirty="0" smtClean="0"/>
              <a:t> time </a:t>
            </a:r>
            <a:r>
              <a:rPr lang="es-MX" sz="2400" dirty="0" err="1" smtClean="0"/>
              <a:t>on</a:t>
            </a:r>
            <a:r>
              <a:rPr lang="es-MX" sz="2400" dirty="0" smtClean="0"/>
              <a:t> a </a:t>
            </a:r>
            <a:r>
              <a:rPr lang="es-MX" sz="2400" dirty="0" err="1" smtClean="0"/>
              <a:t>lovely</a:t>
            </a:r>
            <a:r>
              <a:rPr lang="es-MX" sz="2400" dirty="0" smtClean="0"/>
              <a:t> </a:t>
            </a:r>
            <a:r>
              <a:rPr lang="es-MX" sz="2400" dirty="0" err="1" smtClean="0"/>
              <a:t>Cabin</a:t>
            </a:r>
            <a:r>
              <a:rPr lang="es-MX" sz="2400" dirty="0" smtClean="0"/>
              <a:t>  in </a:t>
            </a:r>
            <a:r>
              <a:rPr lang="es-MX" sz="2400" dirty="0" err="1" smtClean="0"/>
              <a:t>Whistler,British</a:t>
            </a:r>
            <a:r>
              <a:rPr lang="es-MX" sz="2400" dirty="0" smtClean="0"/>
              <a:t> Columbia.</a:t>
            </a:r>
            <a:endParaRPr lang="es-MX" sz="2400" dirty="0"/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897456" y="842547"/>
            <a:ext cx="5040560" cy="94075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Project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Description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1028" name="Picture 4" descr="Image result for whist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87" y="3856383"/>
            <a:ext cx="3714437" cy="247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3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Título"/>
          <p:cNvSpPr txBox="1">
            <a:spLocks/>
          </p:cNvSpPr>
          <p:nvPr/>
        </p:nvSpPr>
        <p:spPr>
          <a:xfrm>
            <a:off x="897456" y="842547"/>
            <a:ext cx="5040560" cy="94075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Functional</a:t>
            </a:r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Users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46212907"/>
              </p:ext>
            </p:extLst>
          </p:nvPr>
        </p:nvGraphicFramePr>
        <p:xfrm>
          <a:off x="145124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93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112011" y="1100335"/>
            <a:ext cx="2160240" cy="5760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0" name="Picture 2" descr="UseCaseDiagramSS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970" y="412878"/>
            <a:ext cx="9443841" cy="58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0" y="412878"/>
            <a:ext cx="8728098" cy="94075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Technical</a:t>
            </a:r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Specifications</a:t>
            </a:r>
            <a:endParaRPr lang="es-MX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Use Case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Diagram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0" y="412878"/>
            <a:ext cx="8728098" cy="94075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i="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Technical</a:t>
            </a:r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Specifications</a:t>
            </a:r>
            <a:endParaRPr lang="es-MX" sz="3200" dirty="0" smtClean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s-MX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ERD </a:t>
            </a:r>
            <a:r>
              <a:rPr lang="es-MX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Diagram</a:t>
            </a:r>
            <a:endParaRPr lang="es-MX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074" name="Picture 2" descr="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6" y="1353633"/>
            <a:ext cx="8179873" cy="514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2" y="1094704"/>
            <a:ext cx="8009563" cy="4146237"/>
          </a:xfrm>
        </p:spPr>
        <p:txBody>
          <a:bodyPr>
            <a:normAutofit/>
          </a:bodyPr>
          <a:lstStyle/>
          <a:p>
            <a:r>
              <a:rPr lang="es-MX" sz="3600" dirty="0" smtClean="0"/>
              <a:t>                             ¿Q&amp;A?</a:t>
            </a:r>
            <a:br>
              <a:rPr lang="es-MX" sz="3600" dirty="0" smtClean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 smtClean="0"/>
              <a:t/>
            </a:r>
            <a:br>
              <a:rPr lang="es-MX" sz="3600" dirty="0" smtClean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 smtClean="0"/>
              <a:t>THANKS A LOT FOR YOUR TIME!!!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420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ctr"/>
      <a:lstStyle>
        <a:defPPr>
          <a:defRPr sz="3200" dirty="0" smtClean="0">
            <a:solidFill>
              <a:schemeClr val="accent2">
                <a:lumMod val="60000"/>
                <a:lumOff val="40000"/>
              </a:schemeClr>
            </a:solidFill>
            <a:latin typeface="Trebuchet MS" panose="020B0603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59436</TotalTime>
  <Words>127</Words>
  <Application>Microsoft Office PowerPoint</Application>
  <PresentationFormat>On-screen Show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Sansation Bold</vt:lpstr>
      <vt:lpstr>Trebuchet MS</vt:lpstr>
      <vt:lpstr>Viner Hand ITC</vt:lpstr>
      <vt:lpstr>Tema de Office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                             ¿Q&amp;A?    THANKS A LOT FOR YOUR TIME!!!</vt:lpstr>
    </vt:vector>
  </TitlesOfParts>
  <Company>unifar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sanchez</dc:creator>
  <cp:lastModifiedBy>Franco Mercado</cp:lastModifiedBy>
  <cp:revision>503</cp:revision>
  <dcterms:created xsi:type="dcterms:W3CDTF">2015-08-10T15:17:10Z</dcterms:created>
  <dcterms:modified xsi:type="dcterms:W3CDTF">2016-10-11T20:22:06Z</dcterms:modified>
</cp:coreProperties>
</file>