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7" r:id="rId1"/>
  </p:sldMasterIdLst>
  <p:sldIdLst>
    <p:sldId id="256" r:id="rId2"/>
    <p:sldId id="262" r:id="rId3"/>
    <p:sldId id="257" r:id="rId4"/>
    <p:sldId id="263" r:id="rId5"/>
    <p:sldId id="258" r:id="rId6"/>
    <p:sldId id="259" r:id="rId7"/>
    <p:sldId id="260" r:id="rId8"/>
    <p:sldId id="261" r:id="rId9"/>
  </p:sldIdLst>
  <p:sldSz cx="12192000" cy="6858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1285E46-7D39-4BF9-8769-667CD7C1E578}" type="datetime">
              <a:rPr lang="es-ES" sz="1050" b="0" strike="noStrike" spc="-1" smtClean="0">
                <a:solidFill>
                  <a:srgbClr val="FFFFFF"/>
                </a:solidFill>
                <a:latin typeface="Trebuchet MS"/>
              </a:rPr>
              <a:t>07/11/2019</a:t>
            </a:fld>
            <a:endParaRPr lang="es-ES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4DCB0D2-A725-4700-B9D4-2C03CAA72E4B}" type="slidenum">
              <a:rPr lang="es-ES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ES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128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9925DE8-922C-4D91-A28B-C481CBC39C78}" type="datetime">
              <a:rPr lang="es-ES" sz="1050" b="0" strike="noStrike" spc="-1" smtClean="0">
                <a:solidFill>
                  <a:srgbClr val="FFFFFF"/>
                </a:solidFill>
                <a:latin typeface="Trebuchet MS"/>
              </a:rPr>
              <a:t>07/11/2019</a:t>
            </a:fld>
            <a:endParaRPr lang="es-ES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5E14E42-982B-4E62-A766-363EEBED6A89}" type="slidenum">
              <a:rPr lang="es-ES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ES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039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9925DE8-922C-4D91-A28B-C481CBC39C78}" type="datetime">
              <a:rPr lang="es-ES" sz="1050" b="0" strike="noStrike" spc="-1" smtClean="0">
                <a:solidFill>
                  <a:srgbClr val="FFFFFF"/>
                </a:solidFill>
                <a:latin typeface="Trebuchet MS"/>
              </a:rPr>
              <a:t>07/11/2019</a:t>
            </a:fld>
            <a:endParaRPr lang="es-ES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5E14E42-982B-4E62-A766-363EEBED6A89}" type="slidenum">
              <a:rPr lang="es-ES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ES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7816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9925DE8-922C-4D91-A28B-C481CBC39C78}" type="datetime">
              <a:rPr lang="es-ES" sz="1050" b="0" strike="noStrike" spc="-1" smtClean="0">
                <a:solidFill>
                  <a:srgbClr val="FFFFFF"/>
                </a:solidFill>
                <a:latin typeface="Trebuchet MS"/>
              </a:rPr>
              <a:t>07/11/2019</a:t>
            </a:fld>
            <a:endParaRPr lang="es-ES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5E14E42-982B-4E62-A766-363EEBED6A89}" type="slidenum">
              <a:rPr lang="es-ES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ES" sz="3600" b="0" strike="noStrike" spc="-1"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5259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9925DE8-922C-4D91-A28B-C481CBC39C78}" type="datetime">
              <a:rPr lang="es-ES" sz="1050" b="0" strike="noStrike" spc="-1" smtClean="0">
                <a:solidFill>
                  <a:srgbClr val="FFFFFF"/>
                </a:solidFill>
                <a:latin typeface="Trebuchet MS"/>
              </a:rPr>
              <a:t>07/11/2019</a:t>
            </a:fld>
            <a:endParaRPr lang="es-ES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5E14E42-982B-4E62-A766-363EEBED6A89}" type="slidenum">
              <a:rPr lang="es-ES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ES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9176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9925DE8-922C-4D91-A28B-C481CBC39C78}" type="datetime">
              <a:rPr lang="es-ES" sz="1050" b="0" strike="noStrike" spc="-1" smtClean="0">
                <a:solidFill>
                  <a:srgbClr val="FFFFFF"/>
                </a:solidFill>
                <a:latin typeface="Trebuchet MS"/>
              </a:rPr>
              <a:t>07/11/2019</a:t>
            </a:fld>
            <a:endParaRPr lang="es-ES" sz="1050" b="0" strike="noStrike" spc="-1"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5E14E42-982B-4E62-A766-363EEBED6A89}" type="slidenum">
              <a:rPr lang="es-ES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ES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0986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9925DE8-922C-4D91-A28B-C481CBC39C78}" type="datetime">
              <a:rPr lang="es-ES" sz="1050" b="0" strike="noStrike" spc="-1" smtClean="0">
                <a:solidFill>
                  <a:srgbClr val="FFFFFF"/>
                </a:solidFill>
                <a:latin typeface="Trebuchet MS"/>
              </a:rPr>
              <a:t>07/11/2019</a:t>
            </a:fld>
            <a:endParaRPr lang="es-ES" sz="1050" b="0" strike="noStrike" spc="-1"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5E14E42-982B-4E62-A766-363EEBED6A89}" type="slidenum">
              <a:rPr lang="es-ES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ES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5509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1285E46-7D39-4BF9-8769-667CD7C1E578}" type="datetime">
              <a:rPr lang="es-ES" sz="1050" b="0" strike="noStrike" spc="-1" smtClean="0">
                <a:solidFill>
                  <a:srgbClr val="FFFFFF"/>
                </a:solidFill>
                <a:latin typeface="Trebuchet MS"/>
              </a:rPr>
              <a:t>07/11/2019</a:t>
            </a:fld>
            <a:endParaRPr lang="es-ES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4DCB0D2-A725-4700-B9D4-2C03CAA72E4B}" type="slidenum">
              <a:rPr lang="es-ES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ES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935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1285E46-7D39-4BF9-8769-667CD7C1E578}" type="datetime">
              <a:rPr lang="es-ES" sz="1050" b="0" strike="noStrike" spc="-1" smtClean="0">
                <a:solidFill>
                  <a:srgbClr val="FFFFFF"/>
                </a:solidFill>
                <a:latin typeface="Trebuchet MS"/>
              </a:rPr>
              <a:t>07/11/2019</a:t>
            </a:fld>
            <a:endParaRPr lang="es-ES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4DCB0D2-A725-4700-B9D4-2C03CAA72E4B}" type="slidenum">
              <a:rPr lang="es-ES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ES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35921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63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9925DE8-922C-4D91-A28B-C481CBC39C78}" type="datetime">
              <a:rPr lang="es-ES" sz="1050" b="0" strike="noStrike" spc="-1" smtClean="0">
                <a:solidFill>
                  <a:srgbClr val="FFFFFF"/>
                </a:solidFill>
                <a:latin typeface="Trebuchet MS"/>
              </a:rPr>
              <a:t>07/11/2019</a:t>
            </a:fld>
            <a:endParaRPr lang="es-ES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5E14E42-982B-4E62-A766-363EEBED6A89}" type="slidenum">
              <a:rPr lang="es-ES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ES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118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1285E46-7D39-4BF9-8769-667CD7C1E578}" type="datetime">
              <a:rPr lang="es-ES" sz="1050" b="0" strike="noStrike" spc="-1" smtClean="0">
                <a:solidFill>
                  <a:srgbClr val="FFFFFF"/>
                </a:solidFill>
                <a:latin typeface="Trebuchet MS"/>
              </a:rPr>
              <a:t>07/11/2019</a:t>
            </a:fld>
            <a:endParaRPr lang="es-ES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4DCB0D2-A725-4700-B9D4-2C03CAA72E4B}" type="slidenum">
              <a:rPr lang="es-ES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ES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29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1285E46-7D39-4BF9-8769-667CD7C1E578}" type="datetime">
              <a:rPr lang="es-ES" sz="1050" b="0" strike="noStrike" spc="-1" smtClean="0">
                <a:solidFill>
                  <a:srgbClr val="FFFFFF"/>
                </a:solidFill>
                <a:latin typeface="Trebuchet MS"/>
              </a:rPr>
              <a:t>07/11/2019</a:t>
            </a:fld>
            <a:endParaRPr lang="es-ES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4DCB0D2-A725-4700-B9D4-2C03CAA72E4B}" type="slidenum">
              <a:rPr lang="es-ES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ES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133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1285E46-7D39-4BF9-8769-667CD7C1E578}" type="datetime">
              <a:rPr lang="es-ES" sz="1050" b="0" strike="noStrike" spc="-1" smtClean="0">
                <a:solidFill>
                  <a:srgbClr val="FFFFFF"/>
                </a:solidFill>
                <a:latin typeface="Trebuchet MS"/>
              </a:rPr>
              <a:t>07/11/2019</a:t>
            </a:fld>
            <a:endParaRPr lang="es-ES" sz="105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4DCB0D2-A725-4700-B9D4-2C03CAA72E4B}" type="slidenum">
              <a:rPr lang="es-ES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ES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713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1285E46-7D39-4BF9-8769-667CD7C1E578}" type="datetime">
              <a:rPr lang="es-ES" sz="1050" b="0" strike="noStrike" spc="-1" smtClean="0">
                <a:solidFill>
                  <a:srgbClr val="FFFFFF"/>
                </a:solidFill>
                <a:latin typeface="Trebuchet MS"/>
              </a:rPr>
              <a:t>07/11/2019</a:t>
            </a:fld>
            <a:endParaRPr lang="es-ES" sz="1050" b="0" strike="noStrike" spc="-1">
              <a:latin typeface="Times New Roman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4DCB0D2-A725-4700-B9D4-2C03CAA72E4B}" type="slidenum">
              <a:rPr lang="es-ES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ES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5444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1285E46-7D39-4BF9-8769-667CD7C1E578}" type="datetime">
              <a:rPr lang="es-ES" sz="1050" b="0" strike="noStrike" spc="-1" smtClean="0">
                <a:solidFill>
                  <a:srgbClr val="FFFFFF"/>
                </a:solidFill>
                <a:latin typeface="Trebuchet MS"/>
              </a:rPr>
              <a:t>07/11/2019</a:t>
            </a:fld>
            <a:endParaRPr lang="es-ES" sz="1050" b="0" strike="noStrike" spc="-1">
              <a:latin typeface="Times New Roman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4DCB0D2-A725-4700-B9D4-2C03CAA72E4B}" type="slidenum">
              <a:rPr lang="es-ES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ES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1294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1285E46-7D39-4BF9-8769-667CD7C1E578}" type="datetime">
              <a:rPr lang="es-ES" sz="1050" b="0" strike="noStrike" spc="-1" smtClean="0">
                <a:solidFill>
                  <a:srgbClr val="FFFFFF"/>
                </a:solidFill>
                <a:latin typeface="Trebuchet MS"/>
              </a:rPr>
              <a:t>07/11/2019</a:t>
            </a:fld>
            <a:endParaRPr lang="es-ES" sz="1050" b="0" strike="noStrike" spc="-1">
              <a:latin typeface="Times New Roman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4DCB0D2-A725-4700-B9D4-2C03CAA72E4B}" type="slidenum">
              <a:rPr lang="es-ES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ES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232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1285E46-7D39-4BF9-8769-667CD7C1E578}" type="datetime">
              <a:rPr lang="es-ES" sz="1050" b="0" strike="noStrike" spc="-1" smtClean="0">
                <a:solidFill>
                  <a:srgbClr val="FFFFFF"/>
                </a:solidFill>
                <a:latin typeface="Trebuchet MS"/>
              </a:rPr>
              <a:t>07/11/2019</a:t>
            </a:fld>
            <a:endParaRPr lang="es-ES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4DCB0D2-A725-4700-B9D4-2C03CAA72E4B}" type="slidenum">
              <a:rPr lang="es-ES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ES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914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29925DE8-922C-4D91-A28B-C481CBC39C78}" type="datetime">
              <a:rPr lang="es-ES" sz="1050" b="0" strike="noStrike" spc="-1" smtClean="0">
                <a:solidFill>
                  <a:srgbClr val="FFFFFF"/>
                </a:solidFill>
                <a:latin typeface="Trebuchet MS"/>
              </a:rPr>
              <a:t>07/11/2019</a:t>
            </a:fld>
            <a:endParaRPr lang="es-ES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85E14E42-982B-4E62-A766-363EEBED6A89}" type="slidenum">
              <a:rPr lang="es-ES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ES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5623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80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530087" y="1665324"/>
            <a:ext cx="10550520" cy="2270572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endParaRPr lang="en-US" sz="4400" b="0" strike="noStrike" spc="-1" dirty="0">
              <a:solidFill>
                <a:srgbClr val="FFFFFF"/>
              </a:solidFill>
              <a:latin typeface="Trebuchet MS"/>
            </a:endParaRPr>
          </a:p>
          <a:p>
            <a:pPr algn="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Trebuchet MS"/>
              </a:rPr>
              <a:t>POO :</a:t>
            </a:r>
            <a:r>
              <a:rPr lang="en-US" sz="4400" b="0" strike="noStrike" spc="-1" dirty="0" err="1">
                <a:solidFill>
                  <a:srgbClr val="FFFFFF"/>
                </a:solidFill>
                <a:latin typeface="Trebuchet MS"/>
              </a:rPr>
              <a:t>Programació</a:t>
            </a:r>
            <a:r>
              <a:rPr lang="en-US" sz="4400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4400" b="0" strike="noStrike" spc="-1" dirty="0" err="1">
                <a:solidFill>
                  <a:srgbClr val="FFFFFF"/>
                </a:solidFill>
                <a:latin typeface="Trebuchet MS"/>
              </a:rPr>
              <a:t>orientada</a:t>
            </a:r>
            <a:r>
              <a:rPr lang="en-US" sz="4400" b="0" strike="noStrike" spc="-1" dirty="0">
                <a:solidFill>
                  <a:srgbClr val="FFFFFF"/>
                </a:solidFill>
                <a:latin typeface="Trebuchet MS"/>
              </a:rPr>
              <a:t> a </a:t>
            </a:r>
            <a:r>
              <a:rPr lang="en-US" sz="4400" b="0" strike="noStrike" spc="-1" dirty="0" err="1">
                <a:solidFill>
                  <a:srgbClr val="FFFFFF"/>
                </a:solidFill>
                <a:latin typeface="Trebuchet MS"/>
              </a:rPr>
              <a:t>objectes</a:t>
            </a:r>
            <a:endParaRPr lang="en-US" sz="4400" b="0" strike="noStrike" spc="-1" dirty="0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680400" y="4394160"/>
            <a:ext cx="8143920" cy="1117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Associacions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1204668"/>
          </a:xfrm>
        </p:spPr>
        <p:txBody>
          <a:bodyPr/>
          <a:lstStyle/>
          <a:p>
            <a:r>
              <a:rPr lang="es-ES_tradnl" dirty="0" err="1" smtClean="0"/>
              <a:t>Conexió</a:t>
            </a:r>
            <a:r>
              <a:rPr lang="es-ES_tradnl" dirty="0" smtClean="0"/>
              <a:t> entre </a:t>
            </a:r>
            <a:r>
              <a:rPr lang="es-ES_tradnl" dirty="0" err="1" smtClean="0"/>
              <a:t>classes</a:t>
            </a:r>
            <a:r>
              <a:rPr lang="es-ES_tradnl" dirty="0" smtClean="0"/>
              <a:t>. </a:t>
            </a:r>
          </a:p>
          <a:p>
            <a:pPr marL="0" indent="0">
              <a:buNone/>
            </a:pPr>
            <a:r>
              <a:rPr lang="es-ES_tradnl" dirty="0"/>
              <a:t> </a:t>
            </a:r>
            <a:r>
              <a:rPr lang="es-ES_tradnl" dirty="0" smtClean="0"/>
              <a:t> </a:t>
            </a:r>
            <a:r>
              <a:rPr lang="es-ES_tradnl" dirty="0" err="1" smtClean="0"/>
              <a:t>Navegació</a:t>
            </a:r>
            <a:r>
              <a:rPr lang="es-ES_tradnl" dirty="0" smtClean="0"/>
              <a:t> entre </a:t>
            </a:r>
            <a:r>
              <a:rPr lang="es-ES_tradnl" dirty="0" err="1" smtClean="0"/>
              <a:t>classes</a:t>
            </a:r>
            <a:r>
              <a:rPr lang="es-ES_tradnl" dirty="0" smtClean="0"/>
              <a:t>: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631" y="1604520"/>
            <a:ext cx="34861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8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785" y="624959"/>
            <a:ext cx="6188213" cy="1501283"/>
          </a:xfrm>
          <a:prstGeom prst="rect">
            <a:avLst/>
          </a:prstGeom>
        </p:spPr>
      </p:pic>
      <p:pic>
        <p:nvPicPr>
          <p:cNvPr id="1030" name="Picture 6" descr="Resultado de imagen de herencia po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488" y="160338"/>
            <a:ext cx="264795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agregacion  po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083" y="4941876"/>
            <a:ext cx="45148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Resultado de imagen de composicion  poo"/>
          <p:cNvSpPr>
            <a:spLocks noChangeAspect="1" noChangeArrowheads="1"/>
          </p:cNvSpPr>
          <p:nvPr/>
        </p:nvSpPr>
        <p:spPr bwMode="auto">
          <a:xfrm>
            <a:off x="155575" y="-144463"/>
            <a:ext cx="223566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141" y="2126242"/>
            <a:ext cx="5430644" cy="225628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6136619" y="2468788"/>
            <a:ext cx="38557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u="sng" dirty="0" err="1" smtClean="0"/>
              <a:t>Composició</a:t>
            </a:r>
            <a:r>
              <a:rPr lang="es-ES_tradnl" u="sng" dirty="0" smtClean="0"/>
              <a:t>:</a:t>
            </a:r>
          </a:p>
          <a:p>
            <a:endParaRPr lang="es-ES" u="sng" dirty="0" smtClean="0"/>
          </a:p>
          <a:p>
            <a:r>
              <a:rPr lang="es-ES" dirty="0" smtClean="0"/>
              <a:t>f</a:t>
            </a:r>
            <a:r>
              <a:rPr lang="es-ES" dirty="0" smtClean="0"/>
              <a:t>orma </a:t>
            </a:r>
            <a:r>
              <a:rPr lang="es-ES" dirty="0" err="1" smtClean="0"/>
              <a:t>part</a:t>
            </a:r>
            <a:r>
              <a:rPr lang="es-ES" dirty="0" smtClean="0"/>
              <a:t> de…</a:t>
            </a:r>
          </a:p>
          <a:p>
            <a:r>
              <a:rPr lang="es-ES_tradnl" dirty="0" err="1"/>
              <a:t>é</a:t>
            </a:r>
            <a:r>
              <a:rPr lang="es-ES_tradnl" dirty="0" err="1" smtClean="0"/>
              <a:t>s</a:t>
            </a:r>
            <a:r>
              <a:rPr lang="es-ES_tradnl" dirty="0" smtClean="0"/>
              <a:t> </a:t>
            </a:r>
            <a:r>
              <a:rPr lang="es-ES_tradnl" dirty="0" err="1" smtClean="0"/>
              <a:t>part</a:t>
            </a:r>
            <a:r>
              <a:rPr lang="es-ES_tradnl" dirty="0" smtClean="0"/>
              <a:t> de…</a:t>
            </a:r>
          </a:p>
          <a:p>
            <a:endParaRPr lang="es-ES_tradnl" dirty="0" smtClean="0"/>
          </a:p>
          <a:p>
            <a:r>
              <a:rPr lang="es-ES_tradnl" dirty="0" smtClean="0"/>
              <a:t>(</a:t>
            </a:r>
            <a:r>
              <a:rPr lang="es-ES_tradnl" dirty="0" err="1" smtClean="0"/>
              <a:t>instància</a:t>
            </a:r>
            <a:r>
              <a:rPr lang="es-ES_tradnl" dirty="0" smtClean="0"/>
              <a:t> </a:t>
            </a:r>
            <a:r>
              <a:rPr lang="es-ES_tradnl" dirty="0" err="1" smtClean="0"/>
              <a:t>com</a:t>
            </a:r>
            <a:r>
              <a:rPr lang="es-ES_tradnl" dirty="0" smtClean="0"/>
              <a:t> a </a:t>
            </a:r>
            <a:r>
              <a:rPr lang="es-ES_tradnl" dirty="0" err="1" smtClean="0"/>
              <a:t>propietat</a:t>
            </a:r>
            <a:r>
              <a:rPr lang="es-ES_tradnl" dirty="0" smtClean="0"/>
              <a:t>)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6136619" y="4565660"/>
            <a:ext cx="38557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u="sng" dirty="0" smtClean="0"/>
              <a:t>Agregación:</a:t>
            </a:r>
          </a:p>
          <a:p>
            <a:endParaRPr lang="es-ES" u="sng" dirty="0" smtClean="0"/>
          </a:p>
          <a:p>
            <a:r>
              <a:rPr lang="es-ES" dirty="0" smtClean="0"/>
              <a:t>Tiene un…</a:t>
            </a:r>
            <a:endParaRPr lang="es-ES" dirty="0" smtClean="0"/>
          </a:p>
          <a:p>
            <a:endParaRPr lang="es-ES_tradnl" dirty="0" smtClean="0"/>
          </a:p>
          <a:p>
            <a:r>
              <a:rPr lang="es-ES_tradnl" dirty="0" smtClean="0"/>
              <a:t>(</a:t>
            </a:r>
            <a:r>
              <a:rPr lang="es-ES_tradnl" dirty="0" err="1" smtClean="0"/>
              <a:t>instància</a:t>
            </a:r>
            <a:r>
              <a:rPr lang="es-ES_tradnl" dirty="0" smtClean="0"/>
              <a:t> </a:t>
            </a:r>
            <a:r>
              <a:rPr lang="es-ES_tradnl" dirty="0" err="1" smtClean="0"/>
              <a:t>dins</a:t>
            </a:r>
            <a:r>
              <a:rPr lang="es-ES_tradnl" dirty="0" smtClean="0"/>
              <a:t> el constructor)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5795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317" y="385369"/>
            <a:ext cx="3857625" cy="61626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658" y="430145"/>
            <a:ext cx="4238625" cy="35242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033" y="3954395"/>
            <a:ext cx="31718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5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Composició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0" y="1418400"/>
            <a:ext cx="9104199" cy="52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2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374" y="253426"/>
            <a:ext cx="6642138" cy="62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1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37" y="1423318"/>
            <a:ext cx="8627209" cy="470840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25912" y="434897"/>
            <a:ext cx="28632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err="1" smtClean="0"/>
              <a:t>Agregació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39827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844" y="947855"/>
            <a:ext cx="6026161" cy="431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86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2158</TotalTime>
  <Words>45</Words>
  <Application>Microsoft Office PowerPoint</Application>
  <PresentationFormat>Panorámica</PresentationFormat>
  <Paragraphs>18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Times New Roman</vt:lpstr>
      <vt:lpstr>Trebuchet MS</vt:lpstr>
      <vt:lpstr>Wingdings 3</vt:lpstr>
      <vt:lpstr>Ion</vt:lpstr>
      <vt:lpstr>Presentación de PowerPoint</vt:lpstr>
      <vt:lpstr>Associacions</vt:lpstr>
      <vt:lpstr>Presentación de PowerPoint</vt:lpstr>
      <vt:lpstr>Presentación de PowerPoint</vt:lpstr>
      <vt:lpstr>Composició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subject/>
  <dc:creator>sonia</dc:creator>
  <dc:description/>
  <cp:lastModifiedBy>sonia</cp:lastModifiedBy>
  <cp:revision>681</cp:revision>
  <dcterms:created xsi:type="dcterms:W3CDTF">2017-08-08T17:21:34Z</dcterms:created>
  <dcterms:modified xsi:type="dcterms:W3CDTF">2019-11-07T18:39:59Z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Panorámica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</Properties>
</file>