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3"/>
    <p:sldMasterId id="2147483676" r:id="rId4"/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 Imag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571499" y="2571988"/>
            <a:ext cx="7917982" cy="6779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3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571499" y="3318987"/>
            <a:ext cx="7917982" cy="9332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9" name="Shape 59"/>
          <p:cNvGrpSpPr/>
          <p:nvPr/>
        </p:nvGrpSpPr>
        <p:grpSpPr>
          <a:xfrm>
            <a:off x="0" y="595952"/>
            <a:ext cx="9141074" cy="1835951"/>
            <a:chOff x="0" y="1074510"/>
            <a:chExt cx="9141074" cy="1835951"/>
          </a:xfrm>
        </p:grpSpPr>
        <p:pic>
          <p:nvPicPr>
            <p:cNvPr id="60" name="Shape 6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084587"/>
              <a:ext cx="1823679" cy="1823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8800" y="1074510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576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864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152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Place in Image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571499" y="2571988"/>
            <a:ext cx="7917982" cy="6779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3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571499" y="3318987"/>
            <a:ext cx="7917982" cy="9332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ivider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514349" y="1705089"/>
            <a:ext cx="8141168" cy="6779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33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514349" y="2452088"/>
            <a:ext cx="8141168" cy="9332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2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OneColumnBulle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297611" y="1369219"/>
            <a:ext cx="8531162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woColumn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672294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woColumnBulletsGraphic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563191" y="1369219"/>
            <a:ext cx="4265581" cy="310753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woColumnBullets2Graphic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63191" y="1369219"/>
            <a:ext cx="4265581" cy="148948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4563191" y="2991236"/>
            <a:ext cx="4265581" cy="14858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Text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563191" y="2506856"/>
            <a:ext cx="4265581" cy="197025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563190" y="1369219"/>
            <a:ext cx="4265581" cy="9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ObjectTextBulle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563190" y="2506856"/>
            <a:ext cx="4265581" cy="197025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297611" y="1368835"/>
            <a:ext cx="4149260" cy="310827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563190" y="1369219"/>
            <a:ext cx="4265581" cy="9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3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297611" y="3032870"/>
            <a:ext cx="4149260" cy="144423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297611" y="1368835"/>
            <a:ext cx="4149260" cy="15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634565" y="1368835"/>
            <a:ext cx="4194209" cy="15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5" type="body"/>
          </p:nvPr>
        </p:nvSpPr>
        <p:spPr>
          <a:xfrm>
            <a:off x="4634565" y="3032870"/>
            <a:ext cx="4194209" cy="144869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SmallObjectLarg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297611" y="1369219"/>
            <a:ext cx="2654938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3082490" y="1369219"/>
            <a:ext cx="5746282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TextObjectRigh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297611" y="1369219"/>
            <a:ext cx="4156479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563191" y="1369219"/>
            <a:ext cx="4265581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4" type="body"/>
          </p:nvPr>
        </p:nvSpPr>
        <p:spPr>
          <a:xfrm>
            <a:off x="297610" y="3522846"/>
            <a:ext cx="4156480" cy="9542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extA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297611" y="1913663"/>
            <a:ext cx="8531162" cy="194125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297611" y="1300461"/>
            <a:ext cx="8531162" cy="5290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297611" y="3949093"/>
            <a:ext cx="8531162" cy="5290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100000"/>
              <a:buFont typeface="Arial"/>
              <a:buChar char="●"/>
              <a:defRPr b="1" i="1" sz="1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TextTwoColum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297610" y="3190775"/>
            <a:ext cx="4271983" cy="128738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297611" y="1300461"/>
            <a:ext cx="8531162" cy="179646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4" type="body"/>
          </p:nvPr>
        </p:nvSpPr>
        <p:spPr>
          <a:xfrm>
            <a:off x="4656221" y="3190774"/>
            <a:ext cx="4172552" cy="12863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Slide_BulletsTextBelow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b="1" i="0" sz="26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b="1" i="1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297611" y="1300461"/>
            <a:ext cx="4401923" cy="23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79400" lvl="0" marL="34290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5969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7800" lvl="2" marL="9398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2446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1587500" marR="0" rtl="0" algn="l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297611" y="3736924"/>
            <a:ext cx="4401923" cy="7412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100000"/>
              <a:buFont typeface="Arial"/>
              <a:buChar char="●"/>
              <a:defRPr b="1" i="1" sz="14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4833698" y="1300460"/>
            <a:ext cx="3995075" cy="317769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●"/>
              <a:defRPr b="0" i="1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1.gif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10.gif"/><Relationship Id="rId3" Type="http://schemas.openxmlformats.org/officeDocument/2006/relationships/image" Target="../media/image11.gif"/><Relationship Id="rId4" Type="http://schemas.openxmlformats.org/officeDocument/2006/relationships/image" Target="../media/image12.gif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2.gif"/><Relationship Id="rId2" Type="http://schemas.openxmlformats.org/officeDocument/2006/relationships/image" Target="../media/image10.gif"/><Relationship Id="rId3" Type="http://schemas.openxmlformats.org/officeDocument/2006/relationships/image" Target="../media/image11.gi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60858"/>
            <a:ext cx="9144000" cy="138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9105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0" l="0" r="2161" t="0"/>
          <a:stretch/>
        </p:blipFill>
        <p:spPr>
          <a:xfrm>
            <a:off x="8038947" y="4560577"/>
            <a:ext cx="857754" cy="4994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5" y="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57700"/>
            <a:ext cx="9140333" cy="6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349" y="4553785"/>
            <a:ext cx="859278" cy="2666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349" y="4553785"/>
            <a:ext cx="859278" cy="26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5" y="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57700"/>
            <a:ext cx="9140333" cy="6855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571499" y="2571988"/>
            <a:ext cx="7917982" cy="6779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571499" y="3318987"/>
            <a:ext cx="7917982" cy="933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333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297611" y="3032870"/>
            <a:ext cx="4149260" cy="1444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>
            <p:ph idx="3" type="body"/>
          </p:nvPr>
        </p:nvSpPr>
        <p:spPr>
          <a:xfrm>
            <a:off x="297611" y="1368835"/>
            <a:ext cx="4149260" cy="15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>
            <p:ph idx="4" type="body"/>
          </p:nvPr>
        </p:nvSpPr>
        <p:spPr>
          <a:xfrm>
            <a:off x="4634565" y="1368835"/>
            <a:ext cx="4194209" cy="15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5" type="body"/>
          </p:nvPr>
        </p:nvSpPr>
        <p:spPr>
          <a:xfrm>
            <a:off x="4634565" y="3032870"/>
            <a:ext cx="4194209" cy="1448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297611" y="1369219"/>
            <a:ext cx="2654938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3" type="body"/>
          </p:nvPr>
        </p:nvSpPr>
        <p:spPr>
          <a:xfrm>
            <a:off x="3082490" y="1369219"/>
            <a:ext cx="5746282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297611" y="1369219"/>
            <a:ext cx="4156479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3" type="body"/>
          </p:nvPr>
        </p:nvSpPr>
        <p:spPr>
          <a:xfrm>
            <a:off x="4563191" y="1369219"/>
            <a:ext cx="4265581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>
            <p:ph idx="4" type="body"/>
          </p:nvPr>
        </p:nvSpPr>
        <p:spPr>
          <a:xfrm>
            <a:off x="297610" y="3522846"/>
            <a:ext cx="4156480" cy="9542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297611" y="1913663"/>
            <a:ext cx="8531162" cy="19412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297611" y="1300461"/>
            <a:ext cx="8531162" cy="529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4" type="body"/>
          </p:nvPr>
        </p:nvSpPr>
        <p:spPr>
          <a:xfrm>
            <a:off x="297611" y="3949093"/>
            <a:ext cx="8531162" cy="529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idx="2" type="body"/>
          </p:nvPr>
        </p:nvSpPr>
        <p:spPr>
          <a:xfrm>
            <a:off x="297610" y="3190775"/>
            <a:ext cx="4271983" cy="12873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3" type="body"/>
          </p:nvPr>
        </p:nvSpPr>
        <p:spPr>
          <a:xfrm>
            <a:off x="297611" y="1300461"/>
            <a:ext cx="8531162" cy="17964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>
            <p:ph idx="4" type="body"/>
          </p:nvPr>
        </p:nvSpPr>
        <p:spPr>
          <a:xfrm>
            <a:off x="4656221" y="3190774"/>
            <a:ext cx="4172552" cy="12863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297611" y="1300461"/>
            <a:ext cx="4401923" cy="23523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idx="3" type="body"/>
          </p:nvPr>
        </p:nvSpPr>
        <p:spPr>
          <a:xfrm>
            <a:off x="297611" y="3736924"/>
            <a:ext cx="4401923" cy="741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/>
          <p:nvPr>
            <p:ph idx="4" type="body"/>
          </p:nvPr>
        </p:nvSpPr>
        <p:spPr>
          <a:xfrm>
            <a:off x="4833698" y="1300460"/>
            <a:ext cx="3995075" cy="31776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571499" y="2571988"/>
            <a:ext cx="7917982" cy="6779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571499" y="3318987"/>
            <a:ext cx="7917982" cy="933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333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514349" y="1705089"/>
            <a:ext cx="8141168" cy="6779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095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3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514349" y="2452088"/>
            <a:ext cx="8141168" cy="933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333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21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297611" y="1369219"/>
            <a:ext cx="8531162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4672294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4563191" y="1369219"/>
            <a:ext cx="4265581" cy="31075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3" type="body"/>
          </p:nvPr>
        </p:nvSpPr>
        <p:spPr>
          <a:xfrm>
            <a:off x="4563191" y="1369219"/>
            <a:ext cx="4265581" cy="14894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>
            <p:ph idx="4" type="body"/>
          </p:nvPr>
        </p:nvSpPr>
        <p:spPr>
          <a:xfrm>
            <a:off x="4563191" y="2991236"/>
            <a:ext cx="4265581" cy="1485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297611" y="1369219"/>
            <a:ext cx="4156479" cy="31078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4563191" y="2506856"/>
            <a:ext cx="4265581" cy="19702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563190" y="1369219"/>
            <a:ext cx="4265581" cy="9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4605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t/>
            </a:r>
            <a:endParaRPr b="1" i="0" sz="230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563190" y="2506856"/>
            <a:ext cx="4265581" cy="19702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3" type="body"/>
          </p:nvPr>
        </p:nvSpPr>
        <p:spPr>
          <a:xfrm>
            <a:off x="297611" y="1368835"/>
            <a:ext cx="4149260" cy="31082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4" type="body"/>
          </p:nvPr>
        </p:nvSpPr>
        <p:spPr>
          <a:xfrm>
            <a:off x="4563190" y="1369219"/>
            <a:ext cx="4265581" cy="9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889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r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